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73" r:id="rId2"/>
  </p:sldIdLst>
  <p:sldSz cx="6858000" cy="9906000" type="A4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2754" y="9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D499E-FCB7-473C-8697-F137C25CCEBA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47714-EC09-4839-85C8-E1C5BCE22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051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A0F3-1BD7-44E8-A465-D76CD6F00C03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84A0-FD63-4BE1-B312-627831FE1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06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A0F3-1BD7-44E8-A465-D76CD6F00C03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84A0-FD63-4BE1-B312-627831FE1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887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A0F3-1BD7-44E8-A465-D76CD6F00C03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84A0-FD63-4BE1-B312-627831FE1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8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A0F3-1BD7-44E8-A465-D76CD6F00C03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84A0-FD63-4BE1-B312-627831FE1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22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A0F3-1BD7-44E8-A465-D76CD6F00C03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84A0-FD63-4BE1-B312-627831FE1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95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A0F3-1BD7-44E8-A465-D76CD6F00C03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84A0-FD63-4BE1-B312-627831FE1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553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A0F3-1BD7-44E8-A465-D76CD6F00C03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84A0-FD63-4BE1-B312-627831FE1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90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A0F3-1BD7-44E8-A465-D76CD6F00C03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84A0-FD63-4BE1-B312-627831FE1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816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A0F3-1BD7-44E8-A465-D76CD6F00C03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84A0-FD63-4BE1-B312-627831FE1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07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A0F3-1BD7-44E8-A465-D76CD6F00C03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84A0-FD63-4BE1-B312-627831FE1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06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A0F3-1BD7-44E8-A465-D76CD6F00C03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84A0-FD63-4BE1-B312-627831FE1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68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FA0F3-1BD7-44E8-A465-D76CD6F00C03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984A0-FD63-4BE1-B312-627831FE1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42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193" y="898926"/>
            <a:ext cx="2664000" cy="113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Furumatsu\00 My document\Knee Research\2019 TF JOS Bridge\Bridge Negative\DSCN5729.JP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0" t="5105" r="13010" b="19903"/>
          <a:stretch/>
        </p:blipFill>
        <p:spPr bwMode="auto">
          <a:xfrm>
            <a:off x="3566120" y="4265397"/>
            <a:ext cx="2959224" cy="229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2060848" y="9161402"/>
            <a:ext cx="2833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Figure 1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3" y="881177"/>
            <a:ext cx="2510197" cy="114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Furumatsu\00 My document\Knee Research\2019 TF Bridge\Bridge Positive\DSCN5760.JPG"/>
          <p:cNvPicPr>
            <a:picLocks noChangeAspect="1" noChangeArrowheads="1"/>
          </p:cNvPicPr>
          <p:nvPr/>
        </p:nvPicPr>
        <p:blipFill rotWithShape="1">
          <a:blip r:embed="rId5" cstate="print">
            <a:grayscl/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3332" r="15891" b="18804"/>
          <a:stretch/>
        </p:blipFill>
        <p:spPr bwMode="auto">
          <a:xfrm>
            <a:off x="476672" y="1935492"/>
            <a:ext cx="2959224" cy="229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645961" y="715128"/>
            <a:ext cx="2620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Suspension bridge sign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1427830" y="2843083"/>
            <a:ext cx="231776" cy="144016"/>
          </a:xfrm>
          <a:prstGeom prst="rightArrow">
            <a:avLst/>
          </a:prstGeom>
          <a:noFill/>
          <a:ln w="19050">
            <a:solidFill>
              <a:schemeClr val="bg1"/>
            </a:solidFill>
            <a:prstDash val="solid"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2624022" y="1175926"/>
            <a:ext cx="231776" cy="144016"/>
          </a:xfrm>
          <a:prstGeom prst="rightArrow">
            <a:avLst/>
          </a:prstGeom>
          <a:noFill/>
          <a:ln w="19050">
            <a:solidFill>
              <a:schemeClr val="tx1"/>
            </a:solidFill>
            <a:prstDash val="solid"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2" descr="C:\Users\Furumatsu\00 My document\Knee Research\2019 TF JOS Bridge\Bridge Negative\DSCN5727.JPG"/>
          <p:cNvPicPr>
            <a:picLocks noChangeAspect="1" noChangeArrowheads="1"/>
          </p:cNvPicPr>
          <p:nvPr/>
        </p:nvPicPr>
        <p:blipFill rotWithShape="1"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6" t="5906" r="15670" b="24892"/>
          <a:stretch/>
        </p:blipFill>
        <p:spPr bwMode="auto">
          <a:xfrm>
            <a:off x="3566120" y="6591466"/>
            <a:ext cx="2959224" cy="229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二等辺三角形 7"/>
          <p:cNvSpPr/>
          <p:nvPr/>
        </p:nvSpPr>
        <p:spPr>
          <a:xfrm>
            <a:off x="5569002" y="7691290"/>
            <a:ext cx="108000" cy="180000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  <a:scene3d>
            <a:camera prst="orthographicFront">
              <a:rot lat="0" lon="0" rev="9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24"/>
          <p:cNvSpPr/>
          <p:nvPr/>
        </p:nvSpPr>
        <p:spPr>
          <a:xfrm>
            <a:off x="5466234" y="5288069"/>
            <a:ext cx="108000" cy="180000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  <a:scene3d>
            <a:camera prst="orthographicFront">
              <a:rot lat="0" lon="0" rev="9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4" descr="C:\Users\Furumatsu\00 My document\Knee Research\2019 TF JOS Bridge\Bridge Positive\DSCN5718.JPG"/>
          <p:cNvPicPr>
            <a:picLocks noChangeAspect="1" noChangeArrowheads="1"/>
          </p:cNvPicPr>
          <p:nvPr/>
        </p:nvPicPr>
        <p:blipFill rotWithShape="1">
          <a:blip r:embed="rId7" cstate="print">
            <a:grayscl/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1" t="7264" r="10825" b="8340"/>
          <a:stretch/>
        </p:blipFill>
        <p:spPr bwMode="auto">
          <a:xfrm>
            <a:off x="476672" y="4263478"/>
            <a:ext cx="2959224" cy="229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右矢印 26"/>
          <p:cNvSpPr/>
          <p:nvPr/>
        </p:nvSpPr>
        <p:spPr>
          <a:xfrm>
            <a:off x="2360374" y="5218756"/>
            <a:ext cx="231776" cy="144016"/>
          </a:xfrm>
          <a:prstGeom prst="rightArrow">
            <a:avLst/>
          </a:prstGeom>
          <a:noFill/>
          <a:ln w="19050">
            <a:solidFill>
              <a:schemeClr val="bg1"/>
            </a:solidFill>
            <a:prstDash val="solid"/>
          </a:ln>
          <a:scene3d>
            <a:camera prst="orthographicFront">
              <a:rot lat="0" lon="0" rev="1380000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Picture 2" descr="C:\Users\Furumatsu\00 My document\Knee Research\2019 TF JOS Bridge\Bridge Positive\DSCN5723.JPG"/>
          <p:cNvPicPr>
            <a:picLocks noChangeAspect="1" noChangeArrowheads="1"/>
          </p:cNvPicPr>
          <p:nvPr/>
        </p:nvPicPr>
        <p:blipFill rotWithShape="1">
          <a:blip r:embed="rId8" cstate="print">
            <a:grayscl/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 t="6638" r="12697" b="16306"/>
          <a:stretch/>
        </p:blipFill>
        <p:spPr bwMode="auto">
          <a:xfrm>
            <a:off x="476672" y="6591465"/>
            <a:ext cx="2959224" cy="229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右矢印 20"/>
          <p:cNvSpPr/>
          <p:nvPr/>
        </p:nvSpPr>
        <p:spPr>
          <a:xfrm>
            <a:off x="2197950" y="7483115"/>
            <a:ext cx="231776" cy="144016"/>
          </a:xfrm>
          <a:prstGeom prst="rightArrow">
            <a:avLst/>
          </a:prstGeom>
          <a:noFill/>
          <a:ln w="19050">
            <a:solidFill>
              <a:schemeClr val="bg1"/>
            </a:solidFill>
            <a:prstDash val="solid"/>
          </a:ln>
          <a:scene3d>
            <a:camera prst="orthographicFront">
              <a:rot lat="0" lon="0" rev="1380000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Picture 2" descr="C:\Users\Furumatsu\00 My document\Knee Research\2019 TF Bridge\Bridge Negative\DSCN5731.JPG"/>
          <p:cNvPicPr>
            <a:picLocks noChangeAspect="1" noChangeArrowheads="1"/>
          </p:cNvPicPr>
          <p:nvPr/>
        </p:nvPicPr>
        <p:blipFill rotWithShape="1">
          <a:blip r:embed="rId9" cstate="print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t="13070" r="18606" b="21729"/>
          <a:stretch/>
        </p:blipFill>
        <p:spPr bwMode="auto">
          <a:xfrm>
            <a:off x="3566120" y="1935492"/>
            <a:ext cx="2959224" cy="229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二等辺三角形 25"/>
          <p:cNvSpPr/>
          <p:nvPr/>
        </p:nvSpPr>
        <p:spPr>
          <a:xfrm>
            <a:off x="4596973" y="2882193"/>
            <a:ext cx="108000" cy="180000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  <a:scene3d>
            <a:camera prst="orthographicFront">
              <a:rot lat="0" lon="0" rev="125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735409" y="715128"/>
            <a:ext cx="2620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Lack of suspension bridge sign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6672" y="193549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ja-JP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566120" y="193549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1" lang="ja-JP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76672" y="427011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ja-JP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566120" y="427011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kumimoji="1" lang="ja-JP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76672" y="65953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ja-JP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566120" y="65953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kumimoji="1" lang="ja-JP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二等辺三角形 27"/>
          <p:cNvSpPr/>
          <p:nvPr/>
        </p:nvSpPr>
        <p:spPr>
          <a:xfrm>
            <a:off x="5806055" y="1266982"/>
            <a:ext cx="108000" cy="180000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  <a:scene3d>
            <a:camera prst="orthographicFront">
              <a:rot lat="0" lon="0" rev="125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3501008" y="777440"/>
            <a:ext cx="0" cy="813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212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rgbClr val="FF0000"/>
          </a:solidFill>
          <a:prstDash val="sysDot"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16</Words>
  <Application>Microsoft Office PowerPoint</Application>
  <PresentationFormat>A4 210 x 297 mm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Takayuki Furumatsu</dc:creator>
  <cp:lastModifiedBy>粕谷 美紀</cp:lastModifiedBy>
  <cp:revision>175</cp:revision>
  <cp:lastPrinted>2020-01-23T04:55:03Z</cp:lastPrinted>
  <dcterms:created xsi:type="dcterms:W3CDTF">2015-05-19T23:13:16Z</dcterms:created>
  <dcterms:modified xsi:type="dcterms:W3CDTF">2020-07-14T04:42:37Z</dcterms:modified>
</cp:coreProperties>
</file>