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144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82"/>
    <a:srgbClr val="FFBABA"/>
    <a:srgbClr val="FF2828"/>
    <a:srgbClr val="FF0404"/>
    <a:srgbClr val="FFB8B8"/>
    <a:srgbClr val="FF9494"/>
    <a:srgbClr val="FFEDED"/>
    <a:srgbClr val="FF5050"/>
    <a:srgbClr val="FFCBCB"/>
    <a:srgbClr val="FF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9" autoAdjust="0"/>
    <p:restoredTop sz="93727" autoAdjust="0"/>
  </p:normalViewPr>
  <p:slideViewPr>
    <p:cSldViewPr snapToGrid="0">
      <p:cViewPr varScale="1">
        <p:scale>
          <a:sx n="58" d="100"/>
          <a:sy n="58" d="100"/>
        </p:scale>
        <p:origin x="210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2D90908-D019-48E4-8077-BA25C8D20D5F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892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C8137C5-DBCB-4C8A-845B-62F6194F91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9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57425" y="1279525"/>
            <a:ext cx="2589213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16E11-B336-4A3F-87BE-790B58F431E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793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57425" y="1279525"/>
            <a:ext cx="2589213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16E11-B336-4A3F-87BE-790B58F431E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64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34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80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64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21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44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72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43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93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35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58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3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F9B39-AFC6-42C0-90F7-6FE02029DF94}" type="datetimeFigureOut">
              <a:rPr kumimoji="1" lang="ja-JP" altLang="en-US" smtClean="0"/>
              <a:pPr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44DE-6872-4A52-AEE9-7E16F4B1A0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2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722B433C-E7DC-496E-813C-5C23C4A3EB6A}"/>
              </a:ext>
            </a:extLst>
          </p:cNvPr>
          <p:cNvSpPr/>
          <p:nvPr/>
        </p:nvSpPr>
        <p:spPr>
          <a:xfrm>
            <a:off x="3058546" y="7707447"/>
            <a:ext cx="740908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2" b="1" dirty="0">
                <a:latin typeface="Arial" panose="020B0604020202020204" pitchFamily="34" charset="0"/>
                <a:cs typeface="Arial" panose="020B0604020202020204" pitchFamily="34" charset="0"/>
              </a:rPr>
              <a:t>Fig. 1</a:t>
            </a:r>
            <a:endParaRPr lang="ja-JP" altLang="en-US" sz="166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7A26841-528A-4D14-B00E-B2FA57E36EEE}"/>
              </a:ext>
            </a:extLst>
          </p:cNvPr>
          <p:cNvGrpSpPr/>
          <p:nvPr/>
        </p:nvGrpSpPr>
        <p:grpSpPr>
          <a:xfrm>
            <a:off x="595102" y="752574"/>
            <a:ext cx="4705856" cy="5473828"/>
            <a:chOff x="595102" y="752574"/>
            <a:chExt cx="4705856" cy="5473828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E43FBA29-1988-4D48-8728-17644EEAB274}"/>
                </a:ext>
              </a:extLst>
            </p:cNvPr>
            <p:cNvGrpSpPr/>
            <p:nvPr/>
          </p:nvGrpSpPr>
          <p:grpSpPr>
            <a:xfrm>
              <a:off x="767855" y="752574"/>
              <a:ext cx="4533103" cy="5473828"/>
              <a:chOff x="767855" y="776637"/>
              <a:chExt cx="4533103" cy="5473828"/>
            </a:xfrm>
          </p:grpSpPr>
          <p:grpSp>
            <p:nvGrpSpPr>
              <p:cNvPr id="368" name="グループ化 367">
                <a:extLst>
                  <a:ext uri="{FF2B5EF4-FFF2-40B4-BE49-F238E27FC236}">
                    <a16:creationId xmlns:a16="http://schemas.microsoft.com/office/drawing/2014/main" id="{DE632FC6-FEB2-456C-A51B-5DA47FF82CE7}"/>
                  </a:ext>
                </a:extLst>
              </p:cNvPr>
              <p:cNvGrpSpPr/>
              <p:nvPr/>
            </p:nvGrpSpPr>
            <p:grpSpPr>
              <a:xfrm>
                <a:off x="3263995" y="776637"/>
                <a:ext cx="1963636" cy="4128671"/>
                <a:chOff x="2333134" y="3332940"/>
                <a:chExt cx="1963636" cy="4128671"/>
              </a:xfrm>
            </p:grpSpPr>
            <p:grpSp>
              <p:nvGrpSpPr>
                <p:cNvPr id="369" name="グループ化 368">
                  <a:extLst>
                    <a:ext uri="{FF2B5EF4-FFF2-40B4-BE49-F238E27FC236}">
                      <a16:creationId xmlns:a16="http://schemas.microsoft.com/office/drawing/2014/main" id="{2D3FB5B0-B810-4398-837F-52402479C013}"/>
                    </a:ext>
                  </a:extLst>
                </p:cNvPr>
                <p:cNvGrpSpPr/>
                <p:nvPr/>
              </p:nvGrpSpPr>
              <p:grpSpPr>
                <a:xfrm>
                  <a:off x="2333134" y="3332940"/>
                  <a:ext cx="1963636" cy="4128671"/>
                  <a:chOff x="839140" y="663260"/>
                  <a:chExt cx="1963636" cy="4128671"/>
                </a:xfrm>
              </p:grpSpPr>
              <p:pic>
                <p:nvPicPr>
                  <p:cNvPr id="372" name="Picture 2" descr="C:\Users\Furumatsu\00 My document\Knee Research\軟骨損傷 鏡視所見\Left.png">
                    <a:extLst>
                      <a:ext uri="{FF2B5EF4-FFF2-40B4-BE49-F238E27FC236}">
                        <a16:creationId xmlns:a16="http://schemas.microsoft.com/office/drawing/2014/main" id="{7BCD9E24-5A5B-4418-A7C6-F1FDABED43F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39140" y="663260"/>
                    <a:ext cx="1963636" cy="412867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373" name="フリーフォーム: 図形 372">
                    <a:extLst>
                      <a:ext uri="{FF2B5EF4-FFF2-40B4-BE49-F238E27FC236}">
                        <a16:creationId xmlns:a16="http://schemas.microsoft.com/office/drawing/2014/main" id="{2F04D714-C87F-4071-B1E6-D170D6561B7D}"/>
                      </a:ext>
                    </a:extLst>
                  </p:cNvPr>
                  <p:cNvSpPr/>
                  <p:nvPr/>
                </p:nvSpPr>
                <p:spPr>
                  <a:xfrm>
                    <a:off x="1627890" y="2121478"/>
                    <a:ext cx="443033" cy="613993"/>
                  </a:xfrm>
                  <a:custGeom>
                    <a:avLst/>
                    <a:gdLst>
                      <a:gd name="connsiteX0" fmla="*/ 0 w 443033"/>
                      <a:gd name="connsiteY0" fmla="*/ 463640 h 602732"/>
                      <a:gd name="connsiteX1" fmla="*/ 25757 w 443033"/>
                      <a:gd name="connsiteY1" fmla="*/ 368336 h 602732"/>
                      <a:gd name="connsiteX2" fmla="*/ 54091 w 443033"/>
                      <a:gd name="connsiteY2" fmla="*/ 239547 h 602732"/>
                      <a:gd name="connsiteX3" fmla="*/ 69545 w 443033"/>
                      <a:gd name="connsiteY3" fmla="*/ 175153 h 602732"/>
                      <a:gd name="connsiteX4" fmla="*/ 92727 w 443033"/>
                      <a:gd name="connsiteY4" fmla="*/ 118486 h 602732"/>
                      <a:gd name="connsiteX5" fmla="*/ 103031 w 443033"/>
                      <a:gd name="connsiteY5" fmla="*/ 103031 h 602732"/>
                      <a:gd name="connsiteX6" fmla="*/ 115909 w 443033"/>
                      <a:gd name="connsiteY6" fmla="*/ 72122 h 602732"/>
                      <a:gd name="connsiteX7" fmla="*/ 131364 w 443033"/>
                      <a:gd name="connsiteY7" fmla="*/ 48940 h 602732"/>
                      <a:gd name="connsiteX8" fmla="*/ 146819 w 443033"/>
                      <a:gd name="connsiteY8" fmla="*/ 36061 h 602732"/>
                      <a:gd name="connsiteX9" fmla="*/ 159698 w 443033"/>
                      <a:gd name="connsiteY9" fmla="*/ 25758 h 602732"/>
                      <a:gd name="connsiteX10" fmla="*/ 172576 w 443033"/>
                      <a:gd name="connsiteY10" fmla="*/ 20607 h 602732"/>
                      <a:gd name="connsiteX11" fmla="*/ 198334 w 443033"/>
                      <a:gd name="connsiteY11" fmla="*/ 10304 h 602732"/>
                      <a:gd name="connsiteX12" fmla="*/ 236971 w 443033"/>
                      <a:gd name="connsiteY12" fmla="*/ 0 h 602732"/>
                      <a:gd name="connsiteX13" fmla="*/ 257577 w 443033"/>
                      <a:gd name="connsiteY13" fmla="*/ 0 h 602732"/>
                      <a:gd name="connsiteX14" fmla="*/ 288486 w 443033"/>
                      <a:gd name="connsiteY14" fmla="*/ 0 h 602732"/>
                      <a:gd name="connsiteX15" fmla="*/ 301365 w 443033"/>
                      <a:gd name="connsiteY15" fmla="*/ 0 h 602732"/>
                      <a:gd name="connsiteX16" fmla="*/ 301365 w 443033"/>
                      <a:gd name="connsiteY16" fmla="*/ 0 h 602732"/>
                      <a:gd name="connsiteX17" fmla="*/ 329699 w 443033"/>
                      <a:gd name="connsiteY17" fmla="*/ 12879 h 602732"/>
                      <a:gd name="connsiteX18" fmla="*/ 355456 w 443033"/>
                      <a:gd name="connsiteY18" fmla="*/ 25758 h 602732"/>
                      <a:gd name="connsiteX19" fmla="*/ 368335 w 443033"/>
                      <a:gd name="connsiteY19" fmla="*/ 43789 h 602732"/>
                      <a:gd name="connsiteX20" fmla="*/ 383790 w 443033"/>
                      <a:gd name="connsiteY20" fmla="*/ 64395 h 602732"/>
                      <a:gd name="connsiteX21" fmla="*/ 388942 w 443033"/>
                      <a:gd name="connsiteY21" fmla="*/ 90153 h 602732"/>
                      <a:gd name="connsiteX22" fmla="*/ 391517 w 443033"/>
                      <a:gd name="connsiteY22" fmla="*/ 110759 h 602732"/>
                      <a:gd name="connsiteX23" fmla="*/ 396669 w 443033"/>
                      <a:gd name="connsiteY23" fmla="*/ 146820 h 602732"/>
                      <a:gd name="connsiteX24" fmla="*/ 401820 w 443033"/>
                      <a:gd name="connsiteY24" fmla="*/ 185456 h 602732"/>
                      <a:gd name="connsiteX25" fmla="*/ 401820 w 443033"/>
                      <a:gd name="connsiteY25" fmla="*/ 216365 h 602732"/>
                      <a:gd name="connsiteX26" fmla="*/ 412124 w 443033"/>
                      <a:gd name="connsiteY26" fmla="*/ 267881 h 602732"/>
                      <a:gd name="connsiteX27" fmla="*/ 417275 w 443033"/>
                      <a:gd name="connsiteY27" fmla="*/ 417276 h 602732"/>
                      <a:gd name="connsiteX28" fmla="*/ 422427 w 443033"/>
                      <a:gd name="connsiteY28" fmla="*/ 440458 h 602732"/>
                      <a:gd name="connsiteX29" fmla="*/ 425002 w 443033"/>
                      <a:gd name="connsiteY29" fmla="*/ 450761 h 602732"/>
                      <a:gd name="connsiteX30" fmla="*/ 443033 w 443033"/>
                      <a:gd name="connsiteY30" fmla="*/ 602732 h 602732"/>
                      <a:gd name="connsiteX31" fmla="*/ 422427 w 443033"/>
                      <a:gd name="connsiteY31" fmla="*/ 569247 h 602732"/>
                      <a:gd name="connsiteX32" fmla="*/ 396669 w 443033"/>
                      <a:gd name="connsiteY32" fmla="*/ 520307 h 602732"/>
                      <a:gd name="connsiteX33" fmla="*/ 388942 w 443033"/>
                      <a:gd name="connsiteY33" fmla="*/ 491973 h 602732"/>
                      <a:gd name="connsiteX34" fmla="*/ 373487 w 443033"/>
                      <a:gd name="connsiteY34" fmla="*/ 458488 h 602732"/>
                      <a:gd name="connsiteX35" fmla="*/ 350305 w 443033"/>
                      <a:gd name="connsiteY35" fmla="*/ 427579 h 602732"/>
                      <a:gd name="connsiteX36" fmla="*/ 324547 w 443033"/>
                      <a:gd name="connsiteY36" fmla="*/ 406973 h 602732"/>
                      <a:gd name="connsiteX37" fmla="*/ 252425 w 443033"/>
                      <a:gd name="connsiteY37" fmla="*/ 378639 h 602732"/>
                      <a:gd name="connsiteX38" fmla="*/ 208637 w 443033"/>
                      <a:gd name="connsiteY38" fmla="*/ 373488 h 602732"/>
                      <a:gd name="connsiteX39" fmla="*/ 193183 w 443033"/>
                      <a:gd name="connsiteY39" fmla="*/ 368336 h 602732"/>
                      <a:gd name="connsiteX40" fmla="*/ 139091 w 443033"/>
                      <a:gd name="connsiteY40" fmla="*/ 365760 h 602732"/>
                      <a:gd name="connsiteX41" fmla="*/ 105606 w 443033"/>
                      <a:gd name="connsiteY41" fmla="*/ 383791 h 602732"/>
                      <a:gd name="connsiteX42" fmla="*/ 85000 w 443033"/>
                      <a:gd name="connsiteY42" fmla="*/ 396670 h 602732"/>
                      <a:gd name="connsiteX43" fmla="*/ 56667 w 443033"/>
                      <a:gd name="connsiteY43" fmla="*/ 417276 h 602732"/>
                      <a:gd name="connsiteX44" fmla="*/ 33485 w 443033"/>
                      <a:gd name="connsiteY44" fmla="*/ 425003 h 602732"/>
                      <a:gd name="connsiteX45" fmla="*/ 0 w 443033"/>
                      <a:gd name="connsiteY45" fmla="*/ 463640 h 602732"/>
                      <a:gd name="connsiteX0" fmla="*/ 0 w 443033"/>
                      <a:gd name="connsiteY0" fmla="*/ 463640 h 602732"/>
                      <a:gd name="connsiteX1" fmla="*/ 25757 w 443033"/>
                      <a:gd name="connsiteY1" fmla="*/ 368336 h 602732"/>
                      <a:gd name="connsiteX2" fmla="*/ 54091 w 443033"/>
                      <a:gd name="connsiteY2" fmla="*/ 239547 h 602732"/>
                      <a:gd name="connsiteX3" fmla="*/ 69545 w 443033"/>
                      <a:gd name="connsiteY3" fmla="*/ 175153 h 602732"/>
                      <a:gd name="connsiteX4" fmla="*/ 92727 w 443033"/>
                      <a:gd name="connsiteY4" fmla="*/ 118486 h 602732"/>
                      <a:gd name="connsiteX5" fmla="*/ 103031 w 443033"/>
                      <a:gd name="connsiteY5" fmla="*/ 103031 h 602732"/>
                      <a:gd name="connsiteX6" fmla="*/ 115909 w 443033"/>
                      <a:gd name="connsiteY6" fmla="*/ 72122 h 602732"/>
                      <a:gd name="connsiteX7" fmla="*/ 131364 w 443033"/>
                      <a:gd name="connsiteY7" fmla="*/ 48940 h 602732"/>
                      <a:gd name="connsiteX8" fmla="*/ 146819 w 443033"/>
                      <a:gd name="connsiteY8" fmla="*/ 36061 h 602732"/>
                      <a:gd name="connsiteX9" fmla="*/ 159698 w 443033"/>
                      <a:gd name="connsiteY9" fmla="*/ 25758 h 602732"/>
                      <a:gd name="connsiteX10" fmla="*/ 172576 w 443033"/>
                      <a:gd name="connsiteY10" fmla="*/ 20607 h 602732"/>
                      <a:gd name="connsiteX11" fmla="*/ 198334 w 443033"/>
                      <a:gd name="connsiteY11" fmla="*/ 10304 h 602732"/>
                      <a:gd name="connsiteX12" fmla="*/ 236971 w 443033"/>
                      <a:gd name="connsiteY12" fmla="*/ 0 h 602732"/>
                      <a:gd name="connsiteX13" fmla="*/ 257577 w 443033"/>
                      <a:gd name="connsiteY13" fmla="*/ 0 h 602732"/>
                      <a:gd name="connsiteX14" fmla="*/ 288486 w 443033"/>
                      <a:gd name="connsiteY14" fmla="*/ 0 h 602732"/>
                      <a:gd name="connsiteX15" fmla="*/ 301365 w 443033"/>
                      <a:gd name="connsiteY15" fmla="*/ 0 h 602732"/>
                      <a:gd name="connsiteX16" fmla="*/ 301365 w 443033"/>
                      <a:gd name="connsiteY16" fmla="*/ 0 h 602732"/>
                      <a:gd name="connsiteX17" fmla="*/ 329699 w 443033"/>
                      <a:gd name="connsiteY17" fmla="*/ 12879 h 602732"/>
                      <a:gd name="connsiteX18" fmla="*/ 355456 w 443033"/>
                      <a:gd name="connsiteY18" fmla="*/ 25758 h 602732"/>
                      <a:gd name="connsiteX19" fmla="*/ 368335 w 443033"/>
                      <a:gd name="connsiteY19" fmla="*/ 43789 h 602732"/>
                      <a:gd name="connsiteX20" fmla="*/ 383790 w 443033"/>
                      <a:gd name="connsiteY20" fmla="*/ 64395 h 602732"/>
                      <a:gd name="connsiteX21" fmla="*/ 388942 w 443033"/>
                      <a:gd name="connsiteY21" fmla="*/ 90153 h 602732"/>
                      <a:gd name="connsiteX22" fmla="*/ 391517 w 443033"/>
                      <a:gd name="connsiteY22" fmla="*/ 110759 h 602732"/>
                      <a:gd name="connsiteX23" fmla="*/ 396669 w 443033"/>
                      <a:gd name="connsiteY23" fmla="*/ 146820 h 602732"/>
                      <a:gd name="connsiteX24" fmla="*/ 401820 w 443033"/>
                      <a:gd name="connsiteY24" fmla="*/ 185456 h 602732"/>
                      <a:gd name="connsiteX25" fmla="*/ 401820 w 443033"/>
                      <a:gd name="connsiteY25" fmla="*/ 216365 h 602732"/>
                      <a:gd name="connsiteX26" fmla="*/ 412124 w 443033"/>
                      <a:gd name="connsiteY26" fmla="*/ 267881 h 602732"/>
                      <a:gd name="connsiteX27" fmla="*/ 417275 w 443033"/>
                      <a:gd name="connsiteY27" fmla="*/ 417276 h 602732"/>
                      <a:gd name="connsiteX28" fmla="*/ 430154 w 443033"/>
                      <a:gd name="connsiteY28" fmla="*/ 461065 h 602732"/>
                      <a:gd name="connsiteX29" fmla="*/ 425002 w 443033"/>
                      <a:gd name="connsiteY29" fmla="*/ 450761 h 602732"/>
                      <a:gd name="connsiteX30" fmla="*/ 443033 w 443033"/>
                      <a:gd name="connsiteY30" fmla="*/ 602732 h 602732"/>
                      <a:gd name="connsiteX31" fmla="*/ 422427 w 443033"/>
                      <a:gd name="connsiteY31" fmla="*/ 569247 h 602732"/>
                      <a:gd name="connsiteX32" fmla="*/ 396669 w 443033"/>
                      <a:gd name="connsiteY32" fmla="*/ 520307 h 602732"/>
                      <a:gd name="connsiteX33" fmla="*/ 388942 w 443033"/>
                      <a:gd name="connsiteY33" fmla="*/ 491973 h 602732"/>
                      <a:gd name="connsiteX34" fmla="*/ 373487 w 443033"/>
                      <a:gd name="connsiteY34" fmla="*/ 458488 h 602732"/>
                      <a:gd name="connsiteX35" fmla="*/ 350305 w 443033"/>
                      <a:gd name="connsiteY35" fmla="*/ 427579 h 602732"/>
                      <a:gd name="connsiteX36" fmla="*/ 324547 w 443033"/>
                      <a:gd name="connsiteY36" fmla="*/ 406973 h 602732"/>
                      <a:gd name="connsiteX37" fmla="*/ 252425 w 443033"/>
                      <a:gd name="connsiteY37" fmla="*/ 378639 h 602732"/>
                      <a:gd name="connsiteX38" fmla="*/ 208637 w 443033"/>
                      <a:gd name="connsiteY38" fmla="*/ 373488 h 602732"/>
                      <a:gd name="connsiteX39" fmla="*/ 193183 w 443033"/>
                      <a:gd name="connsiteY39" fmla="*/ 368336 h 602732"/>
                      <a:gd name="connsiteX40" fmla="*/ 139091 w 443033"/>
                      <a:gd name="connsiteY40" fmla="*/ 365760 h 602732"/>
                      <a:gd name="connsiteX41" fmla="*/ 105606 w 443033"/>
                      <a:gd name="connsiteY41" fmla="*/ 383791 h 602732"/>
                      <a:gd name="connsiteX42" fmla="*/ 85000 w 443033"/>
                      <a:gd name="connsiteY42" fmla="*/ 396670 h 602732"/>
                      <a:gd name="connsiteX43" fmla="*/ 56667 w 443033"/>
                      <a:gd name="connsiteY43" fmla="*/ 417276 h 602732"/>
                      <a:gd name="connsiteX44" fmla="*/ 33485 w 443033"/>
                      <a:gd name="connsiteY44" fmla="*/ 425003 h 602732"/>
                      <a:gd name="connsiteX45" fmla="*/ 0 w 443033"/>
                      <a:gd name="connsiteY45" fmla="*/ 463640 h 602732"/>
                      <a:gd name="connsiteX0" fmla="*/ 0 w 443033"/>
                      <a:gd name="connsiteY0" fmla="*/ 463640 h 602732"/>
                      <a:gd name="connsiteX1" fmla="*/ 25757 w 443033"/>
                      <a:gd name="connsiteY1" fmla="*/ 368336 h 602732"/>
                      <a:gd name="connsiteX2" fmla="*/ 54091 w 443033"/>
                      <a:gd name="connsiteY2" fmla="*/ 239547 h 602732"/>
                      <a:gd name="connsiteX3" fmla="*/ 69545 w 443033"/>
                      <a:gd name="connsiteY3" fmla="*/ 175153 h 602732"/>
                      <a:gd name="connsiteX4" fmla="*/ 92727 w 443033"/>
                      <a:gd name="connsiteY4" fmla="*/ 118486 h 602732"/>
                      <a:gd name="connsiteX5" fmla="*/ 103031 w 443033"/>
                      <a:gd name="connsiteY5" fmla="*/ 103031 h 602732"/>
                      <a:gd name="connsiteX6" fmla="*/ 115909 w 443033"/>
                      <a:gd name="connsiteY6" fmla="*/ 72122 h 602732"/>
                      <a:gd name="connsiteX7" fmla="*/ 131364 w 443033"/>
                      <a:gd name="connsiteY7" fmla="*/ 48940 h 602732"/>
                      <a:gd name="connsiteX8" fmla="*/ 146819 w 443033"/>
                      <a:gd name="connsiteY8" fmla="*/ 36061 h 602732"/>
                      <a:gd name="connsiteX9" fmla="*/ 159698 w 443033"/>
                      <a:gd name="connsiteY9" fmla="*/ 25758 h 602732"/>
                      <a:gd name="connsiteX10" fmla="*/ 172576 w 443033"/>
                      <a:gd name="connsiteY10" fmla="*/ 20607 h 602732"/>
                      <a:gd name="connsiteX11" fmla="*/ 198334 w 443033"/>
                      <a:gd name="connsiteY11" fmla="*/ 10304 h 602732"/>
                      <a:gd name="connsiteX12" fmla="*/ 236971 w 443033"/>
                      <a:gd name="connsiteY12" fmla="*/ 0 h 602732"/>
                      <a:gd name="connsiteX13" fmla="*/ 257577 w 443033"/>
                      <a:gd name="connsiteY13" fmla="*/ 0 h 602732"/>
                      <a:gd name="connsiteX14" fmla="*/ 288486 w 443033"/>
                      <a:gd name="connsiteY14" fmla="*/ 0 h 602732"/>
                      <a:gd name="connsiteX15" fmla="*/ 301365 w 443033"/>
                      <a:gd name="connsiteY15" fmla="*/ 0 h 602732"/>
                      <a:gd name="connsiteX16" fmla="*/ 301365 w 443033"/>
                      <a:gd name="connsiteY16" fmla="*/ 0 h 602732"/>
                      <a:gd name="connsiteX17" fmla="*/ 329699 w 443033"/>
                      <a:gd name="connsiteY17" fmla="*/ 12879 h 602732"/>
                      <a:gd name="connsiteX18" fmla="*/ 355456 w 443033"/>
                      <a:gd name="connsiteY18" fmla="*/ 25758 h 602732"/>
                      <a:gd name="connsiteX19" fmla="*/ 368335 w 443033"/>
                      <a:gd name="connsiteY19" fmla="*/ 43789 h 602732"/>
                      <a:gd name="connsiteX20" fmla="*/ 383790 w 443033"/>
                      <a:gd name="connsiteY20" fmla="*/ 64395 h 602732"/>
                      <a:gd name="connsiteX21" fmla="*/ 388942 w 443033"/>
                      <a:gd name="connsiteY21" fmla="*/ 90153 h 602732"/>
                      <a:gd name="connsiteX22" fmla="*/ 391517 w 443033"/>
                      <a:gd name="connsiteY22" fmla="*/ 110759 h 602732"/>
                      <a:gd name="connsiteX23" fmla="*/ 396669 w 443033"/>
                      <a:gd name="connsiteY23" fmla="*/ 146820 h 602732"/>
                      <a:gd name="connsiteX24" fmla="*/ 401820 w 443033"/>
                      <a:gd name="connsiteY24" fmla="*/ 185456 h 602732"/>
                      <a:gd name="connsiteX25" fmla="*/ 401820 w 443033"/>
                      <a:gd name="connsiteY25" fmla="*/ 216365 h 602732"/>
                      <a:gd name="connsiteX26" fmla="*/ 412124 w 443033"/>
                      <a:gd name="connsiteY26" fmla="*/ 267881 h 602732"/>
                      <a:gd name="connsiteX27" fmla="*/ 427578 w 443033"/>
                      <a:gd name="connsiteY27" fmla="*/ 406973 h 602732"/>
                      <a:gd name="connsiteX28" fmla="*/ 430154 w 443033"/>
                      <a:gd name="connsiteY28" fmla="*/ 461065 h 602732"/>
                      <a:gd name="connsiteX29" fmla="*/ 425002 w 443033"/>
                      <a:gd name="connsiteY29" fmla="*/ 450761 h 602732"/>
                      <a:gd name="connsiteX30" fmla="*/ 443033 w 443033"/>
                      <a:gd name="connsiteY30" fmla="*/ 602732 h 602732"/>
                      <a:gd name="connsiteX31" fmla="*/ 422427 w 443033"/>
                      <a:gd name="connsiteY31" fmla="*/ 569247 h 602732"/>
                      <a:gd name="connsiteX32" fmla="*/ 396669 w 443033"/>
                      <a:gd name="connsiteY32" fmla="*/ 520307 h 602732"/>
                      <a:gd name="connsiteX33" fmla="*/ 388942 w 443033"/>
                      <a:gd name="connsiteY33" fmla="*/ 491973 h 602732"/>
                      <a:gd name="connsiteX34" fmla="*/ 373487 w 443033"/>
                      <a:gd name="connsiteY34" fmla="*/ 458488 h 602732"/>
                      <a:gd name="connsiteX35" fmla="*/ 350305 w 443033"/>
                      <a:gd name="connsiteY35" fmla="*/ 427579 h 602732"/>
                      <a:gd name="connsiteX36" fmla="*/ 324547 w 443033"/>
                      <a:gd name="connsiteY36" fmla="*/ 406973 h 602732"/>
                      <a:gd name="connsiteX37" fmla="*/ 252425 w 443033"/>
                      <a:gd name="connsiteY37" fmla="*/ 378639 h 602732"/>
                      <a:gd name="connsiteX38" fmla="*/ 208637 w 443033"/>
                      <a:gd name="connsiteY38" fmla="*/ 373488 h 602732"/>
                      <a:gd name="connsiteX39" fmla="*/ 193183 w 443033"/>
                      <a:gd name="connsiteY39" fmla="*/ 368336 h 602732"/>
                      <a:gd name="connsiteX40" fmla="*/ 139091 w 443033"/>
                      <a:gd name="connsiteY40" fmla="*/ 365760 h 602732"/>
                      <a:gd name="connsiteX41" fmla="*/ 105606 w 443033"/>
                      <a:gd name="connsiteY41" fmla="*/ 383791 h 602732"/>
                      <a:gd name="connsiteX42" fmla="*/ 85000 w 443033"/>
                      <a:gd name="connsiteY42" fmla="*/ 396670 h 602732"/>
                      <a:gd name="connsiteX43" fmla="*/ 56667 w 443033"/>
                      <a:gd name="connsiteY43" fmla="*/ 417276 h 602732"/>
                      <a:gd name="connsiteX44" fmla="*/ 33485 w 443033"/>
                      <a:gd name="connsiteY44" fmla="*/ 425003 h 602732"/>
                      <a:gd name="connsiteX45" fmla="*/ 0 w 443033"/>
                      <a:gd name="connsiteY45" fmla="*/ 463640 h 602732"/>
                      <a:gd name="connsiteX0" fmla="*/ 0 w 443033"/>
                      <a:gd name="connsiteY0" fmla="*/ 463640 h 602732"/>
                      <a:gd name="connsiteX1" fmla="*/ 25757 w 443033"/>
                      <a:gd name="connsiteY1" fmla="*/ 368336 h 602732"/>
                      <a:gd name="connsiteX2" fmla="*/ 54091 w 443033"/>
                      <a:gd name="connsiteY2" fmla="*/ 239547 h 602732"/>
                      <a:gd name="connsiteX3" fmla="*/ 69545 w 443033"/>
                      <a:gd name="connsiteY3" fmla="*/ 175153 h 602732"/>
                      <a:gd name="connsiteX4" fmla="*/ 92727 w 443033"/>
                      <a:gd name="connsiteY4" fmla="*/ 118486 h 602732"/>
                      <a:gd name="connsiteX5" fmla="*/ 103031 w 443033"/>
                      <a:gd name="connsiteY5" fmla="*/ 103031 h 602732"/>
                      <a:gd name="connsiteX6" fmla="*/ 115909 w 443033"/>
                      <a:gd name="connsiteY6" fmla="*/ 72122 h 602732"/>
                      <a:gd name="connsiteX7" fmla="*/ 131364 w 443033"/>
                      <a:gd name="connsiteY7" fmla="*/ 48940 h 602732"/>
                      <a:gd name="connsiteX8" fmla="*/ 146819 w 443033"/>
                      <a:gd name="connsiteY8" fmla="*/ 36061 h 602732"/>
                      <a:gd name="connsiteX9" fmla="*/ 159698 w 443033"/>
                      <a:gd name="connsiteY9" fmla="*/ 25758 h 602732"/>
                      <a:gd name="connsiteX10" fmla="*/ 172576 w 443033"/>
                      <a:gd name="connsiteY10" fmla="*/ 20607 h 602732"/>
                      <a:gd name="connsiteX11" fmla="*/ 198334 w 443033"/>
                      <a:gd name="connsiteY11" fmla="*/ 10304 h 602732"/>
                      <a:gd name="connsiteX12" fmla="*/ 236971 w 443033"/>
                      <a:gd name="connsiteY12" fmla="*/ 0 h 602732"/>
                      <a:gd name="connsiteX13" fmla="*/ 257577 w 443033"/>
                      <a:gd name="connsiteY13" fmla="*/ 0 h 602732"/>
                      <a:gd name="connsiteX14" fmla="*/ 288486 w 443033"/>
                      <a:gd name="connsiteY14" fmla="*/ 0 h 602732"/>
                      <a:gd name="connsiteX15" fmla="*/ 301365 w 443033"/>
                      <a:gd name="connsiteY15" fmla="*/ 0 h 602732"/>
                      <a:gd name="connsiteX16" fmla="*/ 301365 w 443033"/>
                      <a:gd name="connsiteY16" fmla="*/ 0 h 602732"/>
                      <a:gd name="connsiteX17" fmla="*/ 329699 w 443033"/>
                      <a:gd name="connsiteY17" fmla="*/ 12879 h 602732"/>
                      <a:gd name="connsiteX18" fmla="*/ 355456 w 443033"/>
                      <a:gd name="connsiteY18" fmla="*/ 25758 h 602732"/>
                      <a:gd name="connsiteX19" fmla="*/ 368335 w 443033"/>
                      <a:gd name="connsiteY19" fmla="*/ 43789 h 602732"/>
                      <a:gd name="connsiteX20" fmla="*/ 383790 w 443033"/>
                      <a:gd name="connsiteY20" fmla="*/ 64395 h 602732"/>
                      <a:gd name="connsiteX21" fmla="*/ 388942 w 443033"/>
                      <a:gd name="connsiteY21" fmla="*/ 90153 h 602732"/>
                      <a:gd name="connsiteX22" fmla="*/ 391517 w 443033"/>
                      <a:gd name="connsiteY22" fmla="*/ 110759 h 602732"/>
                      <a:gd name="connsiteX23" fmla="*/ 396669 w 443033"/>
                      <a:gd name="connsiteY23" fmla="*/ 146820 h 602732"/>
                      <a:gd name="connsiteX24" fmla="*/ 401820 w 443033"/>
                      <a:gd name="connsiteY24" fmla="*/ 185456 h 602732"/>
                      <a:gd name="connsiteX25" fmla="*/ 401820 w 443033"/>
                      <a:gd name="connsiteY25" fmla="*/ 216365 h 602732"/>
                      <a:gd name="connsiteX26" fmla="*/ 414700 w 443033"/>
                      <a:gd name="connsiteY26" fmla="*/ 265305 h 602732"/>
                      <a:gd name="connsiteX27" fmla="*/ 427578 w 443033"/>
                      <a:gd name="connsiteY27" fmla="*/ 406973 h 602732"/>
                      <a:gd name="connsiteX28" fmla="*/ 430154 w 443033"/>
                      <a:gd name="connsiteY28" fmla="*/ 461065 h 602732"/>
                      <a:gd name="connsiteX29" fmla="*/ 425002 w 443033"/>
                      <a:gd name="connsiteY29" fmla="*/ 450761 h 602732"/>
                      <a:gd name="connsiteX30" fmla="*/ 443033 w 443033"/>
                      <a:gd name="connsiteY30" fmla="*/ 602732 h 602732"/>
                      <a:gd name="connsiteX31" fmla="*/ 422427 w 443033"/>
                      <a:gd name="connsiteY31" fmla="*/ 569247 h 602732"/>
                      <a:gd name="connsiteX32" fmla="*/ 396669 w 443033"/>
                      <a:gd name="connsiteY32" fmla="*/ 520307 h 602732"/>
                      <a:gd name="connsiteX33" fmla="*/ 388942 w 443033"/>
                      <a:gd name="connsiteY33" fmla="*/ 491973 h 602732"/>
                      <a:gd name="connsiteX34" fmla="*/ 373487 w 443033"/>
                      <a:gd name="connsiteY34" fmla="*/ 458488 h 602732"/>
                      <a:gd name="connsiteX35" fmla="*/ 350305 w 443033"/>
                      <a:gd name="connsiteY35" fmla="*/ 427579 h 602732"/>
                      <a:gd name="connsiteX36" fmla="*/ 324547 w 443033"/>
                      <a:gd name="connsiteY36" fmla="*/ 406973 h 602732"/>
                      <a:gd name="connsiteX37" fmla="*/ 252425 w 443033"/>
                      <a:gd name="connsiteY37" fmla="*/ 378639 h 602732"/>
                      <a:gd name="connsiteX38" fmla="*/ 208637 w 443033"/>
                      <a:gd name="connsiteY38" fmla="*/ 373488 h 602732"/>
                      <a:gd name="connsiteX39" fmla="*/ 193183 w 443033"/>
                      <a:gd name="connsiteY39" fmla="*/ 368336 h 602732"/>
                      <a:gd name="connsiteX40" fmla="*/ 139091 w 443033"/>
                      <a:gd name="connsiteY40" fmla="*/ 365760 h 602732"/>
                      <a:gd name="connsiteX41" fmla="*/ 105606 w 443033"/>
                      <a:gd name="connsiteY41" fmla="*/ 383791 h 602732"/>
                      <a:gd name="connsiteX42" fmla="*/ 85000 w 443033"/>
                      <a:gd name="connsiteY42" fmla="*/ 396670 h 602732"/>
                      <a:gd name="connsiteX43" fmla="*/ 56667 w 443033"/>
                      <a:gd name="connsiteY43" fmla="*/ 417276 h 602732"/>
                      <a:gd name="connsiteX44" fmla="*/ 33485 w 443033"/>
                      <a:gd name="connsiteY44" fmla="*/ 425003 h 602732"/>
                      <a:gd name="connsiteX45" fmla="*/ 0 w 443033"/>
                      <a:gd name="connsiteY45" fmla="*/ 463640 h 602732"/>
                      <a:gd name="connsiteX0" fmla="*/ 0 w 443033"/>
                      <a:gd name="connsiteY0" fmla="*/ 463640 h 602732"/>
                      <a:gd name="connsiteX1" fmla="*/ 25757 w 443033"/>
                      <a:gd name="connsiteY1" fmla="*/ 368336 h 602732"/>
                      <a:gd name="connsiteX2" fmla="*/ 54091 w 443033"/>
                      <a:gd name="connsiteY2" fmla="*/ 239547 h 602732"/>
                      <a:gd name="connsiteX3" fmla="*/ 69545 w 443033"/>
                      <a:gd name="connsiteY3" fmla="*/ 175153 h 602732"/>
                      <a:gd name="connsiteX4" fmla="*/ 92727 w 443033"/>
                      <a:gd name="connsiteY4" fmla="*/ 118486 h 602732"/>
                      <a:gd name="connsiteX5" fmla="*/ 103031 w 443033"/>
                      <a:gd name="connsiteY5" fmla="*/ 103031 h 602732"/>
                      <a:gd name="connsiteX6" fmla="*/ 115909 w 443033"/>
                      <a:gd name="connsiteY6" fmla="*/ 72122 h 602732"/>
                      <a:gd name="connsiteX7" fmla="*/ 131364 w 443033"/>
                      <a:gd name="connsiteY7" fmla="*/ 48940 h 602732"/>
                      <a:gd name="connsiteX8" fmla="*/ 146819 w 443033"/>
                      <a:gd name="connsiteY8" fmla="*/ 36061 h 602732"/>
                      <a:gd name="connsiteX9" fmla="*/ 159698 w 443033"/>
                      <a:gd name="connsiteY9" fmla="*/ 25758 h 602732"/>
                      <a:gd name="connsiteX10" fmla="*/ 172576 w 443033"/>
                      <a:gd name="connsiteY10" fmla="*/ 20607 h 602732"/>
                      <a:gd name="connsiteX11" fmla="*/ 198334 w 443033"/>
                      <a:gd name="connsiteY11" fmla="*/ 10304 h 602732"/>
                      <a:gd name="connsiteX12" fmla="*/ 236971 w 443033"/>
                      <a:gd name="connsiteY12" fmla="*/ 0 h 602732"/>
                      <a:gd name="connsiteX13" fmla="*/ 257577 w 443033"/>
                      <a:gd name="connsiteY13" fmla="*/ 0 h 602732"/>
                      <a:gd name="connsiteX14" fmla="*/ 288486 w 443033"/>
                      <a:gd name="connsiteY14" fmla="*/ 0 h 602732"/>
                      <a:gd name="connsiteX15" fmla="*/ 301365 w 443033"/>
                      <a:gd name="connsiteY15" fmla="*/ 0 h 602732"/>
                      <a:gd name="connsiteX16" fmla="*/ 301365 w 443033"/>
                      <a:gd name="connsiteY16" fmla="*/ 0 h 602732"/>
                      <a:gd name="connsiteX17" fmla="*/ 329699 w 443033"/>
                      <a:gd name="connsiteY17" fmla="*/ 12879 h 602732"/>
                      <a:gd name="connsiteX18" fmla="*/ 355456 w 443033"/>
                      <a:gd name="connsiteY18" fmla="*/ 25758 h 602732"/>
                      <a:gd name="connsiteX19" fmla="*/ 368335 w 443033"/>
                      <a:gd name="connsiteY19" fmla="*/ 43789 h 602732"/>
                      <a:gd name="connsiteX20" fmla="*/ 383790 w 443033"/>
                      <a:gd name="connsiteY20" fmla="*/ 64395 h 602732"/>
                      <a:gd name="connsiteX21" fmla="*/ 388942 w 443033"/>
                      <a:gd name="connsiteY21" fmla="*/ 90153 h 602732"/>
                      <a:gd name="connsiteX22" fmla="*/ 391517 w 443033"/>
                      <a:gd name="connsiteY22" fmla="*/ 110759 h 602732"/>
                      <a:gd name="connsiteX23" fmla="*/ 396669 w 443033"/>
                      <a:gd name="connsiteY23" fmla="*/ 146820 h 602732"/>
                      <a:gd name="connsiteX24" fmla="*/ 401820 w 443033"/>
                      <a:gd name="connsiteY24" fmla="*/ 185456 h 602732"/>
                      <a:gd name="connsiteX25" fmla="*/ 409548 w 443033"/>
                      <a:gd name="connsiteY25" fmla="*/ 206061 h 602732"/>
                      <a:gd name="connsiteX26" fmla="*/ 414700 w 443033"/>
                      <a:gd name="connsiteY26" fmla="*/ 265305 h 602732"/>
                      <a:gd name="connsiteX27" fmla="*/ 427578 w 443033"/>
                      <a:gd name="connsiteY27" fmla="*/ 406973 h 602732"/>
                      <a:gd name="connsiteX28" fmla="*/ 430154 w 443033"/>
                      <a:gd name="connsiteY28" fmla="*/ 461065 h 602732"/>
                      <a:gd name="connsiteX29" fmla="*/ 425002 w 443033"/>
                      <a:gd name="connsiteY29" fmla="*/ 450761 h 602732"/>
                      <a:gd name="connsiteX30" fmla="*/ 443033 w 443033"/>
                      <a:gd name="connsiteY30" fmla="*/ 602732 h 602732"/>
                      <a:gd name="connsiteX31" fmla="*/ 422427 w 443033"/>
                      <a:gd name="connsiteY31" fmla="*/ 569247 h 602732"/>
                      <a:gd name="connsiteX32" fmla="*/ 396669 w 443033"/>
                      <a:gd name="connsiteY32" fmla="*/ 520307 h 602732"/>
                      <a:gd name="connsiteX33" fmla="*/ 388942 w 443033"/>
                      <a:gd name="connsiteY33" fmla="*/ 491973 h 602732"/>
                      <a:gd name="connsiteX34" fmla="*/ 373487 w 443033"/>
                      <a:gd name="connsiteY34" fmla="*/ 458488 h 602732"/>
                      <a:gd name="connsiteX35" fmla="*/ 350305 w 443033"/>
                      <a:gd name="connsiteY35" fmla="*/ 427579 h 602732"/>
                      <a:gd name="connsiteX36" fmla="*/ 324547 w 443033"/>
                      <a:gd name="connsiteY36" fmla="*/ 406973 h 602732"/>
                      <a:gd name="connsiteX37" fmla="*/ 252425 w 443033"/>
                      <a:gd name="connsiteY37" fmla="*/ 378639 h 602732"/>
                      <a:gd name="connsiteX38" fmla="*/ 208637 w 443033"/>
                      <a:gd name="connsiteY38" fmla="*/ 373488 h 602732"/>
                      <a:gd name="connsiteX39" fmla="*/ 193183 w 443033"/>
                      <a:gd name="connsiteY39" fmla="*/ 368336 h 602732"/>
                      <a:gd name="connsiteX40" fmla="*/ 139091 w 443033"/>
                      <a:gd name="connsiteY40" fmla="*/ 365760 h 602732"/>
                      <a:gd name="connsiteX41" fmla="*/ 105606 w 443033"/>
                      <a:gd name="connsiteY41" fmla="*/ 383791 h 602732"/>
                      <a:gd name="connsiteX42" fmla="*/ 85000 w 443033"/>
                      <a:gd name="connsiteY42" fmla="*/ 396670 h 602732"/>
                      <a:gd name="connsiteX43" fmla="*/ 56667 w 443033"/>
                      <a:gd name="connsiteY43" fmla="*/ 417276 h 602732"/>
                      <a:gd name="connsiteX44" fmla="*/ 33485 w 443033"/>
                      <a:gd name="connsiteY44" fmla="*/ 425003 h 602732"/>
                      <a:gd name="connsiteX45" fmla="*/ 0 w 443033"/>
                      <a:gd name="connsiteY45" fmla="*/ 463640 h 602732"/>
                      <a:gd name="connsiteX0" fmla="*/ 0 w 443033"/>
                      <a:gd name="connsiteY0" fmla="*/ 463640 h 602732"/>
                      <a:gd name="connsiteX1" fmla="*/ 25757 w 443033"/>
                      <a:gd name="connsiteY1" fmla="*/ 368336 h 602732"/>
                      <a:gd name="connsiteX2" fmla="*/ 54091 w 443033"/>
                      <a:gd name="connsiteY2" fmla="*/ 239547 h 602732"/>
                      <a:gd name="connsiteX3" fmla="*/ 69545 w 443033"/>
                      <a:gd name="connsiteY3" fmla="*/ 175153 h 602732"/>
                      <a:gd name="connsiteX4" fmla="*/ 92727 w 443033"/>
                      <a:gd name="connsiteY4" fmla="*/ 118486 h 602732"/>
                      <a:gd name="connsiteX5" fmla="*/ 103031 w 443033"/>
                      <a:gd name="connsiteY5" fmla="*/ 103031 h 602732"/>
                      <a:gd name="connsiteX6" fmla="*/ 115909 w 443033"/>
                      <a:gd name="connsiteY6" fmla="*/ 72122 h 602732"/>
                      <a:gd name="connsiteX7" fmla="*/ 131364 w 443033"/>
                      <a:gd name="connsiteY7" fmla="*/ 48940 h 602732"/>
                      <a:gd name="connsiteX8" fmla="*/ 146819 w 443033"/>
                      <a:gd name="connsiteY8" fmla="*/ 36061 h 602732"/>
                      <a:gd name="connsiteX9" fmla="*/ 159698 w 443033"/>
                      <a:gd name="connsiteY9" fmla="*/ 25758 h 602732"/>
                      <a:gd name="connsiteX10" fmla="*/ 172576 w 443033"/>
                      <a:gd name="connsiteY10" fmla="*/ 20607 h 602732"/>
                      <a:gd name="connsiteX11" fmla="*/ 198334 w 443033"/>
                      <a:gd name="connsiteY11" fmla="*/ 10304 h 602732"/>
                      <a:gd name="connsiteX12" fmla="*/ 236971 w 443033"/>
                      <a:gd name="connsiteY12" fmla="*/ 0 h 602732"/>
                      <a:gd name="connsiteX13" fmla="*/ 257577 w 443033"/>
                      <a:gd name="connsiteY13" fmla="*/ 0 h 602732"/>
                      <a:gd name="connsiteX14" fmla="*/ 288486 w 443033"/>
                      <a:gd name="connsiteY14" fmla="*/ 0 h 602732"/>
                      <a:gd name="connsiteX15" fmla="*/ 301365 w 443033"/>
                      <a:gd name="connsiteY15" fmla="*/ 0 h 602732"/>
                      <a:gd name="connsiteX16" fmla="*/ 301365 w 443033"/>
                      <a:gd name="connsiteY16" fmla="*/ 0 h 602732"/>
                      <a:gd name="connsiteX17" fmla="*/ 329699 w 443033"/>
                      <a:gd name="connsiteY17" fmla="*/ 12879 h 602732"/>
                      <a:gd name="connsiteX18" fmla="*/ 355456 w 443033"/>
                      <a:gd name="connsiteY18" fmla="*/ 25758 h 602732"/>
                      <a:gd name="connsiteX19" fmla="*/ 368335 w 443033"/>
                      <a:gd name="connsiteY19" fmla="*/ 43789 h 602732"/>
                      <a:gd name="connsiteX20" fmla="*/ 383790 w 443033"/>
                      <a:gd name="connsiteY20" fmla="*/ 64395 h 602732"/>
                      <a:gd name="connsiteX21" fmla="*/ 388942 w 443033"/>
                      <a:gd name="connsiteY21" fmla="*/ 90153 h 602732"/>
                      <a:gd name="connsiteX22" fmla="*/ 391517 w 443033"/>
                      <a:gd name="connsiteY22" fmla="*/ 110759 h 602732"/>
                      <a:gd name="connsiteX23" fmla="*/ 401820 w 443033"/>
                      <a:gd name="connsiteY23" fmla="*/ 136517 h 602732"/>
                      <a:gd name="connsiteX24" fmla="*/ 401820 w 443033"/>
                      <a:gd name="connsiteY24" fmla="*/ 185456 h 602732"/>
                      <a:gd name="connsiteX25" fmla="*/ 409548 w 443033"/>
                      <a:gd name="connsiteY25" fmla="*/ 206061 h 602732"/>
                      <a:gd name="connsiteX26" fmla="*/ 414700 w 443033"/>
                      <a:gd name="connsiteY26" fmla="*/ 265305 h 602732"/>
                      <a:gd name="connsiteX27" fmla="*/ 427578 w 443033"/>
                      <a:gd name="connsiteY27" fmla="*/ 406973 h 602732"/>
                      <a:gd name="connsiteX28" fmla="*/ 430154 w 443033"/>
                      <a:gd name="connsiteY28" fmla="*/ 461065 h 602732"/>
                      <a:gd name="connsiteX29" fmla="*/ 425002 w 443033"/>
                      <a:gd name="connsiteY29" fmla="*/ 450761 h 602732"/>
                      <a:gd name="connsiteX30" fmla="*/ 443033 w 443033"/>
                      <a:gd name="connsiteY30" fmla="*/ 602732 h 602732"/>
                      <a:gd name="connsiteX31" fmla="*/ 422427 w 443033"/>
                      <a:gd name="connsiteY31" fmla="*/ 569247 h 602732"/>
                      <a:gd name="connsiteX32" fmla="*/ 396669 w 443033"/>
                      <a:gd name="connsiteY32" fmla="*/ 520307 h 602732"/>
                      <a:gd name="connsiteX33" fmla="*/ 388942 w 443033"/>
                      <a:gd name="connsiteY33" fmla="*/ 491973 h 602732"/>
                      <a:gd name="connsiteX34" fmla="*/ 373487 w 443033"/>
                      <a:gd name="connsiteY34" fmla="*/ 458488 h 602732"/>
                      <a:gd name="connsiteX35" fmla="*/ 350305 w 443033"/>
                      <a:gd name="connsiteY35" fmla="*/ 427579 h 602732"/>
                      <a:gd name="connsiteX36" fmla="*/ 324547 w 443033"/>
                      <a:gd name="connsiteY36" fmla="*/ 406973 h 602732"/>
                      <a:gd name="connsiteX37" fmla="*/ 252425 w 443033"/>
                      <a:gd name="connsiteY37" fmla="*/ 378639 h 602732"/>
                      <a:gd name="connsiteX38" fmla="*/ 208637 w 443033"/>
                      <a:gd name="connsiteY38" fmla="*/ 373488 h 602732"/>
                      <a:gd name="connsiteX39" fmla="*/ 193183 w 443033"/>
                      <a:gd name="connsiteY39" fmla="*/ 368336 h 602732"/>
                      <a:gd name="connsiteX40" fmla="*/ 139091 w 443033"/>
                      <a:gd name="connsiteY40" fmla="*/ 365760 h 602732"/>
                      <a:gd name="connsiteX41" fmla="*/ 105606 w 443033"/>
                      <a:gd name="connsiteY41" fmla="*/ 383791 h 602732"/>
                      <a:gd name="connsiteX42" fmla="*/ 85000 w 443033"/>
                      <a:gd name="connsiteY42" fmla="*/ 396670 h 602732"/>
                      <a:gd name="connsiteX43" fmla="*/ 56667 w 443033"/>
                      <a:gd name="connsiteY43" fmla="*/ 417276 h 602732"/>
                      <a:gd name="connsiteX44" fmla="*/ 33485 w 443033"/>
                      <a:gd name="connsiteY44" fmla="*/ 425003 h 602732"/>
                      <a:gd name="connsiteX45" fmla="*/ 0 w 443033"/>
                      <a:gd name="connsiteY45" fmla="*/ 463640 h 602732"/>
                      <a:gd name="connsiteX0" fmla="*/ 0 w 443033"/>
                      <a:gd name="connsiteY0" fmla="*/ 463640 h 602732"/>
                      <a:gd name="connsiteX1" fmla="*/ 25757 w 443033"/>
                      <a:gd name="connsiteY1" fmla="*/ 368336 h 602732"/>
                      <a:gd name="connsiteX2" fmla="*/ 54091 w 443033"/>
                      <a:gd name="connsiteY2" fmla="*/ 239547 h 602732"/>
                      <a:gd name="connsiteX3" fmla="*/ 69545 w 443033"/>
                      <a:gd name="connsiteY3" fmla="*/ 175153 h 602732"/>
                      <a:gd name="connsiteX4" fmla="*/ 92727 w 443033"/>
                      <a:gd name="connsiteY4" fmla="*/ 118486 h 602732"/>
                      <a:gd name="connsiteX5" fmla="*/ 103031 w 443033"/>
                      <a:gd name="connsiteY5" fmla="*/ 103031 h 602732"/>
                      <a:gd name="connsiteX6" fmla="*/ 115909 w 443033"/>
                      <a:gd name="connsiteY6" fmla="*/ 72122 h 602732"/>
                      <a:gd name="connsiteX7" fmla="*/ 131364 w 443033"/>
                      <a:gd name="connsiteY7" fmla="*/ 48940 h 602732"/>
                      <a:gd name="connsiteX8" fmla="*/ 146819 w 443033"/>
                      <a:gd name="connsiteY8" fmla="*/ 36061 h 602732"/>
                      <a:gd name="connsiteX9" fmla="*/ 159698 w 443033"/>
                      <a:gd name="connsiteY9" fmla="*/ 25758 h 602732"/>
                      <a:gd name="connsiteX10" fmla="*/ 172576 w 443033"/>
                      <a:gd name="connsiteY10" fmla="*/ 20607 h 602732"/>
                      <a:gd name="connsiteX11" fmla="*/ 198334 w 443033"/>
                      <a:gd name="connsiteY11" fmla="*/ 10304 h 602732"/>
                      <a:gd name="connsiteX12" fmla="*/ 236971 w 443033"/>
                      <a:gd name="connsiteY12" fmla="*/ 0 h 602732"/>
                      <a:gd name="connsiteX13" fmla="*/ 257577 w 443033"/>
                      <a:gd name="connsiteY13" fmla="*/ 0 h 602732"/>
                      <a:gd name="connsiteX14" fmla="*/ 288486 w 443033"/>
                      <a:gd name="connsiteY14" fmla="*/ 0 h 602732"/>
                      <a:gd name="connsiteX15" fmla="*/ 301365 w 443033"/>
                      <a:gd name="connsiteY15" fmla="*/ 0 h 602732"/>
                      <a:gd name="connsiteX16" fmla="*/ 301365 w 443033"/>
                      <a:gd name="connsiteY16" fmla="*/ 0 h 602732"/>
                      <a:gd name="connsiteX17" fmla="*/ 329699 w 443033"/>
                      <a:gd name="connsiteY17" fmla="*/ 12879 h 602732"/>
                      <a:gd name="connsiteX18" fmla="*/ 355456 w 443033"/>
                      <a:gd name="connsiteY18" fmla="*/ 25758 h 602732"/>
                      <a:gd name="connsiteX19" fmla="*/ 368335 w 443033"/>
                      <a:gd name="connsiteY19" fmla="*/ 43789 h 602732"/>
                      <a:gd name="connsiteX20" fmla="*/ 383790 w 443033"/>
                      <a:gd name="connsiteY20" fmla="*/ 64395 h 602732"/>
                      <a:gd name="connsiteX21" fmla="*/ 388942 w 443033"/>
                      <a:gd name="connsiteY21" fmla="*/ 90153 h 602732"/>
                      <a:gd name="connsiteX22" fmla="*/ 391517 w 443033"/>
                      <a:gd name="connsiteY22" fmla="*/ 110759 h 602732"/>
                      <a:gd name="connsiteX23" fmla="*/ 401820 w 443033"/>
                      <a:gd name="connsiteY23" fmla="*/ 136517 h 602732"/>
                      <a:gd name="connsiteX24" fmla="*/ 406972 w 443033"/>
                      <a:gd name="connsiteY24" fmla="*/ 180305 h 602732"/>
                      <a:gd name="connsiteX25" fmla="*/ 409548 w 443033"/>
                      <a:gd name="connsiteY25" fmla="*/ 206061 h 602732"/>
                      <a:gd name="connsiteX26" fmla="*/ 414700 w 443033"/>
                      <a:gd name="connsiteY26" fmla="*/ 265305 h 602732"/>
                      <a:gd name="connsiteX27" fmla="*/ 427578 w 443033"/>
                      <a:gd name="connsiteY27" fmla="*/ 406973 h 602732"/>
                      <a:gd name="connsiteX28" fmla="*/ 430154 w 443033"/>
                      <a:gd name="connsiteY28" fmla="*/ 461065 h 602732"/>
                      <a:gd name="connsiteX29" fmla="*/ 425002 w 443033"/>
                      <a:gd name="connsiteY29" fmla="*/ 450761 h 602732"/>
                      <a:gd name="connsiteX30" fmla="*/ 443033 w 443033"/>
                      <a:gd name="connsiteY30" fmla="*/ 602732 h 602732"/>
                      <a:gd name="connsiteX31" fmla="*/ 422427 w 443033"/>
                      <a:gd name="connsiteY31" fmla="*/ 569247 h 602732"/>
                      <a:gd name="connsiteX32" fmla="*/ 396669 w 443033"/>
                      <a:gd name="connsiteY32" fmla="*/ 520307 h 602732"/>
                      <a:gd name="connsiteX33" fmla="*/ 388942 w 443033"/>
                      <a:gd name="connsiteY33" fmla="*/ 491973 h 602732"/>
                      <a:gd name="connsiteX34" fmla="*/ 373487 w 443033"/>
                      <a:gd name="connsiteY34" fmla="*/ 458488 h 602732"/>
                      <a:gd name="connsiteX35" fmla="*/ 350305 w 443033"/>
                      <a:gd name="connsiteY35" fmla="*/ 427579 h 602732"/>
                      <a:gd name="connsiteX36" fmla="*/ 324547 w 443033"/>
                      <a:gd name="connsiteY36" fmla="*/ 406973 h 602732"/>
                      <a:gd name="connsiteX37" fmla="*/ 252425 w 443033"/>
                      <a:gd name="connsiteY37" fmla="*/ 378639 h 602732"/>
                      <a:gd name="connsiteX38" fmla="*/ 208637 w 443033"/>
                      <a:gd name="connsiteY38" fmla="*/ 373488 h 602732"/>
                      <a:gd name="connsiteX39" fmla="*/ 193183 w 443033"/>
                      <a:gd name="connsiteY39" fmla="*/ 368336 h 602732"/>
                      <a:gd name="connsiteX40" fmla="*/ 139091 w 443033"/>
                      <a:gd name="connsiteY40" fmla="*/ 365760 h 602732"/>
                      <a:gd name="connsiteX41" fmla="*/ 105606 w 443033"/>
                      <a:gd name="connsiteY41" fmla="*/ 383791 h 602732"/>
                      <a:gd name="connsiteX42" fmla="*/ 85000 w 443033"/>
                      <a:gd name="connsiteY42" fmla="*/ 396670 h 602732"/>
                      <a:gd name="connsiteX43" fmla="*/ 56667 w 443033"/>
                      <a:gd name="connsiteY43" fmla="*/ 417276 h 602732"/>
                      <a:gd name="connsiteX44" fmla="*/ 33485 w 443033"/>
                      <a:gd name="connsiteY44" fmla="*/ 425003 h 602732"/>
                      <a:gd name="connsiteX45" fmla="*/ 0 w 443033"/>
                      <a:gd name="connsiteY45" fmla="*/ 463640 h 602732"/>
                      <a:gd name="connsiteX0" fmla="*/ 0 w 443033"/>
                      <a:gd name="connsiteY0" fmla="*/ 463640 h 602732"/>
                      <a:gd name="connsiteX1" fmla="*/ 25757 w 443033"/>
                      <a:gd name="connsiteY1" fmla="*/ 368336 h 602732"/>
                      <a:gd name="connsiteX2" fmla="*/ 54091 w 443033"/>
                      <a:gd name="connsiteY2" fmla="*/ 239547 h 602732"/>
                      <a:gd name="connsiteX3" fmla="*/ 69545 w 443033"/>
                      <a:gd name="connsiteY3" fmla="*/ 175153 h 602732"/>
                      <a:gd name="connsiteX4" fmla="*/ 92727 w 443033"/>
                      <a:gd name="connsiteY4" fmla="*/ 118486 h 602732"/>
                      <a:gd name="connsiteX5" fmla="*/ 103031 w 443033"/>
                      <a:gd name="connsiteY5" fmla="*/ 103031 h 602732"/>
                      <a:gd name="connsiteX6" fmla="*/ 115909 w 443033"/>
                      <a:gd name="connsiteY6" fmla="*/ 72122 h 602732"/>
                      <a:gd name="connsiteX7" fmla="*/ 131364 w 443033"/>
                      <a:gd name="connsiteY7" fmla="*/ 48940 h 602732"/>
                      <a:gd name="connsiteX8" fmla="*/ 146819 w 443033"/>
                      <a:gd name="connsiteY8" fmla="*/ 36061 h 602732"/>
                      <a:gd name="connsiteX9" fmla="*/ 159698 w 443033"/>
                      <a:gd name="connsiteY9" fmla="*/ 25758 h 602732"/>
                      <a:gd name="connsiteX10" fmla="*/ 172576 w 443033"/>
                      <a:gd name="connsiteY10" fmla="*/ 20607 h 602732"/>
                      <a:gd name="connsiteX11" fmla="*/ 198334 w 443033"/>
                      <a:gd name="connsiteY11" fmla="*/ 10304 h 602732"/>
                      <a:gd name="connsiteX12" fmla="*/ 236971 w 443033"/>
                      <a:gd name="connsiteY12" fmla="*/ 0 h 602732"/>
                      <a:gd name="connsiteX13" fmla="*/ 257577 w 443033"/>
                      <a:gd name="connsiteY13" fmla="*/ 0 h 602732"/>
                      <a:gd name="connsiteX14" fmla="*/ 288486 w 443033"/>
                      <a:gd name="connsiteY14" fmla="*/ 0 h 602732"/>
                      <a:gd name="connsiteX15" fmla="*/ 301365 w 443033"/>
                      <a:gd name="connsiteY15" fmla="*/ 0 h 602732"/>
                      <a:gd name="connsiteX16" fmla="*/ 301365 w 443033"/>
                      <a:gd name="connsiteY16" fmla="*/ 0 h 602732"/>
                      <a:gd name="connsiteX17" fmla="*/ 334850 w 443033"/>
                      <a:gd name="connsiteY17" fmla="*/ 2576 h 602732"/>
                      <a:gd name="connsiteX18" fmla="*/ 355456 w 443033"/>
                      <a:gd name="connsiteY18" fmla="*/ 25758 h 602732"/>
                      <a:gd name="connsiteX19" fmla="*/ 368335 w 443033"/>
                      <a:gd name="connsiteY19" fmla="*/ 43789 h 602732"/>
                      <a:gd name="connsiteX20" fmla="*/ 383790 w 443033"/>
                      <a:gd name="connsiteY20" fmla="*/ 64395 h 602732"/>
                      <a:gd name="connsiteX21" fmla="*/ 388942 w 443033"/>
                      <a:gd name="connsiteY21" fmla="*/ 90153 h 602732"/>
                      <a:gd name="connsiteX22" fmla="*/ 391517 w 443033"/>
                      <a:gd name="connsiteY22" fmla="*/ 110759 h 602732"/>
                      <a:gd name="connsiteX23" fmla="*/ 401820 w 443033"/>
                      <a:gd name="connsiteY23" fmla="*/ 136517 h 602732"/>
                      <a:gd name="connsiteX24" fmla="*/ 406972 w 443033"/>
                      <a:gd name="connsiteY24" fmla="*/ 180305 h 602732"/>
                      <a:gd name="connsiteX25" fmla="*/ 409548 w 443033"/>
                      <a:gd name="connsiteY25" fmla="*/ 206061 h 602732"/>
                      <a:gd name="connsiteX26" fmla="*/ 414700 w 443033"/>
                      <a:gd name="connsiteY26" fmla="*/ 265305 h 602732"/>
                      <a:gd name="connsiteX27" fmla="*/ 427578 w 443033"/>
                      <a:gd name="connsiteY27" fmla="*/ 406973 h 602732"/>
                      <a:gd name="connsiteX28" fmla="*/ 430154 w 443033"/>
                      <a:gd name="connsiteY28" fmla="*/ 461065 h 602732"/>
                      <a:gd name="connsiteX29" fmla="*/ 425002 w 443033"/>
                      <a:gd name="connsiteY29" fmla="*/ 450761 h 602732"/>
                      <a:gd name="connsiteX30" fmla="*/ 443033 w 443033"/>
                      <a:gd name="connsiteY30" fmla="*/ 602732 h 602732"/>
                      <a:gd name="connsiteX31" fmla="*/ 422427 w 443033"/>
                      <a:gd name="connsiteY31" fmla="*/ 569247 h 602732"/>
                      <a:gd name="connsiteX32" fmla="*/ 396669 w 443033"/>
                      <a:gd name="connsiteY32" fmla="*/ 520307 h 602732"/>
                      <a:gd name="connsiteX33" fmla="*/ 388942 w 443033"/>
                      <a:gd name="connsiteY33" fmla="*/ 491973 h 602732"/>
                      <a:gd name="connsiteX34" fmla="*/ 373487 w 443033"/>
                      <a:gd name="connsiteY34" fmla="*/ 458488 h 602732"/>
                      <a:gd name="connsiteX35" fmla="*/ 350305 w 443033"/>
                      <a:gd name="connsiteY35" fmla="*/ 427579 h 602732"/>
                      <a:gd name="connsiteX36" fmla="*/ 324547 w 443033"/>
                      <a:gd name="connsiteY36" fmla="*/ 406973 h 602732"/>
                      <a:gd name="connsiteX37" fmla="*/ 252425 w 443033"/>
                      <a:gd name="connsiteY37" fmla="*/ 378639 h 602732"/>
                      <a:gd name="connsiteX38" fmla="*/ 208637 w 443033"/>
                      <a:gd name="connsiteY38" fmla="*/ 373488 h 602732"/>
                      <a:gd name="connsiteX39" fmla="*/ 193183 w 443033"/>
                      <a:gd name="connsiteY39" fmla="*/ 368336 h 602732"/>
                      <a:gd name="connsiteX40" fmla="*/ 139091 w 443033"/>
                      <a:gd name="connsiteY40" fmla="*/ 365760 h 602732"/>
                      <a:gd name="connsiteX41" fmla="*/ 105606 w 443033"/>
                      <a:gd name="connsiteY41" fmla="*/ 383791 h 602732"/>
                      <a:gd name="connsiteX42" fmla="*/ 85000 w 443033"/>
                      <a:gd name="connsiteY42" fmla="*/ 396670 h 602732"/>
                      <a:gd name="connsiteX43" fmla="*/ 56667 w 443033"/>
                      <a:gd name="connsiteY43" fmla="*/ 417276 h 602732"/>
                      <a:gd name="connsiteX44" fmla="*/ 33485 w 443033"/>
                      <a:gd name="connsiteY44" fmla="*/ 425003 h 602732"/>
                      <a:gd name="connsiteX45" fmla="*/ 0 w 443033"/>
                      <a:gd name="connsiteY45" fmla="*/ 463640 h 602732"/>
                      <a:gd name="connsiteX0" fmla="*/ 0 w 443033"/>
                      <a:gd name="connsiteY0" fmla="*/ 473943 h 613035"/>
                      <a:gd name="connsiteX1" fmla="*/ 25757 w 443033"/>
                      <a:gd name="connsiteY1" fmla="*/ 378639 h 613035"/>
                      <a:gd name="connsiteX2" fmla="*/ 54091 w 443033"/>
                      <a:gd name="connsiteY2" fmla="*/ 249850 h 613035"/>
                      <a:gd name="connsiteX3" fmla="*/ 69545 w 443033"/>
                      <a:gd name="connsiteY3" fmla="*/ 185456 h 613035"/>
                      <a:gd name="connsiteX4" fmla="*/ 92727 w 443033"/>
                      <a:gd name="connsiteY4" fmla="*/ 128789 h 613035"/>
                      <a:gd name="connsiteX5" fmla="*/ 103031 w 443033"/>
                      <a:gd name="connsiteY5" fmla="*/ 113334 h 613035"/>
                      <a:gd name="connsiteX6" fmla="*/ 115909 w 443033"/>
                      <a:gd name="connsiteY6" fmla="*/ 82425 h 613035"/>
                      <a:gd name="connsiteX7" fmla="*/ 131364 w 443033"/>
                      <a:gd name="connsiteY7" fmla="*/ 59243 h 613035"/>
                      <a:gd name="connsiteX8" fmla="*/ 146819 w 443033"/>
                      <a:gd name="connsiteY8" fmla="*/ 46364 h 613035"/>
                      <a:gd name="connsiteX9" fmla="*/ 159698 w 443033"/>
                      <a:gd name="connsiteY9" fmla="*/ 36061 h 613035"/>
                      <a:gd name="connsiteX10" fmla="*/ 172576 w 443033"/>
                      <a:gd name="connsiteY10" fmla="*/ 30910 h 613035"/>
                      <a:gd name="connsiteX11" fmla="*/ 198334 w 443033"/>
                      <a:gd name="connsiteY11" fmla="*/ 20607 h 613035"/>
                      <a:gd name="connsiteX12" fmla="*/ 236971 w 443033"/>
                      <a:gd name="connsiteY12" fmla="*/ 10303 h 613035"/>
                      <a:gd name="connsiteX13" fmla="*/ 257577 w 443033"/>
                      <a:gd name="connsiteY13" fmla="*/ 10303 h 613035"/>
                      <a:gd name="connsiteX14" fmla="*/ 288486 w 443033"/>
                      <a:gd name="connsiteY14" fmla="*/ 10303 h 613035"/>
                      <a:gd name="connsiteX15" fmla="*/ 301365 w 443033"/>
                      <a:gd name="connsiteY15" fmla="*/ 10303 h 613035"/>
                      <a:gd name="connsiteX16" fmla="*/ 301365 w 443033"/>
                      <a:gd name="connsiteY16" fmla="*/ 0 h 613035"/>
                      <a:gd name="connsiteX17" fmla="*/ 334850 w 443033"/>
                      <a:gd name="connsiteY17" fmla="*/ 12879 h 613035"/>
                      <a:gd name="connsiteX18" fmla="*/ 355456 w 443033"/>
                      <a:gd name="connsiteY18" fmla="*/ 36061 h 613035"/>
                      <a:gd name="connsiteX19" fmla="*/ 368335 w 443033"/>
                      <a:gd name="connsiteY19" fmla="*/ 54092 h 613035"/>
                      <a:gd name="connsiteX20" fmla="*/ 383790 w 443033"/>
                      <a:gd name="connsiteY20" fmla="*/ 74698 h 613035"/>
                      <a:gd name="connsiteX21" fmla="*/ 388942 w 443033"/>
                      <a:gd name="connsiteY21" fmla="*/ 100456 h 613035"/>
                      <a:gd name="connsiteX22" fmla="*/ 391517 w 443033"/>
                      <a:gd name="connsiteY22" fmla="*/ 121062 h 613035"/>
                      <a:gd name="connsiteX23" fmla="*/ 401820 w 443033"/>
                      <a:gd name="connsiteY23" fmla="*/ 146820 h 613035"/>
                      <a:gd name="connsiteX24" fmla="*/ 406972 w 443033"/>
                      <a:gd name="connsiteY24" fmla="*/ 190608 h 613035"/>
                      <a:gd name="connsiteX25" fmla="*/ 409548 w 443033"/>
                      <a:gd name="connsiteY25" fmla="*/ 216364 h 613035"/>
                      <a:gd name="connsiteX26" fmla="*/ 414700 w 443033"/>
                      <a:gd name="connsiteY26" fmla="*/ 275608 h 613035"/>
                      <a:gd name="connsiteX27" fmla="*/ 427578 w 443033"/>
                      <a:gd name="connsiteY27" fmla="*/ 417276 h 613035"/>
                      <a:gd name="connsiteX28" fmla="*/ 430154 w 443033"/>
                      <a:gd name="connsiteY28" fmla="*/ 471368 h 613035"/>
                      <a:gd name="connsiteX29" fmla="*/ 425002 w 443033"/>
                      <a:gd name="connsiteY29" fmla="*/ 461064 h 613035"/>
                      <a:gd name="connsiteX30" fmla="*/ 443033 w 443033"/>
                      <a:gd name="connsiteY30" fmla="*/ 613035 h 613035"/>
                      <a:gd name="connsiteX31" fmla="*/ 422427 w 443033"/>
                      <a:gd name="connsiteY31" fmla="*/ 579550 h 613035"/>
                      <a:gd name="connsiteX32" fmla="*/ 396669 w 443033"/>
                      <a:gd name="connsiteY32" fmla="*/ 530610 h 613035"/>
                      <a:gd name="connsiteX33" fmla="*/ 388942 w 443033"/>
                      <a:gd name="connsiteY33" fmla="*/ 502276 h 613035"/>
                      <a:gd name="connsiteX34" fmla="*/ 373487 w 443033"/>
                      <a:gd name="connsiteY34" fmla="*/ 468791 h 613035"/>
                      <a:gd name="connsiteX35" fmla="*/ 350305 w 443033"/>
                      <a:gd name="connsiteY35" fmla="*/ 437882 h 613035"/>
                      <a:gd name="connsiteX36" fmla="*/ 324547 w 443033"/>
                      <a:gd name="connsiteY36" fmla="*/ 417276 h 613035"/>
                      <a:gd name="connsiteX37" fmla="*/ 252425 w 443033"/>
                      <a:gd name="connsiteY37" fmla="*/ 388942 h 613035"/>
                      <a:gd name="connsiteX38" fmla="*/ 208637 w 443033"/>
                      <a:gd name="connsiteY38" fmla="*/ 383791 h 613035"/>
                      <a:gd name="connsiteX39" fmla="*/ 193183 w 443033"/>
                      <a:gd name="connsiteY39" fmla="*/ 378639 h 613035"/>
                      <a:gd name="connsiteX40" fmla="*/ 139091 w 443033"/>
                      <a:gd name="connsiteY40" fmla="*/ 376063 h 613035"/>
                      <a:gd name="connsiteX41" fmla="*/ 105606 w 443033"/>
                      <a:gd name="connsiteY41" fmla="*/ 394094 h 613035"/>
                      <a:gd name="connsiteX42" fmla="*/ 85000 w 443033"/>
                      <a:gd name="connsiteY42" fmla="*/ 406973 h 613035"/>
                      <a:gd name="connsiteX43" fmla="*/ 56667 w 443033"/>
                      <a:gd name="connsiteY43" fmla="*/ 427579 h 613035"/>
                      <a:gd name="connsiteX44" fmla="*/ 33485 w 443033"/>
                      <a:gd name="connsiteY44" fmla="*/ 435306 h 613035"/>
                      <a:gd name="connsiteX45" fmla="*/ 0 w 443033"/>
                      <a:gd name="connsiteY45" fmla="*/ 473943 h 613035"/>
                      <a:gd name="connsiteX0" fmla="*/ 0 w 443033"/>
                      <a:gd name="connsiteY0" fmla="*/ 471367 h 610459"/>
                      <a:gd name="connsiteX1" fmla="*/ 25757 w 443033"/>
                      <a:gd name="connsiteY1" fmla="*/ 376063 h 610459"/>
                      <a:gd name="connsiteX2" fmla="*/ 54091 w 443033"/>
                      <a:gd name="connsiteY2" fmla="*/ 247274 h 610459"/>
                      <a:gd name="connsiteX3" fmla="*/ 69545 w 443033"/>
                      <a:gd name="connsiteY3" fmla="*/ 182880 h 610459"/>
                      <a:gd name="connsiteX4" fmla="*/ 92727 w 443033"/>
                      <a:gd name="connsiteY4" fmla="*/ 126213 h 610459"/>
                      <a:gd name="connsiteX5" fmla="*/ 103031 w 443033"/>
                      <a:gd name="connsiteY5" fmla="*/ 110758 h 610459"/>
                      <a:gd name="connsiteX6" fmla="*/ 115909 w 443033"/>
                      <a:gd name="connsiteY6" fmla="*/ 79849 h 610459"/>
                      <a:gd name="connsiteX7" fmla="*/ 131364 w 443033"/>
                      <a:gd name="connsiteY7" fmla="*/ 56667 h 610459"/>
                      <a:gd name="connsiteX8" fmla="*/ 146819 w 443033"/>
                      <a:gd name="connsiteY8" fmla="*/ 43788 h 610459"/>
                      <a:gd name="connsiteX9" fmla="*/ 159698 w 443033"/>
                      <a:gd name="connsiteY9" fmla="*/ 33485 h 610459"/>
                      <a:gd name="connsiteX10" fmla="*/ 172576 w 443033"/>
                      <a:gd name="connsiteY10" fmla="*/ 28334 h 610459"/>
                      <a:gd name="connsiteX11" fmla="*/ 198334 w 443033"/>
                      <a:gd name="connsiteY11" fmla="*/ 18031 h 610459"/>
                      <a:gd name="connsiteX12" fmla="*/ 236971 w 443033"/>
                      <a:gd name="connsiteY12" fmla="*/ 7727 h 610459"/>
                      <a:gd name="connsiteX13" fmla="*/ 257577 w 443033"/>
                      <a:gd name="connsiteY13" fmla="*/ 7727 h 610459"/>
                      <a:gd name="connsiteX14" fmla="*/ 288486 w 443033"/>
                      <a:gd name="connsiteY14" fmla="*/ 7727 h 610459"/>
                      <a:gd name="connsiteX15" fmla="*/ 301365 w 443033"/>
                      <a:gd name="connsiteY15" fmla="*/ 7727 h 610459"/>
                      <a:gd name="connsiteX16" fmla="*/ 298789 w 443033"/>
                      <a:gd name="connsiteY16" fmla="*/ 0 h 610459"/>
                      <a:gd name="connsiteX17" fmla="*/ 334850 w 443033"/>
                      <a:gd name="connsiteY17" fmla="*/ 10303 h 610459"/>
                      <a:gd name="connsiteX18" fmla="*/ 355456 w 443033"/>
                      <a:gd name="connsiteY18" fmla="*/ 33485 h 610459"/>
                      <a:gd name="connsiteX19" fmla="*/ 368335 w 443033"/>
                      <a:gd name="connsiteY19" fmla="*/ 51516 h 610459"/>
                      <a:gd name="connsiteX20" fmla="*/ 383790 w 443033"/>
                      <a:gd name="connsiteY20" fmla="*/ 72122 h 610459"/>
                      <a:gd name="connsiteX21" fmla="*/ 388942 w 443033"/>
                      <a:gd name="connsiteY21" fmla="*/ 97880 h 610459"/>
                      <a:gd name="connsiteX22" fmla="*/ 391517 w 443033"/>
                      <a:gd name="connsiteY22" fmla="*/ 118486 h 610459"/>
                      <a:gd name="connsiteX23" fmla="*/ 401820 w 443033"/>
                      <a:gd name="connsiteY23" fmla="*/ 144244 h 610459"/>
                      <a:gd name="connsiteX24" fmla="*/ 406972 w 443033"/>
                      <a:gd name="connsiteY24" fmla="*/ 188032 h 610459"/>
                      <a:gd name="connsiteX25" fmla="*/ 409548 w 443033"/>
                      <a:gd name="connsiteY25" fmla="*/ 213788 h 610459"/>
                      <a:gd name="connsiteX26" fmla="*/ 414700 w 443033"/>
                      <a:gd name="connsiteY26" fmla="*/ 273032 h 610459"/>
                      <a:gd name="connsiteX27" fmla="*/ 427578 w 443033"/>
                      <a:gd name="connsiteY27" fmla="*/ 414700 h 610459"/>
                      <a:gd name="connsiteX28" fmla="*/ 430154 w 443033"/>
                      <a:gd name="connsiteY28" fmla="*/ 468792 h 610459"/>
                      <a:gd name="connsiteX29" fmla="*/ 425002 w 443033"/>
                      <a:gd name="connsiteY29" fmla="*/ 458488 h 610459"/>
                      <a:gd name="connsiteX30" fmla="*/ 443033 w 443033"/>
                      <a:gd name="connsiteY30" fmla="*/ 610459 h 610459"/>
                      <a:gd name="connsiteX31" fmla="*/ 422427 w 443033"/>
                      <a:gd name="connsiteY31" fmla="*/ 576974 h 610459"/>
                      <a:gd name="connsiteX32" fmla="*/ 396669 w 443033"/>
                      <a:gd name="connsiteY32" fmla="*/ 528034 h 610459"/>
                      <a:gd name="connsiteX33" fmla="*/ 388942 w 443033"/>
                      <a:gd name="connsiteY33" fmla="*/ 499700 h 610459"/>
                      <a:gd name="connsiteX34" fmla="*/ 373487 w 443033"/>
                      <a:gd name="connsiteY34" fmla="*/ 466215 h 610459"/>
                      <a:gd name="connsiteX35" fmla="*/ 350305 w 443033"/>
                      <a:gd name="connsiteY35" fmla="*/ 435306 h 610459"/>
                      <a:gd name="connsiteX36" fmla="*/ 324547 w 443033"/>
                      <a:gd name="connsiteY36" fmla="*/ 414700 h 610459"/>
                      <a:gd name="connsiteX37" fmla="*/ 252425 w 443033"/>
                      <a:gd name="connsiteY37" fmla="*/ 386366 h 610459"/>
                      <a:gd name="connsiteX38" fmla="*/ 208637 w 443033"/>
                      <a:gd name="connsiteY38" fmla="*/ 381215 h 610459"/>
                      <a:gd name="connsiteX39" fmla="*/ 193183 w 443033"/>
                      <a:gd name="connsiteY39" fmla="*/ 376063 h 610459"/>
                      <a:gd name="connsiteX40" fmla="*/ 139091 w 443033"/>
                      <a:gd name="connsiteY40" fmla="*/ 373487 h 610459"/>
                      <a:gd name="connsiteX41" fmla="*/ 105606 w 443033"/>
                      <a:gd name="connsiteY41" fmla="*/ 391518 h 610459"/>
                      <a:gd name="connsiteX42" fmla="*/ 85000 w 443033"/>
                      <a:gd name="connsiteY42" fmla="*/ 404397 h 610459"/>
                      <a:gd name="connsiteX43" fmla="*/ 56667 w 443033"/>
                      <a:gd name="connsiteY43" fmla="*/ 425003 h 610459"/>
                      <a:gd name="connsiteX44" fmla="*/ 33485 w 443033"/>
                      <a:gd name="connsiteY44" fmla="*/ 432730 h 610459"/>
                      <a:gd name="connsiteX45" fmla="*/ 0 w 443033"/>
                      <a:gd name="connsiteY45" fmla="*/ 471367 h 610459"/>
                      <a:gd name="connsiteX0" fmla="*/ 0 w 443033"/>
                      <a:gd name="connsiteY0" fmla="*/ 471367 h 610459"/>
                      <a:gd name="connsiteX1" fmla="*/ 25757 w 443033"/>
                      <a:gd name="connsiteY1" fmla="*/ 376063 h 610459"/>
                      <a:gd name="connsiteX2" fmla="*/ 54091 w 443033"/>
                      <a:gd name="connsiteY2" fmla="*/ 247274 h 610459"/>
                      <a:gd name="connsiteX3" fmla="*/ 69545 w 443033"/>
                      <a:gd name="connsiteY3" fmla="*/ 182880 h 610459"/>
                      <a:gd name="connsiteX4" fmla="*/ 92727 w 443033"/>
                      <a:gd name="connsiteY4" fmla="*/ 126213 h 610459"/>
                      <a:gd name="connsiteX5" fmla="*/ 103031 w 443033"/>
                      <a:gd name="connsiteY5" fmla="*/ 110758 h 610459"/>
                      <a:gd name="connsiteX6" fmla="*/ 115909 w 443033"/>
                      <a:gd name="connsiteY6" fmla="*/ 79849 h 610459"/>
                      <a:gd name="connsiteX7" fmla="*/ 131364 w 443033"/>
                      <a:gd name="connsiteY7" fmla="*/ 56667 h 610459"/>
                      <a:gd name="connsiteX8" fmla="*/ 146819 w 443033"/>
                      <a:gd name="connsiteY8" fmla="*/ 43788 h 610459"/>
                      <a:gd name="connsiteX9" fmla="*/ 159698 w 443033"/>
                      <a:gd name="connsiteY9" fmla="*/ 33485 h 610459"/>
                      <a:gd name="connsiteX10" fmla="*/ 172576 w 443033"/>
                      <a:gd name="connsiteY10" fmla="*/ 28334 h 610459"/>
                      <a:gd name="connsiteX11" fmla="*/ 198334 w 443033"/>
                      <a:gd name="connsiteY11" fmla="*/ 18031 h 610459"/>
                      <a:gd name="connsiteX12" fmla="*/ 236971 w 443033"/>
                      <a:gd name="connsiteY12" fmla="*/ 7727 h 610459"/>
                      <a:gd name="connsiteX13" fmla="*/ 257577 w 443033"/>
                      <a:gd name="connsiteY13" fmla="*/ 7727 h 610459"/>
                      <a:gd name="connsiteX14" fmla="*/ 283335 w 443033"/>
                      <a:gd name="connsiteY14" fmla="*/ 2575 h 610459"/>
                      <a:gd name="connsiteX15" fmla="*/ 301365 w 443033"/>
                      <a:gd name="connsiteY15" fmla="*/ 7727 h 610459"/>
                      <a:gd name="connsiteX16" fmla="*/ 298789 w 443033"/>
                      <a:gd name="connsiteY16" fmla="*/ 0 h 610459"/>
                      <a:gd name="connsiteX17" fmla="*/ 334850 w 443033"/>
                      <a:gd name="connsiteY17" fmla="*/ 10303 h 610459"/>
                      <a:gd name="connsiteX18" fmla="*/ 355456 w 443033"/>
                      <a:gd name="connsiteY18" fmla="*/ 33485 h 610459"/>
                      <a:gd name="connsiteX19" fmla="*/ 368335 w 443033"/>
                      <a:gd name="connsiteY19" fmla="*/ 51516 h 610459"/>
                      <a:gd name="connsiteX20" fmla="*/ 383790 w 443033"/>
                      <a:gd name="connsiteY20" fmla="*/ 72122 h 610459"/>
                      <a:gd name="connsiteX21" fmla="*/ 388942 w 443033"/>
                      <a:gd name="connsiteY21" fmla="*/ 97880 h 610459"/>
                      <a:gd name="connsiteX22" fmla="*/ 391517 w 443033"/>
                      <a:gd name="connsiteY22" fmla="*/ 118486 h 610459"/>
                      <a:gd name="connsiteX23" fmla="*/ 401820 w 443033"/>
                      <a:gd name="connsiteY23" fmla="*/ 144244 h 610459"/>
                      <a:gd name="connsiteX24" fmla="*/ 406972 w 443033"/>
                      <a:gd name="connsiteY24" fmla="*/ 188032 h 610459"/>
                      <a:gd name="connsiteX25" fmla="*/ 409548 w 443033"/>
                      <a:gd name="connsiteY25" fmla="*/ 213788 h 610459"/>
                      <a:gd name="connsiteX26" fmla="*/ 414700 w 443033"/>
                      <a:gd name="connsiteY26" fmla="*/ 273032 h 610459"/>
                      <a:gd name="connsiteX27" fmla="*/ 427578 w 443033"/>
                      <a:gd name="connsiteY27" fmla="*/ 414700 h 610459"/>
                      <a:gd name="connsiteX28" fmla="*/ 430154 w 443033"/>
                      <a:gd name="connsiteY28" fmla="*/ 468792 h 610459"/>
                      <a:gd name="connsiteX29" fmla="*/ 425002 w 443033"/>
                      <a:gd name="connsiteY29" fmla="*/ 458488 h 610459"/>
                      <a:gd name="connsiteX30" fmla="*/ 443033 w 443033"/>
                      <a:gd name="connsiteY30" fmla="*/ 610459 h 610459"/>
                      <a:gd name="connsiteX31" fmla="*/ 422427 w 443033"/>
                      <a:gd name="connsiteY31" fmla="*/ 576974 h 610459"/>
                      <a:gd name="connsiteX32" fmla="*/ 396669 w 443033"/>
                      <a:gd name="connsiteY32" fmla="*/ 528034 h 610459"/>
                      <a:gd name="connsiteX33" fmla="*/ 388942 w 443033"/>
                      <a:gd name="connsiteY33" fmla="*/ 499700 h 610459"/>
                      <a:gd name="connsiteX34" fmla="*/ 373487 w 443033"/>
                      <a:gd name="connsiteY34" fmla="*/ 466215 h 610459"/>
                      <a:gd name="connsiteX35" fmla="*/ 350305 w 443033"/>
                      <a:gd name="connsiteY35" fmla="*/ 435306 h 610459"/>
                      <a:gd name="connsiteX36" fmla="*/ 324547 w 443033"/>
                      <a:gd name="connsiteY36" fmla="*/ 414700 h 610459"/>
                      <a:gd name="connsiteX37" fmla="*/ 252425 w 443033"/>
                      <a:gd name="connsiteY37" fmla="*/ 386366 h 610459"/>
                      <a:gd name="connsiteX38" fmla="*/ 208637 w 443033"/>
                      <a:gd name="connsiteY38" fmla="*/ 381215 h 610459"/>
                      <a:gd name="connsiteX39" fmla="*/ 193183 w 443033"/>
                      <a:gd name="connsiteY39" fmla="*/ 376063 h 610459"/>
                      <a:gd name="connsiteX40" fmla="*/ 139091 w 443033"/>
                      <a:gd name="connsiteY40" fmla="*/ 373487 h 610459"/>
                      <a:gd name="connsiteX41" fmla="*/ 105606 w 443033"/>
                      <a:gd name="connsiteY41" fmla="*/ 391518 h 610459"/>
                      <a:gd name="connsiteX42" fmla="*/ 85000 w 443033"/>
                      <a:gd name="connsiteY42" fmla="*/ 404397 h 610459"/>
                      <a:gd name="connsiteX43" fmla="*/ 56667 w 443033"/>
                      <a:gd name="connsiteY43" fmla="*/ 425003 h 610459"/>
                      <a:gd name="connsiteX44" fmla="*/ 33485 w 443033"/>
                      <a:gd name="connsiteY44" fmla="*/ 432730 h 610459"/>
                      <a:gd name="connsiteX45" fmla="*/ 0 w 443033"/>
                      <a:gd name="connsiteY45" fmla="*/ 471367 h 610459"/>
                      <a:gd name="connsiteX0" fmla="*/ 0 w 443033"/>
                      <a:gd name="connsiteY0" fmla="*/ 471368 h 610460"/>
                      <a:gd name="connsiteX1" fmla="*/ 25757 w 443033"/>
                      <a:gd name="connsiteY1" fmla="*/ 376064 h 610460"/>
                      <a:gd name="connsiteX2" fmla="*/ 54091 w 443033"/>
                      <a:gd name="connsiteY2" fmla="*/ 247275 h 610460"/>
                      <a:gd name="connsiteX3" fmla="*/ 69545 w 443033"/>
                      <a:gd name="connsiteY3" fmla="*/ 182881 h 610460"/>
                      <a:gd name="connsiteX4" fmla="*/ 92727 w 443033"/>
                      <a:gd name="connsiteY4" fmla="*/ 126214 h 610460"/>
                      <a:gd name="connsiteX5" fmla="*/ 103031 w 443033"/>
                      <a:gd name="connsiteY5" fmla="*/ 110759 h 610460"/>
                      <a:gd name="connsiteX6" fmla="*/ 115909 w 443033"/>
                      <a:gd name="connsiteY6" fmla="*/ 79850 h 610460"/>
                      <a:gd name="connsiteX7" fmla="*/ 131364 w 443033"/>
                      <a:gd name="connsiteY7" fmla="*/ 56668 h 610460"/>
                      <a:gd name="connsiteX8" fmla="*/ 146819 w 443033"/>
                      <a:gd name="connsiteY8" fmla="*/ 43789 h 610460"/>
                      <a:gd name="connsiteX9" fmla="*/ 159698 w 443033"/>
                      <a:gd name="connsiteY9" fmla="*/ 33486 h 610460"/>
                      <a:gd name="connsiteX10" fmla="*/ 172576 w 443033"/>
                      <a:gd name="connsiteY10" fmla="*/ 28335 h 610460"/>
                      <a:gd name="connsiteX11" fmla="*/ 198334 w 443033"/>
                      <a:gd name="connsiteY11" fmla="*/ 18032 h 610460"/>
                      <a:gd name="connsiteX12" fmla="*/ 236971 w 443033"/>
                      <a:gd name="connsiteY12" fmla="*/ 7728 h 610460"/>
                      <a:gd name="connsiteX13" fmla="*/ 257577 w 443033"/>
                      <a:gd name="connsiteY13" fmla="*/ 7728 h 610460"/>
                      <a:gd name="connsiteX14" fmla="*/ 265304 w 443033"/>
                      <a:gd name="connsiteY14" fmla="*/ 0 h 610460"/>
                      <a:gd name="connsiteX15" fmla="*/ 301365 w 443033"/>
                      <a:gd name="connsiteY15" fmla="*/ 7728 h 610460"/>
                      <a:gd name="connsiteX16" fmla="*/ 298789 w 443033"/>
                      <a:gd name="connsiteY16" fmla="*/ 1 h 610460"/>
                      <a:gd name="connsiteX17" fmla="*/ 334850 w 443033"/>
                      <a:gd name="connsiteY17" fmla="*/ 10304 h 610460"/>
                      <a:gd name="connsiteX18" fmla="*/ 355456 w 443033"/>
                      <a:gd name="connsiteY18" fmla="*/ 33486 h 610460"/>
                      <a:gd name="connsiteX19" fmla="*/ 368335 w 443033"/>
                      <a:gd name="connsiteY19" fmla="*/ 51517 h 610460"/>
                      <a:gd name="connsiteX20" fmla="*/ 383790 w 443033"/>
                      <a:gd name="connsiteY20" fmla="*/ 72123 h 610460"/>
                      <a:gd name="connsiteX21" fmla="*/ 388942 w 443033"/>
                      <a:gd name="connsiteY21" fmla="*/ 97881 h 610460"/>
                      <a:gd name="connsiteX22" fmla="*/ 391517 w 443033"/>
                      <a:gd name="connsiteY22" fmla="*/ 118487 h 610460"/>
                      <a:gd name="connsiteX23" fmla="*/ 401820 w 443033"/>
                      <a:gd name="connsiteY23" fmla="*/ 144245 h 610460"/>
                      <a:gd name="connsiteX24" fmla="*/ 406972 w 443033"/>
                      <a:gd name="connsiteY24" fmla="*/ 188033 h 610460"/>
                      <a:gd name="connsiteX25" fmla="*/ 409548 w 443033"/>
                      <a:gd name="connsiteY25" fmla="*/ 213789 h 610460"/>
                      <a:gd name="connsiteX26" fmla="*/ 414700 w 443033"/>
                      <a:gd name="connsiteY26" fmla="*/ 273033 h 610460"/>
                      <a:gd name="connsiteX27" fmla="*/ 427578 w 443033"/>
                      <a:gd name="connsiteY27" fmla="*/ 414701 h 610460"/>
                      <a:gd name="connsiteX28" fmla="*/ 430154 w 443033"/>
                      <a:gd name="connsiteY28" fmla="*/ 468793 h 610460"/>
                      <a:gd name="connsiteX29" fmla="*/ 425002 w 443033"/>
                      <a:gd name="connsiteY29" fmla="*/ 458489 h 610460"/>
                      <a:gd name="connsiteX30" fmla="*/ 443033 w 443033"/>
                      <a:gd name="connsiteY30" fmla="*/ 610460 h 610460"/>
                      <a:gd name="connsiteX31" fmla="*/ 422427 w 443033"/>
                      <a:gd name="connsiteY31" fmla="*/ 576975 h 610460"/>
                      <a:gd name="connsiteX32" fmla="*/ 396669 w 443033"/>
                      <a:gd name="connsiteY32" fmla="*/ 528035 h 610460"/>
                      <a:gd name="connsiteX33" fmla="*/ 388942 w 443033"/>
                      <a:gd name="connsiteY33" fmla="*/ 499701 h 610460"/>
                      <a:gd name="connsiteX34" fmla="*/ 373487 w 443033"/>
                      <a:gd name="connsiteY34" fmla="*/ 466216 h 610460"/>
                      <a:gd name="connsiteX35" fmla="*/ 350305 w 443033"/>
                      <a:gd name="connsiteY35" fmla="*/ 435307 h 610460"/>
                      <a:gd name="connsiteX36" fmla="*/ 324547 w 443033"/>
                      <a:gd name="connsiteY36" fmla="*/ 414701 h 610460"/>
                      <a:gd name="connsiteX37" fmla="*/ 252425 w 443033"/>
                      <a:gd name="connsiteY37" fmla="*/ 386367 h 610460"/>
                      <a:gd name="connsiteX38" fmla="*/ 208637 w 443033"/>
                      <a:gd name="connsiteY38" fmla="*/ 381216 h 610460"/>
                      <a:gd name="connsiteX39" fmla="*/ 193183 w 443033"/>
                      <a:gd name="connsiteY39" fmla="*/ 376064 h 610460"/>
                      <a:gd name="connsiteX40" fmla="*/ 139091 w 443033"/>
                      <a:gd name="connsiteY40" fmla="*/ 373488 h 610460"/>
                      <a:gd name="connsiteX41" fmla="*/ 105606 w 443033"/>
                      <a:gd name="connsiteY41" fmla="*/ 391519 h 610460"/>
                      <a:gd name="connsiteX42" fmla="*/ 85000 w 443033"/>
                      <a:gd name="connsiteY42" fmla="*/ 404398 h 610460"/>
                      <a:gd name="connsiteX43" fmla="*/ 56667 w 443033"/>
                      <a:gd name="connsiteY43" fmla="*/ 425004 h 610460"/>
                      <a:gd name="connsiteX44" fmla="*/ 33485 w 443033"/>
                      <a:gd name="connsiteY44" fmla="*/ 432731 h 610460"/>
                      <a:gd name="connsiteX45" fmla="*/ 0 w 443033"/>
                      <a:gd name="connsiteY45" fmla="*/ 471368 h 610460"/>
                      <a:gd name="connsiteX0" fmla="*/ 0 w 443033"/>
                      <a:gd name="connsiteY0" fmla="*/ 473944 h 613036"/>
                      <a:gd name="connsiteX1" fmla="*/ 25757 w 443033"/>
                      <a:gd name="connsiteY1" fmla="*/ 378640 h 613036"/>
                      <a:gd name="connsiteX2" fmla="*/ 54091 w 443033"/>
                      <a:gd name="connsiteY2" fmla="*/ 249851 h 613036"/>
                      <a:gd name="connsiteX3" fmla="*/ 69545 w 443033"/>
                      <a:gd name="connsiteY3" fmla="*/ 185457 h 613036"/>
                      <a:gd name="connsiteX4" fmla="*/ 92727 w 443033"/>
                      <a:gd name="connsiteY4" fmla="*/ 128790 h 613036"/>
                      <a:gd name="connsiteX5" fmla="*/ 103031 w 443033"/>
                      <a:gd name="connsiteY5" fmla="*/ 113335 h 613036"/>
                      <a:gd name="connsiteX6" fmla="*/ 115909 w 443033"/>
                      <a:gd name="connsiteY6" fmla="*/ 82426 h 613036"/>
                      <a:gd name="connsiteX7" fmla="*/ 131364 w 443033"/>
                      <a:gd name="connsiteY7" fmla="*/ 59244 h 613036"/>
                      <a:gd name="connsiteX8" fmla="*/ 146819 w 443033"/>
                      <a:gd name="connsiteY8" fmla="*/ 46365 h 613036"/>
                      <a:gd name="connsiteX9" fmla="*/ 159698 w 443033"/>
                      <a:gd name="connsiteY9" fmla="*/ 36062 h 613036"/>
                      <a:gd name="connsiteX10" fmla="*/ 172576 w 443033"/>
                      <a:gd name="connsiteY10" fmla="*/ 30911 h 613036"/>
                      <a:gd name="connsiteX11" fmla="*/ 198334 w 443033"/>
                      <a:gd name="connsiteY11" fmla="*/ 20608 h 613036"/>
                      <a:gd name="connsiteX12" fmla="*/ 236971 w 443033"/>
                      <a:gd name="connsiteY12" fmla="*/ 10304 h 613036"/>
                      <a:gd name="connsiteX13" fmla="*/ 257577 w 443033"/>
                      <a:gd name="connsiteY13" fmla="*/ 10304 h 613036"/>
                      <a:gd name="connsiteX14" fmla="*/ 260152 w 443033"/>
                      <a:gd name="connsiteY14" fmla="*/ 0 h 613036"/>
                      <a:gd name="connsiteX15" fmla="*/ 301365 w 443033"/>
                      <a:gd name="connsiteY15" fmla="*/ 10304 h 613036"/>
                      <a:gd name="connsiteX16" fmla="*/ 298789 w 443033"/>
                      <a:gd name="connsiteY16" fmla="*/ 2577 h 613036"/>
                      <a:gd name="connsiteX17" fmla="*/ 334850 w 443033"/>
                      <a:gd name="connsiteY17" fmla="*/ 12880 h 613036"/>
                      <a:gd name="connsiteX18" fmla="*/ 355456 w 443033"/>
                      <a:gd name="connsiteY18" fmla="*/ 36062 h 613036"/>
                      <a:gd name="connsiteX19" fmla="*/ 368335 w 443033"/>
                      <a:gd name="connsiteY19" fmla="*/ 54093 h 613036"/>
                      <a:gd name="connsiteX20" fmla="*/ 383790 w 443033"/>
                      <a:gd name="connsiteY20" fmla="*/ 74699 h 613036"/>
                      <a:gd name="connsiteX21" fmla="*/ 388942 w 443033"/>
                      <a:gd name="connsiteY21" fmla="*/ 100457 h 613036"/>
                      <a:gd name="connsiteX22" fmla="*/ 391517 w 443033"/>
                      <a:gd name="connsiteY22" fmla="*/ 121063 h 613036"/>
                      <a:gd name="connsiteX23" fmla="*/ 401820 w 443033"/>
                      <a:gd name="connsiteY23" fmla="*/ 146821 h 613036"/>
                      <a:gd name="connsiteX24" fmla="*/ 406972 w 443033"/>
                      <a:gd name="connsiteY24" fmla="*/ 190609 h 613036"/>
                      <a:gd name="connsiteX25" fmla="*/ 409548 w 443033"/>
                      <a:gd name="connsiteY25" fmla="*/ 216365 h 613036"/>
                      <a:gd name="connsiteX26" fmla="*/ 414700 w 443033"/>
                      <a:gd name="connsiteY26" fmla="*/ 275609 h 613036"/>
                      <a:gd name="connsiteX27" fmla="*/ 427578 w 443033"/>
                      <a:gd name="connsiteY27" fmla="*/ 417277 h 613036"/>
                      <a:gd name="connsiteX28" fmla="*/ 430154 w 443033"/>
                      <a:gd name="connsiteY28" fmla="*/ 471369 h 613036"/>
                      <a:gd name="connsiteX29" fmla="*/ 425002 w 443033"/>
                      <a:gd name="connsiteY29" fmla="*/ 461065 h 613036"/>
                      <a:gd name="connsiteX30" fmla="*/ 443033 w 443033"/>
                      <a:gd name="connsiteY30" fmla="*/ 613036 h 613036"/>
                      <a:gd name="connsiteX31" fmla="*/ 422427 w 443033"/>
                      <a:gd name="connsiteY31" fmla="*/ 579551 h 613036"/>
                      <a:gd name="connsiteX32" fmla="*/ 396669 w 443033"/>
                      <a:gd name="connsiteY32" fmla="*/ 530611 h 613036"/>
                      <a:gd name="connsiteX33" fmla="*/ 388942 w 443033"/>
                      <a:gd name="connsiteY33" fmla="*/ 502277 h 613036"/>
                      <a:gd name="connsiteX34" fmla="*/ 373487 w 443033"/>
                      <a:gd name="connsiteY34" fmla="*/ 468792 h 613036"/>
                      <a:gd name="connsiteX35" fmla="*/ 350305 w 443033"/>
                      <a:gd name="connsiteY35" fmla="*/ 437883 h 613036"/>
                      <a:gd name="connsiteX36" fmla="*/ 324547 w 443033"/>
                      <a:gd name="connsiteY36" fmla="*/ 417277 h 613036"/>
                      <a:gd name="connsiteX37" fmla="*/ 252425 w 443033"/>
                      <a:gd name="connsiteY37" fmla="*/ 388943 h 613036"/>
                      <a:gd name="connsiteX38" fmla="*/ 208637 w 443033"/>
                      <a:gd name="connsiteY38" fmla="*/ 383792 h 613036"/>
                      <a:gd name="connsiteX39" fmla="*/ 193183 w 443033"/>
                      <a:gd name="connsiteY39" fmla="*/ 378640 h 613036"/>
                      <a:gd name="connsiteX40" fmla="*/ 139091 w 443033"/>
                      <a:gd name="connsiteY40" fmla="*/ 376064 h 613036"/>
                      <a:gd name="connsiteX41" fmla="*/ 105606 w 443033"/>
                      <a:gd name="connsiteY41" fmla="*/ 394095 h 613036"/>
                      <a:gd name="connsiteX42" fmla="*/ 85000 w 443033"/>
                      <a:gd name="connsiteY42" fmla="*/ 406974 h 613036"/>
                      <a:gd name="connsiteX43" fmla="*/ 56667 w 443033"/>
                      <a:gd name="connsiteY43" fmla="*/ 427580 h 613036"/>
                      <a:gd name="connsiteX44" fmla="*/ 33485 w 443033"/>
                      <a:gd name="connsiteY44" fmla="*/ 435307 h 613036"/>
                      <a:gd name="connsiteX45" fmla="*/ 0 w 443033"/>
                      <a:gd name="connsiteY45" fmla="*/ 473944 h 613036"/>
                      <a:gd name="connsiteX0" fmla="*/ 0 w 443033"/>
                      <a:gd name="connsiteY0" fmla="*/ 474056 h 613148"/>
                      <a:gd name="connsiteX1" fmla="*/ 25757 w 443033"/>
                      <a:gd name="connsiteY1" fmla="*/ 378752 h 613148"/>
                      <a:gd name="connsiteX2" fmla="*/ 54091 w 443033"/>
                      <a:gd name="connsiteY2" fmla="*/ 249963 h 613148"/>
                      <a:gd name="connsiteX3" fmla="*/ 69545 w 443033"/>
                      <a:gd name="connsiteY3" fmla="*/ 185569 h 613148"/>
                      <a:gd name="connsiteX4" fmla="*/ 92727 w 443033"/>
                      <a:gd name="connsiteY4" fmla="*/ 128902 h 613148"/>
                      <a:gd name="connsiteX5" fmla="*/ 103031 w 443033"/>
                      <a:gd name="connsiteY5" fmla="*/ 113447 h 613148"/>
                      <a:gd name="connsiteX6" fmla="*/ 115909 w 443033"/>
                      <a:gd name="connsiteY6" fmla="*/ 82538 h 613148"/>
                      <a:gd name="connsiteX7" fmla="*/ 131364 w 443033"/>
                      <a:gd name="connsiteY7" fmla="*/ 59356 h 613148"/>
                      <a:gd name="connsiteX8" fmla="*/ 146819 w 443033"/>
                      <a:gd name="connsiteY8" fmla="*/ 46477 h 613148"/>
                      <a:gd name="connsiteX9" fmla="*/ 159698 w 443033"/>
                      <a:gd name="connsiteY9" fmla="*/ 36174 h 613148"/>
                      <a:gd name="connsiteX10" fmla="*/ 172576 w 443033"/>
                      <a:gd name="connsiteY10" fmla="*/ 31023 h 613148"/>
                      <a:gd name="connsiteX11" fmla="*/ 198334 w 443033"/>
                      <a:gd name="connsiteY11" fmla="*/ 20720 h 613148"/>
                      <a:gd name="connsiteX12" fmla="*/ 236971 w 443033"/>
                      <a:gd name="connsiteY12" fmla="*/ 10416 h 613148"/>
                      <a:gd name="connsiteX13" fmla="*/ 236970 w 443033"/>
                      <a:gd name="connsiteY13" fmla="*/ 5265 h 613148"/>
                      <a:gd name="connsiteX14" fmla="*/ 260152 w 443033"/>
                      <a:gd name="connsiteY14" fmla="*/ 112 h 613148"/>
                      <a:gd name="connsiteX15" fmla="*/ 301365 w 443033"/>
                      <a:gd name="connsiteY15" fmla="*/ 10416 h 613148"/>
                      <a:gd name="connsiteX16" fmla="*/ 298789 w 443033"/>
                      <a:gd name="connsiteY16" fmla="*/ 2689 h 613148"/>
                      <a:gd name="connsiteX17" fmla="*/ 334850 w 443033"/>
                      <a:gd name="connsiteY17" fmla="*/ 12992 h 613148"/>
                      <a:gd name="connsiteX18" fmla="*/ 355456 w 443033"/>
                      <a:gd name="connsiteY18" fmla="*/ 36174 h 613148"/>
                      <a:gd name="connsiteX19" fmla="*/ 368335 w 443033"/>
                      <a:gd name="connsiteY19" fmla="*/ 54205 h 613148"/>
                      <a:gd name="connsiteX20" fmla="*/ 383790 w 443033"/>
                      <a:gd name="connsiteY20" fmla="*/ 74811 h 613148"/>
                      <a:gd name="connsiteX21" fmla="*/ 388942 w 443033"/>
                      <a:gd name="connsiteY21" fmla="*/ 100569 h 613148"/>
                      <a:gd name="connsiteX22" fmla="*/ 391517 w 443033"/>
                      <a:gd name="connsiteY22" fmla="*/ 121175 h 613148"/>
                      <a:gd name="connsiteX23" fmla="*/ 401820 w 443033"/>
                      <a:gd name="connsiteY23" fmla="*/ 146933 h 613148"/>
                      <a:gd name="connsiteX24" fmla="*/ 406972 w 443033"/>
                      <a:gd name="connsiteY24" fmla="*/ 190721 h 613148"/>
                      <a:gd name="connsiteX25" fmla="*/ 409548 w 443033"/>
                      <a:gd name="connsiteY25" fmla="*/ 216477 h 613148"/>
                      <a:gd name="connsiteX26" fmla="*/ 414700 w 443033"/>
                      <a:gd name="connsiteY26" fmla="*/ 275721 h 613148"/>
                      <a:gd name="connsiteX27" fmla="*/ 427578 w 443033"/>
                      <a:gd name="connsiteY27" fmla="*/ 417389 h 613148"/>
                      <a:gd name="connsiteX28" fmla="*/ 430154 w 443033"/>
                      <a:gd name="connsiteY28" fmla="*/ 471481 h 613148"/>
                      <a:gd name="connsiteX29" fmla="*/ 425002 w 443033"/>
                      <a:gd name="connsiteY29" fmla="*/ 461177 h 613148"/>
                      <a:gd name="connsiteX30" fmla="*/ 443033 w 443033"/>
                      <a:gd name="connsiteY30" fmla="*/ 613148 h 613148"/>
                      <a:gd name="connsiteX31" fmla="*/ 422427 w 443033"/>
                      <a:gd name="connsiteY31" fmla="*/ 579663 h 613148"/>
                      <a:gd name="connsiteX32" fmla="*/ 396669 w 443033"/>
                      <a:gd name="connsiteY32" fmla="*/ 530723 h 613148"/>
                      <a:gd name="connsiteX33" fmla="*/ 388942 w 443033"/>
                      <a:gd name="connsiteY33" fmla="*/ 502389 h 613148"/>
                      <a:gd name="connsiteX34" fmla="*/ 373487 w 443033"/>
                      <a:gd name="connsiteY34" fmla="*/ 468904 h 613148"/>
                      <a:gd name="connsiteX35" fmla="*/ 350305 w 443033"/>
                      <a:gd name="connsiteY35" fmla="*/ 437995 h 613148"/>
                      <a:gd name="connsiteX36" fmla="*/ 324547 w 443033"/>
                      <a:gd name="connsiteY36" fmla="*/ 417389 h 613148"/>
                      <a:gd name="connsiteX37" fmla="*/ 252425 w 443033"/>
                      <a:gd name="connsiteY37" fmla="*/ 389055 h 613148"/>
                      <a:gd name="connsiteX38" fmla="*/ 208637 w 443033"/>
                      <a:gd name="connsiteY38" fmla="*/ 383904 h 613148"/>
                      <a:gd name="connsiteX39" fmla="*/ 193183 w 443033"/>
                      <a:gd name="connsiteY39" fmla="*/ 378752 h 613148"/>
                      <a:gd name="connsiteX40" fmla="*/ 139091 w 443033"/>
                      <a:gd name="connsiteY40" fmla="*/ 376176 h 613148"/>
                      <a:gd name="connsiteX41" fmla="*/ 105606 w 443033"/>
                      <a:gd name="connsiteY41" fmla="*/ 394207 h 613148"/>
                      <a:gd name="connsiteX42" fmla="*/ 85000 w 443033"/>
                      <a:gd name="connsiteY42" fmla="*/ 407086 h 613148"/>
                      <a:gd name="connsiteX43" fmla="*/ 56667 w 443033"/>
                      <a:gd name="connsiteY43" fmla="*/ 427692 h 613148"/>
                      <a:gd name="connsiteX44" fmla="*/ 33485 w 443033"/>
                      <a:gd name="connsiteY44" fmla="*/ 435419 h 613148"/>
                      <a:gd name="connsiteX45" fmla="*/ 0 w 443033"/>
                      <a:gd name="connsiteY45" fmla="*/ 474056 h 613148"/>
                      <a:gd name="connsiteX0" fmla="*/ 0 w 443033"/>
                      <a:gd name="connsiteY0" fmla="*/ 475231 h 614323"/>
                      <a:gd name="connsiteX1" fmla="*/ 25757 w 443033"/>
                      <a:gd name="connsiteY1" fmla="*/ 379927 h 614323"/>
                      <a:gd name="connsiteX2" fmla="*/ 54091 w 443033"/>
                      <a:gd name="connsiteY2" fmla="*/ 251138 h 614323"/>
                      <a:gd name="connsiteX3" fmla="*/ 69545 w 443033"/>
                      <a:gd name="connsiteY3" fmla="*/ 186744 h 614323"/>
                      <a:gd name="connsiteX4" fmla="*/ 92727 w 443033"/>
                      <a:gd name="connsiteY4" fmla="*/ 130077 h 614323"/>
                      <a:gd name="connsiteX5" fmla="*/ 103031 w 443033"/>
                      <a:gd name="connsiteY5" fmla="*/ 114622 h 614323"/>
                      <a:gd name="connsiteX6" fmla="*/ 115909 w 443033"/>
                      <a:gd name="connsiteY6" fmla="*/ 83713 h 614323"/>
                      <a:gd name="connsiteX7" fmla="*/ 131364 w 443033"/>
                      <a:gd name="connsiteY7" fmla="*/ 60531 h 614323"/>
                      <a:gd name="connsiteX8" fmla="*/ 146819 w 443033"/>
                      <a:gd name="connsiteY8" fmla="*/ 47652 h 614323"/>
                      <a:gd name="connsiteX9" fmla="*/ 159698 w 443033"/>
                      <a:gd name="connsiteY9" fmla="*/ 37349 h 614323"/>
                      <a:gd name="connsiteX10" fmla="*/ 172576 w 443033"/>
                      <a:gd name="connsiteY10" fmla="*/ 32198 h 614323"/>
                      <a:gd name="connsiteX11" fmla="*/ 198334 w 443033"/>
                      <a:gd name="connsiteY11" fmla="*/ 21895 h 614323"/>
                      <a:gd name="connsiteX12" fmla="*/ 236971 w 443033"/>
                      <a:gd name="connsiteY12" fmla="*/ 11591 h 614323"/>
                      <a:gd name="connsiteX13" fmla="*/ 226667 w 443033"/>
                      <a:gd name="connsiteY13" fmla="*/ 1288 h 614323"/>
                      <a:gd name="connsiteX14" fmla="*/ 260152 w 443033"/>
                      <a:gd name="connsiteY14" fmla="*/ 1287 h 614323"/>
                      <a:gd name="connsiteX15" fmla="*/ 301365 w 443033"/>
                      <a:gd name="connsiteY15" fmla="*/ 11591 h 614323"/>
                      <a:gd name="connsiteX16" fmla="*/ 298789 w 443033"/>
                      <a:gd name="connsiteY16" fmla="*/ 3864 h 614323"/>
                      <a:gd name="connsiteX17" fmla="*/ 334850 w 443033"/>
                      <a:gd name="connsiteY17" fmla="*/ 14167 h 614323"/>
                      <a:gd name="connsiteX18" fmla="*/ 355456 w 443033"/>
                      <a:gd name="connsiteY18" fmla="*/ 37349 h 614323"/>
                      <a:gd name="connsiteX19" fmla="*/ 368335 w 443033"/>
                      <a:gd name="connsiteY19" fmla="*/ 55380 h 614323"/>
                      <a:gd name="connsiteX20" fmla="*/ 383790 w 443033"/>
                      <a:gd name="connsiteY20" fmla="*/ 75986 h 614323"/>
                      <a:gd name="connsiteX21" fmla="*/ 388942 w 443033"/>
                      <a:gd name="connsiteY21" fmla="*/ 101744 h 614323"/>
                      <a:gd name="connsiteX22" fmla="*/ 391517 w 443033"/>
                      <a:gd name="connsiteY22" fmla="*/ 122350 h 614323"/>
                      <a:gd name="connsiteX23" fmla="*/ 401820 w 443033"/>
                      <a:gd name="connsiteY23" fmla="*/ 148108 h 614323"/>
                      <a:gd name="connsiteX24" fmla="*/ 406972 w 443033"/>
                      <a:gd name="connsiteY24" fmla="*/ 191896 h 614323"/>
                      <a:gd name="connsiteX25" fmla="*/ 409548 w 443033"/>
                      <a:gd name="connsiteY25" fmla="*/ 217652 h 614323"/>
                      <a:gd name="connsiteX26" fmla="*/ 414700 w 443033"/>
                      <a:gd name="connsiteY26" fmla="*/ 276896 h 614323"/>
                      <a:gd name="connsiteX27" fmla="*/ 427578 w 443033"/>
                      <a:gd name="connsiteY27" fmla="*/ 418564 h 614323"/>
                      <a:gd name="connsiteX28" fmla="*/ 430154 w 443033"/>
                      <a:gd name="connsiteY28" fmla="*/ 472656 h 614323"/>
                      <a:gd name="connsiteX29" fmla="*/ 425002 w 443033"/>
                      <a:gd name="connsiteY29" fmla="*/ 462352 h 614323"/>
                      <a:gd name="connsiteX30" fmla="*/ 443033 w 443033"/>
                      <a:gd name="connsiteY30" fmla="*/ 614323 h 614323"/>
                      <a:gd name="connsiteX31" fmla="*/ 422427 w 443033"/>
                      <a:gd name="connsiteY31" fmla="*/ 580838 h 614323"/>
                      <a:gd name="connsiteX32" fmla="*/ 396669 w 443033"/>
                      <a:gd name="connsiteY32" fmla="*/ 531898 h 614323"/>
                      <a:gd name="connsiteX33" fmla="*/ 388942 w 443033"/>
                      <a:gd name="connsiteY33" fmla="*/ 503564 h 614323"/>
                      <a:gd name="connsiteX34" fmla="*/ 373487 w 443033"/>
                      <a:gd name="connsiteY34" fmla="*/ 470079 h 614323"/>
                      <a:gd name="connsiteX35" fmla="*/ 350305 w 443033"/>
                      <a:gd name="connsiteY35" fmla="*/ 439170 h 614323"/>
                      <a:gd name="connsiteX36" fmla="*/ 324547 w 443033"/>
                      <a:gd name="connsiteY36" fmla="*/ 418564 h 614323"/>
                      <a:gd name="connsiteX37" fmla="*/ 252425 w 443033"/>
                      <a:gd name="connsiteY37" fmla="*/ 390230 h 614323"/>
                      <a:gd name="connsiteX38" fmla="*/ 208637 w 443033"/>
                      <a:gd name="connsiteY38" fmla="*/ 385079 h 614323"/>
                      <a:gd name="connsiteX39" fmla="*/ 193183 w 443033"/>
                      <a:gd name="connsiteY39" fmla="*/ 379927 h 614323"/>
                      <a:gd name="connsiteX40" fmla="*/ 139091 w 443033"/>
                      <a:gd name="connsiteY40" fmla="*/ 377351 h 614323"/>
                      <a:gd name="connsiteX41" fmla="*/ 105606 w 443033"/>
                      <a:gd name="connsiteY41" fmla="*/ 395382 h 614323"/>
                      <a:gd name="connsiteX42" fmla="*/ 85000 w 443033"/>
                      <a:gd name="connsiteY42" fmla="*/ 408261 h 614323"/>
                      <a:gd name="connsiteX43" fmla="*/ 56667 w 443033"/>
                      <a:gd name="connsiteY43" fmla="*/ 428867 h 614323"/>
                      <a:gd name="connsiteX44" fmla="*/ 33485 w 443033"/>
                      <a:gd name="connsiteY44" fmla="*/ 436594 h 614323"/>
                      <a:gd name="connsiteX45" fmla="*/ 0 w 443033"/>
                      <a:gd name="connsiteY45" fmla="*/ 475231 h 614323"/>
                      <a:gd name="connsiteX0" fmla="*/ 0 w 443033"/>
                      <a:gd name="connsiteY0" fmla="*/ 475231 h 614323"/>
                      <a:gd name="connsiteX1" fmla="*/ 25757 w 443033"/>
                      <a:gd name="connsiteY1" fmla="*/ 379927 h 614323"/>
                      <a:gd name="connsiteX2" fmla="*/ 54091 w 443033"/>
                      <a:gd name="connsiteY2" fmla="*/ 251138 h 614323"/>
                      <a:gd name="connsiteX3" fmla="*/ 69545 w 443033"/>
                      <a:gd name="connsiteY3" fmla="*/ 186744 h 614323"/>
                      <a:gd name="connsiteX4" fmla="*/ 92727 w 443033"/>
                      <a:gd name="connsiteY4" fmla="*/ 130077 h 614323"/>
                      <a:gd name="connsiteX5" fmla="*/ 103031 w 443033"/>
                      <a:gd name="connsiteY5" fmla="*/ 114622 h 614323"/>
                      <a:gd name="connsiteX6" fmla="*/ 115909 w 443033"/>
                      <a:gd name="connsiteY6" fmla="*/ 83713 h 614323"/>
                      <a:gd name="connsiteX7" fmla="*/ 131364 w 443033"/>
                      <a:gd name="connsiteY7" fmla="*/ 60531 h 614323"/>
                      <a:gd name="connsiteX8" fmla="*/ 146819 w 443033"/>
                      <a:gd name="connsiteY8" fmla="*/ 47652 h 614323"/>
                      <a:gd name="connsiteX9" fmla="*/ 159698 w 443033"/>
                      <a:gd name="connsiteY9" fmla="*/ 37349 h 614323"/>
                      <a:gd name="connsiteX10" fmla="*/ 172576 w 443033"/>
                      <a:gd name="connsiteY10" fmla="*/ 32198 h 614323"/>
                      <a:gd name="connsiteX11" fmla="*/ 198334 w 443033"/>
                      <a:gd name="connsiteY11" fmla="*/ 21895 h 614323"/>
                      <a:gd name="connsiteX12" fmla="*/ 200910 w 443033"/>
                      <a:gd name="connsiteY12" fmla="*/ 11591 h 614323"/>
                      <a:gd name="connsiteX13" fmla="*/ 226667 w 443033"/>
                      <a:gd name="connsiteY13" fmla="*/ 1288 h 614323"/>
                      <a:gd name="connsiteX14" fmla="*/ 260152 w 443033"/>
                      <a:gd name="connsiteY14" fmla="*/ 1287 h 614323"/>
                      <a:gd name="connsiteX15" fmla="*/ 301365 w 443033"/>
                      <a:gd name="connsiteY15" fmla="*/ 11591 h 614323"/>
                      <a:gd name="connsiteX16" fmla="*/ 298789 w 443033"/>
                      <a:gd name="connsiteY16" fmla="*/ 3864 h 614323"/>
                      <a:gd name="connsiteX17" fmla="*/ 334850 w 443033"/>
                      <a:gd name="connsiteY17" fmla="*/ 14167 h 614323"/>
                      <a:gd name="connsiteX18" fmla="*/ 355456 w 443033"/>
                      <a:gd name="connsiteY18" fmla="*/ 37349 h 614323"/>
                      <a:gd name="connsiteX19" fmla="*/ 368335 w 443033"/>
                      <a:gd name="connsiteY19" fmla="*/ 55380 h 614323"/>
                      <a:gd name="connsiteX20" fmla="*/ 383790 w 443033"/>
                      <a:gd name="connsiteY20" fmla="*/ 75986 h 614323"/>
                      <a:gd name="connsiteX21" fmla="*/ 388942 w 443033"/>
                      <a:gd name="connsiteY21" fmla="*/ 101744 h 614323"/>
                      <a:gd name="connsiteX22" fmla="*/ 391517 w 443033"/>
                      <a:gd name="connsiteY22" fmla="*/ 122350 h 614323"/>
                      <a:gd name="connsiteX23" fmla="*/ 401820 w 443033"/>
                      <a:gd name="connsiteY23" fmla="*/ 148108 h 614323"/>
                      <a:gd name="connsiteX24" fmla="*/ 406972 w 443033"/>
                      <a:gd name="connsiteY24" fmla="*/ 191896 h 614323"/>
                      <a:gd name="connsiteX25" fmla="*/ 409548 w 443033"/>
                      <a:gd name="connsiteY25" fmla="*/ 217652 h 614323"/>
                      <a:gd name="connsiteX26" fmla="*/ 414700 w 443033"/>
                      <a:gd name="connsiteY26" fmla="*/ 276896 h 614323"/>
                      <a:gd name="connsiteX27" fmla="*/ 427578 w 443033"/>
                      <a:gd name="connsiteY27" fmla="*/ 418564 h 614323"/>
                      <a:gd name="connsiteX28" fmla="*/ 430154 w 443033"/>
                      <a:gd name="connsiteY28" fmla="*/ 472656 h 614323"/>
                      <a:gd name="connsiteX29" fmla="*/ 425002 w 443033"/>
                      <a:gd name="connsiteY29" fmla="*/ 462352 h 614323"/>
                      <a:gd name="connsiteX30" fmla="*/ 443033 w 443033"/>
                      <a:gd name="connsiteY30" fmla="*/ 614323 h 614323"/>
                      <a:gd name="connsiteX31" fmla="*/ 422427 w 443033"/>
                      <a:gd name="connsiteY31" fmla="*/ 580838 h 614323"/>
                      <a:gd name="connsiteX32" fmla="*/ 396669 w 443033"/>
                      <a:gd name="connsiteY32" fmla="*/ 531898 h 614323"/>
                      <a:gd name="connsiteX33" fmla="*/ 388942 w 443033"/>
                      <a:gd name="connsiteY33" fmla="*/ 503564 h 614323"/>
                      <a:gd name="connsiteX34" fmla="*/ 373487 w 443033"/>
                      <a:gd name="connsiteY34" fmla="*/ 470079 h 614323"/>
                      <a:gd name="connsiteX35" fmla="*/ 350305 w 443033"/>
                      <a:gd name="connsiteY35" fmla="*/ 439170 h 614323"/>
                      <a:gd name="connsiteX36" fmla="*/ 324547 w 443033"/>
                      <a:gd name="connsiteY36" fmla="*/ 418564 h 614323"/>
                      <a:gd name="connsiteX37" fmla="*/ 252425 w 443033"/>
                      <a:gd name="connsiteY37" fmla="*/ 390230 h 614323"/>
                      <a:gd name="connsiteX38" fmla="*/ 208637 w 443033"/>
                      <a:gd name="connsiteY38" fmla="*/ 385079 h 614323"/>
                      <a:gd name="connsiteX39" fmla="*/ 193183 w 443033"/>
                      <a:gd name="connsiteY39" fmla="*/ 379927 h 614323"/>
                      <a:gd name="connsiteX40" fmla="*/ 139091 w 443033"/>
                      <a:gd name="connsiteY40" fmla="*/ 377351 h 614323"/>
                      <a:gd name="connsiteX41" fmla="*/ 105606 w 443033"/>
                      <a:gd name="connsiteY41" fmla="*/ 395382 h 614323"/>
                      <a:gd name="connsiteX42" fmla="*/ 85000 w 443033"/>
                      <a:gd name="connsiteY42" fmla="*/ 408261 h 614323"/>
                      <a:gd name="connsiteX43" fmla="*/ 56667 w 443033"/>
                      <a:gd name="connsiteY43" fmla="*/ 428867 h 614323"/>
                      <a:gd name="connsiteX44" fmla="*/ 33485 w 443033"/>
                      <a:gd name="connsiteY44" fmla="*/ 436594 h 614323"/>
                      <a:gd name="connsiteX45" fmla="*/ 0 w 443033"/>
                      <a:gd name="connsiteY45" fmla="*/ 475231 h 614323"/>
                      <a:gd name="connsiteX0" fmla="*/ 0 w 443033"/>
                      <a:gd name="connsiteY0" fmla="*/ 474337 h 613429"/>
                      <a:gd name="connsiteX1" fmla="*/ 25757 w 443033"/>
                      <a:gd name="connsiteY1" fmla="*/ 379033 h 613429"/>
                      <a:gd name="connsiteX2" fmla="*/ 54091 w 443033"/>
                      <a:gd name="connsiteY2" fmla="*/ 250244 h 613429"/>
                      <a:gd name="connsiteX3" fmla="*/ 69545 w 443033"/>
                      <a:gd name="connsiteY3" fmla="*/ 185850 h 613429"/>
                      <a:gd name="connsiteX4" fmla="*/ 92727 w 443033"/>
                      <a:gd name="connsiteY4" fmla="*/ 129183 h 613429"/>
                      <a:gd name="connsiteX5" fmla="*/ 103031 w 443033"/>
                      <a:gd name="connsiteY5" fmla="*/ 113728 h 613429"/>
                      <a:gd name="connsiteX6" fmla="*/ 115909 w 443033"/>
                      <a:gd name="connsiteY6" fmla="*/ 82819 h 613429"/>
                      <a:gd name="connsiteX7" fmla="*/ 131364 w 443033"/>
                      <a:gd name="connsiteY7" fmla="*/ 59637 h 613429"/>
                      <a:gd name="connsiteX8" fmla="*/ 146819 w 443033"/>
                      <a:gd name="connsiteY8" fmla="*/ 46758 h 613429"/>
                      <a:gd name="connsiteX9" fmla="*/ 159698 w 443033"/>
                      <a:gd name="connsiteY9" fmla="*/ 36455 h 613429"/>
                      <a:gd name="connsiteX10" fmla="*/ 172576 w 443033"/>
                      <a:gd name="connsiteY10" fmla="*/ 31304 h 613429"/>
                      <a:gd name="connsiteX11" fmla="*/ 198334 w 443033"/>
                      <a:gd name="connsiteY11" fmla="*/ 21001 h 613429"/>
                      <a:gd name="connsiteX12" fmla="*/ 200910 w 443033"/>
                      <a:gd name="connsiteY12" fmla="*/ 10697 h 613429"/>
                      <a:gd name="connsiteX13" fmla="*/ 231819 w 443033"/>
                      <a:gd name="connsiteY13" fmla="*/ 2969 h 613429"/>
                      <a:gd name="connsiteX14" fmla="*/ 260152 w 443033"/>
                      <a:gd name="connsiteY14" fmla="*/ 393 h 613429"/>
                      <a:gd name="connsiteX15" fmla="*/ 301365 w 443033"/>
                      <a:gd name="connsiteY15" fmla="*/ 10697 h 613429"/>
                      <a:gd name="connsiteX16" fmla="*/ 298789 w 443033"/>
                      <a:gd name="connsiteY16" fmla="*/ 2970 h 613429"/>
                      <a:gd name="connsiteX17" fmla="*/ 334850 w 443033"/>
                      <a:gd name="connsiteY17" fmla="*/ 13273 h 613429"/>
                      <a:gd name="connsiteX18" fmla="*/ 355456 w 443033"/>
                      <a:gd name="connsiteY18" fmla="*/ 36455 h 613429"/>
                      <a:gd name="connsiteX19" fmla="*/ 368335 w 443033"/>
                      <a:gd name="connsiteY19" fmla="*/ 54486 h 613429"/>
                      <a:gd name="connsiteX20" fmla="*/ 383790 w 443033"/>
                      <a:gd name="connsiteY20" fmla="*/ 75092 h 613429"/>
                      <a:gd name="connsiteX21" fmla="*/ 388942 w 443033"/>
                      <a:gd name="connsiteY21" fmla="*/ 100850 h 613429"/>
                      <a:gd name="connsiteX22" fmla="*/ 391517 w 443033"/>
                      <a:gd name="connsiteY22" fmla="*/ 121456 h 613429"/>
                      <a:gd name="connsiteX23" fmla="*/ 401820 w 443033"/>
                      <a:gd name="connsiteY23" fmla="*/ 147214 h 613429"/>
                      <a:gd name="connsiteX24" fmla="*/ 406972 w 443033"/>
                      <a:gd name="connsiteY24" fmla="*/ 191002 h 613429"/>
                      <a:gd name="connsiteX25" fmla="*/ 409548 w 443033"/>
                      <a:gd name="connsiteY25" fmla="*/ 216758 h 613429"/>
                      <a:gd name="connsiteX26" fmla="*/ 414700 w 443033"/>
                      <a:gd name="connsiteY26" fmla="*/ 276002 h 613429"/>
                      <a:gd name="connsiteX27" fmla="*/ 427578 w 443033"/>
                      <a:gd name="connsiteY27" fmla="*/ 417670 h 613429"/>
                      <a:gd name="connsiteX28" fmla="*/ 430154 w 443033"/>
                      <a:gd name="connsiteY28" fmla="*/ 471762 h 613429"/>
                      <a:gd name="connsiteX29" fmla="*/ 425002 w 443033"/>
                      <a:gd name="connsiteY29" fmla="*/ 461458 h 613429"/>
                      <a:gd name="connsiteX30" fmla="*/ 443033 w 443033"/>
                      <a:gd name="connsiteY30" fmla="*/ 613429 h 613429"/>
                      <a:gd name="connsiteX31" fmla="*/ 422427 w 443033"/>
                      <a:gd name="connsiteY31" fmla="*/ 579944 h 613429"/>
                      <a:gd name="connsiteX32" fmla="*/ 396669 w 443033"/>
                      <a:gd name="connsiteY32" fmla="*/ 531004 h 613429"/>
                      <a:gd name="connsiteX33" fmla="*/ 388942 w 443033"/>
                      <a:gd name="connsiteY33" fmla="*/ 502670 h 613429"/>
                      <a:gd name="connsiteX34" fmla="*/ 373487 w 443033"/>
                      <a:gd name="connsiteY34" fmla="*/ 469185 h 613429"/>
                      <a:gd name="connsiteX35" fmla="*/ 350305 w 443033"/>
                      <a:gd name="connsiteY35" fmla="*/ 438276 h 613429"/>
                      <a:gd name="connsiteX36" fmla="*/ 324547 w 443033"/>
                      <a:gd name="connsiteY36" fmla="*/ 417670 h 613429"/>
                      <a:gd name="connsiteX37" fmla="*/ 252425 w 443033"/>
                      <a:gd name="connsiteY37" fmla="*/ 389336 h 613429"/>
                      <a:gd name="connsiteX38" fmla="*/ 208637 w 443033"/>
                      <a:gd name="connsiteY38" fmla="*/ 384185 h 613429"/>
                      <a:gd name="connsiteX39" fmla="*/ 193183 w 443033"/>
                      <a:gd name="connsiteY39" fmla="*/ 379033 h 613429"/>
                      <a:gd name="connsiteX40" fmla="*/ 139091 w 443033"/>
                      <a:gd name="connsiteY40" fmla="*/ 376457 h 613429"/>
                      <a:gd name="connsiteX41" fmla="*/ 105606 w 443033"/>
                      <a:gd name="connsiteY41" fmla="*/ 394488 h 613429"/>
                      <a:gd name="connsiteX42" fmla="*/ 85000 w 443033"/>
                      <a:gd name="connsiteY42" fmla="*/ 407367 h 613429"/>
                      <a:gd name="connsiteX43" fmla="*/ 56667 w 443033"/>
                      <a:gd name="connsiteY43" fmla="*/ 427973 h 613429"/>
                      <a:gd name="connsiteX44" fmla="*/ 33485 w 443033"/>
                      <a:gd name="connsiteY44" fmla="*/ 435700 h 613429"/>
                      <a:gd name="connsiteX45" fmla="*/ 0 w 443033"/>
                      <a:gd name="connsiteY45" fmla="*/ 474337 h 613429"/>
                      <a:gd name="connsiteX0" fmla="*/ 0 w 443033"/>
                      <a:gd name="connsiteY0" fmla="*/ 476518 h 615610"/>
                      <a:gd name="connsiteX1" fmla="*/ 25757 w 443033"/>
                      <a:gd name="connsiteY1" fmla="*/ 381214 h 615610"/>
                      <a:gd name="connsiteX2" fmla="*/ 54091 w 443033"/>
                      <a:gd name="connsiteY2" fmla="*/ 252425 h 615610"/>
                      <a:gd name="connsiteX3" fmla="*/ 69545 w 443033"/>
                      <a:gd name="connsiteY3" fmla="*/ 188031 h 615610"/>
                      <a:gd name="connsiteX4" fmla="*/ 92727 w 443033"/>
                      <a:gd name="connsiteY4" fmla="*/ 131364 h 615610"/>
                      <a:gd name="connsiteX5" fmla="*/ 103031 w 443033"/>
                      <a:gd name="connsiteY5" fmla="*/ 115909 h 615610"/>
                      <a:gd name="connsiteX6" fmla="*/ 115909 w 443033"/>
                      <a:gd name="connsiteY6" fmla="*/ 85000 h 615610"/>
                      <a:gd name="connsiteX7" fmla="*/ 131364 w 443033"/>
                      <a:gd name="connsiteY7" fmla="*/ 61818 h 615610"/>
                      <a:gd name="connsiteX8" fmla="*/ 146819 w 443033"/>
                      <a:gd name="connsiteY8" fmla="*/ 48939 h 615610"/>
                      <a:gd name="connsiteX9" fmla="*/ 159698 w 443033"/>
                      <a:gd name="connsiteY9" fmla="*/ 38636 h 615610"/>
                      <a:gd name="connsiteX10" fmla="*/ 172576 w 443033"/>
                      <a:gd name="connsiteY10" fmla="*/ 33485 h 615610"/>
                      <a:gd name="connsiteX11" fmla="*/ 198334 w 443033"/>
                      <a:gd name="connsiteY11" fmla="*/ 23182 h 615610"/>
                      <a:gd name="connsiteX12" fmla="*/ 200910 w 443033"/>
                      <a:gd name="connsiteY12" fmla="*/ 12878 h 615610"/>
                      <a:gd name="connsiteX13" fmla="*/ 231819 w 443033"/>
                      <a:gd name="connsiteY13" fmla="*/ 5150 h 615610"/>
                      <a:gd name="connsiteX14" fmla="*/ 260152 w 443033"/>
                      <a:gd name="connsiteY14" fmla="*/ 2574 h 615610"/>
                      <a:gd name="connsiteX15" fmla="*/ 301365 w 443033"/>
                      <a:gd name="connsiteY15" fmla="*/ 12878 h 615610"/>
                      <a:gd name="connsiteX16" fmla="*/ 265304 w 443033"/>
                      <a:gd name="connsiteY16" fmla="*/ 0 h 615610"/>
                      <a:gd name="connsiteX17" fmla="*/ 334850 w 443033"/>
                      <a:gd name="connsiteY17" fmla="*/ 15454 h 615610"/>
                      <a:gd name="connsiteX18" fmla="*/ 355456 w 443033"/>
                      <a:gd name="connsiteY18" fmla="*/ 38636 h 615610"/>
                      <a:gd name="connsiteX19" fmla="*/ 368335 w 443033"/>
                      <a:gd name="connsiteY19" fmla="*/ 56667 h 615610"/>
                      <a:gd name="connsiteX20" fmla="*/ 383790 w 443033"/>
                      <a:gd name="connsiteY20" fmla="*/ 77273 h 615610"/>
                      <a:gd name="connsiteX21" fmla="*/ 388942 w 443033"/>
                      <a:gd name="connsiteY21" fmla="*/ 103031 h 615610"/>
                      <a:gd name="connsiteX22" fmla="*/ 391517 w 443033"/>
                      <a:gd name="connsiteY22" fmla="*/ 123637 h 615610"/>
                      <a:gd name="connsiteX23" fmla="*/ 401820 w 443033"/>
                      <a:gd name="connsiteY23" fmla="*/ 149395 h 615610"/>
                      <a:gd name="connsiteX24" fmla="*/ 406972 w 443033"/>
                      <a:gd name="connsiteY24" fmla="*/ 193183 h 615610"/>
                      <a:gd name="connsiteX25" fmla="*/ 409548 w 443033"/>
                      <a:gd name="connsiteY25" fmla="*/ 218939 h 615610"/>
                      <a:gd name="connsiteX26" fmla="*/ 414700 w 443033"/>
                      <a:gd name="connsiteY26" fmla="*/ 278183 h 615610"/>
                      <a:gd name="connsiteX27" fmla="*/ 427578 w 443033"/>
                      <a:gd name="connsiteY27" fmla="*/ 419851 h 615610"/>
                      <a:gd name="connsiteX28" fmla="*/ 430154 w 443033"/>
                      <a:gd name="connsiteY28" fmla="*/ 473943 h 615610"/>
                      <a:gd name="connsiteX29" fmla="*/ 425002 w 443033"/>
                      <a:gd name="connsiteY29" fmla="*/ 463639 h 615610"/>
                      <a:gd name="connsiteX30" fmla="*/ 443033 w 443033"/>
                      <a:gd name="connsiteY30" fmla="*/ 615610 h 615610"/>
                      <a:gd name="connsiteX31" fmla="*/ 422427 w 443033"/>
                      <a:gd name="connsiteY31" fmla="*/ 582125 h 615610"/>
                      <a:gd name="connsiteX32" fmla="*/ 396669 w 443033"/>
                      <a:gd name="connsiteY32" fmla="*/ 533185 h 615610"/>
                      <a:gd name="connsiteX33" fmla="*/ 388942 w 443033"/>
                      <a:gd name="connsiteY33" fmla="*/ 504851 h 615610"/>
                      <a:gd name="connsiteX34" fmla="*/ 373487 w 443033"/>
                      <a:gd name="connsiteY34" fmla="*/ 471366 h 615610"/>
                      <a:gd name="connsiteX35" fmla="*/ 350305 w 443033"/>
                      <a:gd name="connsiteY35" fmla="*/ 440457 h 615610"/>
                      <a:gd name="connsiteX36" fmla="*/ 324547 w 443033"/>
                      <a:gd name="connsiteY36" fmla="*/ 419851 h 615610"/>
                      <a:gd name="connsiteX37" fmla="*/ 252425 w 443033"/>
                      <a:gd name="connsiteY37" fmla="*/ 391517 h 615610"/>
                      <a:gd name="connsiteX38" fmla="*/ 208637 w 443033"/>
                      <a:gd name="connsiteY38" fmla="*/ 386366 h 615610"/>
                      <a:gd name="connsiteX39" fmla="*/ 193183 w 443033"/>
                      <a:gd name="connsiteY39" fmla="*/ 381214 h 615610"/>
                      <a:gd name="connsiteX40" fmla="*/ 139091 w 443033"/>
                      <a:gd name="connsiteY40" fmla="*/ 378638 h 615610"/>
                      <a:gd name="connsiteX41" fmla="*/ 105606 w 443033"/>
                      <a:gd name="connsiteY41" fmla="*/ 396669 h 615610"/>
                      <a:gd name="connsiteX42" fmla="*/ 85000 w 443033"/>
                      <a:gd name="connsiteY42" fmla="*/ 409548 h 615610"/>
                      <a:gd name="connsiteX43" fmla="*/ 56667 w 443033"/>
                      <a:gd name="connsiteY43" fmla="*/ 430154 h 615610"/>
                      <a:gd name="connsiteX44" fmla="*/ 33485 w 443033"/>
                      <a:gd name="connsiteY44" fmla="*/ 437881 h 615610"/>
                      <a:gd name="connsiteX45" fmla="*/ 0 w 443033"/>
                      <a:gd name="connsiteY45" fmla="*/ 476518 h 615610"/>
                      <a:gd name="connsiteX0" fmla="*/ 0 w 443033"/>
                      <a:gd name="connsiteY0" fmla="*/ 476808 h 615900"/>
                      <a:gd name="connsiteX1" fmla="*/ 25757 w 443033"/>
                      <a:gd name="connsiteY1" fmla="*/ 381504 h 615900"/>
                      <a:gd name="connsiteX2" fmla="*/ 54091 w 443033"/>
                      <a:gd name="connsiteY2" fmla="*/ 252715 h 615900"/>
                      <a:gd name="connsiteX3" fmla="*/ 69545 w 443033"/>
                      <a:gd name="connsiteY3" fmla="*/ 188321 h 615900"/>
                      <a:gd name="connsiteX4" fmla="*/ 92727 w 443033"/>
                      <a:gd name="connsiteY4" fmla="*/ 131654 h 615900"/>
                      <a:gd name="connsiteX5" fmla="*/ 103031 w 443033"/>
                      <a:gd name="connsiteY5" fmla="*/ 116199 h 615900"/>
                      <a:gd name="connsiteX6" fmla="*/ 115909 w 443033"/>
                      <a:gd name="connsiteY6" fmla="*/ 85290 h 615900"/>
                      <a:gd name="connsiteX7" fmla="*/ 131364 w 443033"/>
                      <a:gd name="connsiteY7" fmla="*/ 62108 h 615900"/>
                      <a:gd name="connsiteX8" fmla="*/ 146819 w 443033"/>
                      <a:gd name="connsiteY8" fmla="*/ 49229 h 615900"/>
                      <a:gd name="connsiteX9" fmla="*/ 159698 w 443033"/>
                      <a:gd name="connsiteY9" fmla="*/ 38926 h 615900"/>
                      <a:gd name="connsiteX10" fmla="*/ 172576 w 443033"/>
                      <a:gd name="connsiteY10" fmla="*/ 33775 h 615900"/>
                      <a:gd name="connsiteX11" fmla="*/ 198334 w 443033"/>
                      <a:gd name="connsiteY11" fmla="*/ 23472 h 615900"/>
                      <a:gd name="connsiteX12" fmla="*/ 200910 w 443033"/>
                      <a:gd name="connsiteY12" fmla="*/ 13168 h 615900"/>
                      <a:gd name="connsiteX13" fmla="*/ 231819 w 443033"/>
                      <a:gd name="connsiteY13" fmla="*/ 5440 h 615900"/>
                      <a:gd name="connsiteX14" fmla="*/ 260152 w 443033"/>
                      <a:gd name="connsiteY14" fmla="*/ 2864 h 615900"/>
                      <a:gd name="connsiteX15" fmla="*/ 309092 w 443033"/>
                      <a:gd name="connsiteY15" fmla="*/ 5441 h 615900"/>
                      <a:gd name="connsiteX16" fmla="*/ 265304 w 443033"/>
                      <a:gd name="connsiteY16" fmla="*/ 290 h 615900"/>
                      <a:gd name="connsiteX17" fmla="*/ 334850 w 443033"/>
                      <a:gd name="connsiteY17" fmla="*/ 15744 h 615900"/>
                      <a:gd name="connsiteX18" fmla="*/ 355456 w 443033"/>
                      <a:gd name="connsiteY18" fmla="*/ 38926 h 615900"/>
                      <a:gd name="connsiteX19" fmla="*/ 368335 w 443033"/>
                      <a:gd name="connsiteY19" fmla="*/ 56957 h 615900"/>
                      <a:gd name="connsiteX20" fmla="*/ 383790 w 443033"/>
                      <a:gd name="connsiteY20" fmla="*/ 77563 h 615900"/>
                      <a:gd name="connsiteX21" fmla="*/ 388942 w 443033"/>
                      <a:gd name="connsiteY21" fmla="*/ 103321 h 615900"/>
                      <a:gd name="connsiteX22" fmla="*/ 391517 w 443033"/>
                      <a:gd name="connsiteY22" fmla="*/ 123927 h 615900"/>
                      <a:gd name="connsiteX23" fmla="*/ 401820 w 443033"/>
                      <a:gd name="connsiteY23" fmla="*/ 149685 h 615900"/>
                      <a:gd name="connsiteX24" fmla="*/ 406972 w 443033"/>
                      <a:gd name="connsiteY24" fmla="*/ 193473 h 615900"/>
                      <a:gd name="connsiteX25" fmla="*/ 409548 w 443033"/>
                      <a:gd name="connsiteY25" fmla="*/ 219229 h 615900"/>
                      <a:gd name="connsiteX26" fmla="*/ 414700 w 443033"/>
                      <a:gd name="connsiteY26" fmla="*/ 278473 h 615900"/>
                      <a:gd name="connsiteX27" fmla="*/ 427578 w 443033"/>
                      <a:gd name="connsiteY27" fmla="*/ 420141 h 615900"/>
                      <a:gd name="connsiteX28" fmla="*/ 430154 w 443033"/>
                      <a:gd name="connsiteY28" fmla="*/ 474233 h 615900"/>
                      <a:gd name="connsiteX29" fmla="*/ 425002 w 443033"/>
                      <a:gd name="connsiteY29" fmla="*/ 463929 h 615900"/>
                      <a:gd name="connsiteX30" fmla="*/ 443033 w 443033"/>
                      <a:gd name="connsiteY30" fmla="*/ 615900 h 615900"/>
                      <a:gd name="connsiteX31" fmla="*/ 422427 w 443033"/>
                      <a:gd name="connsiteY31" fmla="*/ 582415 h 615900"/>
                      <a:gd name="connsiteX32" fmla="*/ 396669 w 443033"/>
                      <a:gd name="connsiteY32" fmla="*/ 533475 h 615900"/>
                      <a:gd name="connsiteX33" fmla="*/ 388942 w 443033"/>
                      <a:gd name="connsiteY33" fmla="*/ 505141 h 615900"/>
                      <a:gd name="connsiteX34" fmla="*/ 373487 w 443033"/>
                      <a:gd name="connsiteY34" fmla="*/ 471656 h 615900"/>
                      <a:gd name="connsiteX35" fmla="*/ 350305 w 443033"/>
                      <a:gd name="connsiteY35" fmla="*/ 440747 h 615900"/>
                      <a:gd name="connsiteX36" fmla="*/ 324547 w 443033"/>
                      <a:gd name="connsiteY36" fmla="*/ 420141 h 615900"/>
                      <a:gd name="connsiteX37" fmla="*/ 252425 w 443033"/>
                      <a:gd name="connsiteY37" fmla="*/ 391807 h 615900"/>
                      <a:gd name="connsiteX38" fmla="*/ 208637 w 443033"/>
                      <a:gd name="connsiteY38" fmla="*/ 386656 h 615900"/>
                      <a:gd name="connsiteX39" fmla="*/ 193183 w 443033"/>
                      <a:gd name="connsiteY39" fmla="*/ 381504 h 615900"/>
                      <a:gd name="connsiteX40" fmla="*/ 139091 w 443033"/>
                      <a:gd name="connsiteY40" fmla="*/ 378928 h 615900"/>
                      <a:gd name="connsiteX41" fmla="*/ 105606 w 443033"/>
                      <a:gd name="connsiteY41" fmla="*/ 396959 h 615900"/>
                      <a:gd name="connsiteX42" fmla="*/ 85000 w 443033"/>
                      <a:gd name="connsiteY42" fmla="*/ 409838 h 615900"/>
                      <a:gd name="connsiteX43" fmla="*/ 56667 w 443033"/>
                      <a:gd name="connsiteY43" fmla="*/ 430444 h 615900"/>
                      <a:gd name="connsiteX44" fmla="*/ 33485 w 443033"/>
                      <a:gd name="connsiteY44" fmla="*/ 438171 h 615900"/>
                      <a:gd name="connsiteX45" fmla="*/ 0 w 443033"/>
                      <a:gd name="connsiteY45" fmla="*/ 476808 h 615900"/>
                      <a:gd name="connsiteX0" fmla="*/ 0 w 443033"/>
                      <a:gd name="connsiteY0" fmla="*/ 476650 h 615742"/>
                      <a:gd name="connsiteX1" fmla="*/ 25757 w 443033"/>
                      <a:gd name="connsiteY1" fmla="*/ 381346 h 615742"/>
                      <a:gd name="connsiteX2" fmla="*/ 54091 w 443033"/>
                      <a:gd name="connsiteY2" fmla="*/ 252557 h 615742"/>
                      <a:gd name="connsiteX3" fmla="*/ 69545 w 443033"/>
                      <a:gd name="connsiteY3" fmla="*/ 188163 h 615742"/>
                      <a:gd name="connsiteX4" fmla="*/ 92727 w 443033"/>
                      <a:gd name="connsiteY4" fmla="*/ 131496 h 615742"/>
                      <a:gd name="connsiteX5" fmla="*/ 103031 w 443033"/>
                      <a:gd name="connsiteY5" fmla="*/ 116041 h 615742"/>
                      <a:gd name="connsiteX6" fmla="*/ 115909 w 443033"/>
                      <a:gd name="connsiteY6" fmla="*/ 85132 h 615742"/>
                      <a:gd name="connsiteX7" fmla="*/ 131364 w 443033"/>
                      <a:gd name="connsiteY7" fmla="*/ 61950 h 615742"/>
                      <a:gd name="connsiteX8" fmla="*/ 146819 w 443033"/>
                      <a:gd name="connsiteY8" fmla="*/ 49071 h 615742"/>
                      <a:gd name="connsiteX9" fmla="*/ 159698 w 443033"/>
                      <a:gd name="connsiteY9" fmla="*/ 38768 h 615742"/>
                      <a:gd name="connsiteX10" fmla="*/ 172576 w 443033"/>
                      <a:gd name="connsiteY10" fmla="*/ 33617 h 615742"/>
                      <a:gd name="connsiteX11" fmla="*/ 198334 w 443033"/>
                      <a:gd name="connsiteY11" fmla="*/ 23314 h 615742"/>
                      <a:gd name="connsiteX12" fmla="*/ 200910 w 443033"/>
                      <a:gd name="connsiteY12" fmla="*/ 13010 h 615742"/>
                      <a:gd name="connsiteX13" fmla="*/ 231819 w 443033"/>
                      <a:gd name="connsiteY13" fmla="*/ 5282 h 615742"/>
                      <a:gd name="connsiteX14" fmla="*/ 260152 w 443033"/>
                      <a:gd name="connsiteY14" fmla="*/ 2706 h 615742"/>
                      <a:gd name="connsiteX15" fmla="*/ 303940 w 443033"/>
                      <a:gd name="connsiteY15" fmla="*/ 7859 h 615742"/>
                      <a:gd name="connsiteX16" fmla="*/ 265304 w 443033"/>
                      <a:gd name="connsiteY16" fmla="*/ 132 h 615742"/>
                      <a:gd name="connsiteX17" fmla="*/ 334850 w 443033"/>
                      <a:gd name="connsiteY17" fmla="*/ 15586 h 615742"/>
                      <a:gd name="connsiteX18" fmla="*/ 355456 w 443033"/>
                      <a:gd name="connsiteY18" fmla="*/ 38768 h 615742"/>
                      <a:gd name="connsiteX19" fmla="*/ 368335 w 443033"/>
                      <a:gd name="connsiteY19" fmla="*/ 56799 h 615742"/>
                      <a:gd name="connsiteX20" fmla="*/ 383790 w 443033"/>
                      <a:gd name="connsiteY20" fmla="*/ 77405 h 615742"/>
                      <a:gd name="connsiteX21" fmla="*/ 388942 w 443033"/>
                      <a:gd name="connsiteY21" fmla="*/ 103163 h 615742"/>
                      <a:gd name="connsiteX22" fmla="*/ 391517 w 443033"/>
                      <a:gd name="connsiteY22" fmla="*/ 123769 h 615742"/>
                      <a:gd name="connsiteX23" fmla="*/ 401820 w 443033"/>
                      <a:gd name="connsiteY23" fmla="*/ 149527 h 615742"/>
                      <a:gd name="connsiteX24" fmla="*/ 406972 w 443033"/>
                      <a:gd name="connsiteY24" fmla="*/ 193315 h 615742"/>
                      <a:gd name="connsiteX25" fmla="*/ 409548 w 443033"/>
                      <a:gd name="connsiteY25" fmla="*/ 219071 h 615742"/>
                      <a:gd name="connsiteX26" fmla="*/ 414700 w 443033"/>
                      <a:gd name="connsiteY26" fmla="*/ 278315 h 615742"/>
                      <a:gd name="connsiteX27" fmla="*/ 427578 w 443033"/>
                      <a:gd name="connsiteY27" fmla="*/ 419983 h 615742"/>
                      <a:gd name="connsiteX28" fmla="*/ 430154 w 443033"/>
                      <a:gd name="connsiteY28" fmla="*/ 474075 h 615742"/>
                      <a:gd name="connsiteX29" fmla="*/ 425002 w 443033"/>
                      <a:gd name="connsiteY29" fmla="*/ 463771 h 615742"/>
                      <a:gd name="connsiteX30" fmla="*/ 443033 w 443033"/>
                      <a:gd name="connsiteY30" fmla="*/ 615742 h 615742"/>
                      <a:gd name="connsiteX31" fmla="*/ 422427 w 443033"/>
                      <a:gd name="connsiteY31" fmla="*/ 582257 h 615742"/>
                      <a:gd name="connsiteX32" fmla="*/ 396669 w 443033"/>
                      <a:gd name="connsiteY32" fmla="*/ 533317 h 615742"/>
                      <a:gd name="connsiteX33" fmla="*/ 388942 w 443033"/>
                      <a:gd name="connsiteY33" fmla="*/ 504983 h 615742"/>
                      <a:gd name="connsiteX34" fmla="*/ 373487 w 443033"/>
                      <a:gd name="connsiteY34" fmla="*/ 471498 h 615742"/>
                      <a:gd name="connsiteX35" fmla="*/ 350305 w 443033"/>
                      <a:gd name="connsiteY35" fmla="*/ 440589 h 615742"/>
                      <a:gd name="connsiteX36" fmla="*/ 324547 w 443033"/>
                      <a:gd name="connsiteY36" fmla="*/ 419983 h 615742"/>
                      <a:gd name="connsiteX37" fmla="*/ 252425 w 443033"/>
                      <a:gd name="connsiteY37" fmla="*/ 391649 h 615742"/>
                      <a:gd name="connsiteX38" fmla="*/ 208637 w 443033"/>
                      <a:gd name="connsiteY38" fmla="*/ 386498 h 615742"/>
                      <a:gd name="connsiteX39" fmla="*/ 193183 w 443033"/>
                      <a:gd name="connsiteY39" fmla="*/ 381346 h 615742"/>
                      <a:gd name="connsiteX40" fmla="*/ 139091 w 443033"/>
                      <a:gd name="connsiteY40" fmla="*/ 378770 h 615742"/>
                      <a:gd name="connsiteX41" fmla="*/ 105606 w 443033"/>
                      <a:gd name="connsiteY41" fmla="*/ 396801 h 615742"/>
                      <a:gd name="connsiteX42" fmla="*/ 85000 w 443033"/>
                      <a:gd name="connsiteY42" fmla="*/ 409680 h 615742"/>
                      <a:gd name="connsiteX43" fmla="*/ 56667 w 443033"/>
                      <a:gd name="connsiteY43" fmla="*/ 430286 h 615742"/>
                      <a:gd name="connsiteX44" fmla="*/ 33485 w 443033"/>
                      <a:gd name="connsiteY44" fmla="*/ 438013 h 615742"/>
                      <a:gd name="connsiteX45" fmla="*/ 0 w 443033"/>
                      <a:gd name="connsiteY45" fmla="*/ 476650 h 615742"/>
                      <a:gd name="connsiteX0" fmla="*/ 0 w 443033"/>
                      <a:gd name="connsiteY0" fmla="*/ 477194 h 616286"/>
                      <a:gd name="connsiteX1" fmla="*/ 25757 w 443033"/>
                      <a:gd name="connsiteY1" fmla="*/ 381890 h 616286"/>
                      <a:gd name="connsiteX2" fmla="*/ 54091 w 443033"/>
                      <a:gd name="connsiteY2" fmla="*/ 253101 h 616286"/>
                      <a:gd name="connsiteX3" fmla="*/ 69545 w 443033"/>
                      <a:gd name="connsiteY3" fmla="*/ 188707 h 616286"/>
                      <a:gd name="connsiteX4" fmla="*/ 92727 w 443033"/>
                      <a:gd name="connsiteY4" fmla="*/ 132040 h 616286"/>
                      <a:gd name="connsiteX5" fmla="*/ 103031 w 443033"/>
                      <a:gd name="connsiteY5" fmla="*/ 116585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5000 w 443033"/>
                      <a:gd name="connsiteY42" fmla="*/ 410224 h 616286"/>
                      <a:gd name="connsiteX43" fmla="*/ 56667 w 443033"/>
                      <a:gd name="connsiteY43" fmla="*/ 430830 h 616286"/>
                      <a:gd name="connsiteX44" fmla="*/ 33485 w 443033"/>
                      <a:gd name="connsiteY44" fmla="*/ 438557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25757 w 443033"/>
                      <a:gd name="connsiteY1" fmla="*/ 381890 h 616286"/>
                      <a:gd name="connsiteX2" fmla="*/ 54091 w 443033"/>
                      <a:gd name="connsiteY2" fmla="*/ 253101 h 616286"/>
                      <a:gd name="connsiteX3" fmla="*/ 69545 w 443033"/>
                      <a:gd name="connsiteY3" fmla="*/ 188707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5000 w 443033"/>
                      <a:gd name="connsiteY42" fmla="*/ 410224 h 616286"/>
                      <a:gd name="connsiteX43" fmla="*/ 56667 w 443033"/>
                      <a:gd name="connsiteY43" fmla="*/ 430830 h 616286"/>
                      <a:gd name="connsiteX44" fmla="*/ 33485 w 443033"/>
                      <a:gd name="connsiteY44" fmla="*/ 438557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25757 w 443033"/>
                      <a:gd name="connsiteY1" fmla="*/ 381890 h 616286"/>
                      <a:gd name="connsiteX2" fmla="*/ 54091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5000 w 443033"/>
                      <a:gd name="connsiteY42" fmla="*/ 410224 h 616286"/>
                      <a:gd name="connsiteX43" fmla="*/ 56667 w 443033"/>
                      <a:gd name="connsiteY43" fmla="*/ 430830 h 616286"/>
                      <a:gd name="connsiteX44" fmla="*/ 33485 w 443033"/>
                      <a:gd name="connsiteY44" fmla="*/ 438557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25757 w 443033"/>
                      <a:gd name="connsiteY1" fmla="*/ 381890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5000 w 443033"/>
                      <a:gd name="connsiteY42" fmla="*/ 410224 h 616286"/>
                      <a:gd name="connsiteX43" fmla="*/ 56667 w 443033"/>
                      <a:gd name="connsiteY43" fmla="*/ 430830 h 616286"/>
                      <a:gd name="connsiteX44" fmla="*/ 33485 w 443033"/>
                      <a:gd name="connsiteY44" fmla="*/ 438557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5000 w 443033"/>
                      <a:gd name="connsiteY42" fmla="*/ 410224 h 616286"/>
                      <a:gd name="connsiteX43" fmla="*/ 56667 w 443033"/>
                      <a:gd name="connsiteY43" fmla="*/ 430830 h 616286"/>
                      <a:gd name="connsiteX44" fmla="*/ 33485 w 443033"/>
                      <a:gd name="connsiteY44" fmla="*/ 438557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5000 w 443033"/>
                      <a:gd name="connsiteY42" fmla="*/ 410224 h 616286"/>
                      <a:gd name="connsiteX43" fmla="*/ 56667 w 443033"/>
                      <a:gd name="connsiteY43" fmla="*/ 430830 h 616286"/>
                      <a:gd name="connsiteX44" fmla="*/ 23182 w 443033"/>
                      <a:gd name="connsiteY44" fmla="*/ 446284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5000 w 443033"/>
                      <a:gd name="connsiteY42" fmla="*/ 410224 h 616286"/>
                      <a:gd name="connsiteX43" fmla="*/ 51516 w 443033"/>
                      <a:gd name="connsiteY43" fmla="*/ 417951 h 616286"/>
                      <a:gd name="connsiteX44" fmla="*/ 23182 w 443033"/>
                      <a:gd name="connsiteY44" fmla="*/ 446284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5000 w 443033"/>
                      <a:gd name="connsiteY42" fmla="*/ 410224 h 616286"/>
                      <a:gd name="connsiteX43" fmla="*/ 51516 w 443033"/>
                      <a:gd name="connsiteY43" fmla="*/ 417951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5000 w 443033"/>
                      <a:gd name="connsiteY42" fmla="*/ 410224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9091 w 443033"/>
                      <a:gd name="connsiteY40" fmla="*/ 379314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2193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24547 w 443033"/>
                      <a:gd name="connsiteY36" fmla="*/ 420527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50305 w 443033"/>
                      <a:gd name="connsiteY35" fmla="*/ 44113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73487 w 443033"/>
                      <a:gd name="connsiteY34" fmla="*/ 472042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8942 w 443033"/>
                      <a:gd name="connsiteY33" fmla="*/ 505527 h 616286"/>
                      <a:gd name="connsiteX34" fmla="*/ 368336 w 443033"/>
                      <a:gd name="connsiteY34" fmla="*/ 484921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5002 w 443033"/>
                      <a:gd name="connsiteY29" fmla="*/ 464315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6367 w 443033"/>
                      <a:gd name="connsiteY33" fmla="*/ 508103 h 616286"/>
                      <a:gd name="connsiteX34" fmla="*/ 368336 w 443033"/>
                      <a:gd name="connsiteY34" fmla="*/ 484921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22426 w 443033"/>
                      <a:gd name="connsiteY29" fmla="*/ 479769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6367 w 443033"/>
                      <a:gd name="connsiteY33" fmla="*/ 508103 h 616286"/>
                      <a:gd name="connsiteX34" fmla="*/ 368336 w 443033"/>
                      <a:gd name="connsiteY34" fmla="*/ 484921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7578 w 443033"/>
                      <a:gd name="connsiteY27" fmla="*/ 420527 h 616286"/>
                      <a:gd name="connsiteX28" fmla="*/ 430154 w 443033"/>
                      <a:gd name="connsiteY28" fmla="*/ 474619 h 616286"/>
                      <a:gd name="connsiteX29" fmla="*/ 430153 w 443033"/>
                      <a:gd name="connsiteY29" fmla="*/ 474618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6367 w 443033"/>
                      <a:gd name="connsiteY33" fmla="*/ 508103 h 616286"/>
                      <a:gd name="connsiteX34" fmla="*/ 368336 w 443033"/>
                      <a:gd name="connsiteY34" fmla="*/ 484921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14700 w 443033"/>
                      <a:gd name="connsiteY26" fmla="*/ 278859 h 616286"/>
                      <a:gd name="connsiteX27" fmla="*/ 422427 w 443033"/>
                      <a:gd name="connsiteY27" fmla="*/ 415376 h 616286"/>
                      <a:gd name="connsiteX28" fmla="*/ 430154 w 443033"/>
                      <a:gd name="connsiteY28" fmla="*/ 474619 h 616286"/>
                      <a:gd name="connsiteX29" fmla="*/ 430153 w 443033"/>
                      <a:gd name="connsiteY29" fmla="*/ 474618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6367 w 443033"/>
                      <a:gd name="connsiteY33" fmla="*/ 508103 h 616286"/>
                      <a:gd name="connsiteX34" fmla="*/ 368336 w 443033"/>
                      <a:gd name="connsiteY34" fmla="*/ 484921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22427 w 443033"/>
                      <a:gd name="connsiteY26" fmla="*/ 299465 h 616286"/>
                      <a:gd name="connsiteX27" fmla="*/ 422427 w 443033"/>
                      <a:gd name="connsiteY27" fmla="*/ 415376 h 616286"/>
                      <a:gd name="connsiteX28" fmla="*/ 430154 w 443033"/>
                      <a:gd name="connsiteY28" fmla="*/ 474619 h 616286"/>
                      <a:gd name="connsiteX29" fmla="*/ 430153 w 443033"/>
                      <a:gd name="connsiteY29" fmla="*/ 474618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6367 w 443033"/>
                      <a:gd name="connsiteY33" fmla="*/ 508103 h 616286"/>
                      <a:gd name="connsiteX34" fmla="*/ 368336 w 443033"/>
                      <a:gd name="connsiteY34" fmla="*/ 484921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22427 w 443033"/>
                      <a:gd name="connsiteY26" fmla="*/ 299465 h 616286"/>
                      <a:gd name="connsiteX27" fmla="*/ 422427 w 443033"/>
                      <a:gd name="connsiteY27" fmla="*/ 415376 h 616286"/>
                      <a:gd name="connsiteX28" fmla="*/ 430154 w 443033"/>
                      <a:gd name="connsiteY28" fmla="*/ 474619 h 616286"/>
                      <a:gd name="connsiteX29" fmla="*/ 430153 w 443033"/>
                      <a:gd name="connsiteY29" fmla="*/ 474618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6367 w 443033"/>
                      <a:gd name="connsiteY33" fmla="*/ 508103 h 616286"/>
                      <a:gd name="connsiteX34" fmla="*/ 368336 w 443033"/>
                      <a:gd name="connsiteY34" fmla="*/ 484921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22427 w 443033"/>
                      <a:gd name="connsiteY26" fmla="*/ 299465 h 616286"/>
                      <a:gd name="connsiteX27" fmla="*/ 430154 w 443033"/>
                      <a:gd name="connsiteY27" fmla="*/ 415376 h 616286"/>
                      <a:gd name="connsiteX28" fmla="*/ 430154 w 443033"/>
                      <a:gd name="connsiteY28" fmla="*/ 474619 h 616286"/>
                      <a:gd name="connsiteX29" fmla="*/ 430153 w 443033"/>
                      <a:gd name="connsiteY29" fmla="*/ 474618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6367 w 443033"/>
                      <a:gd name="connsiteY33" fmla="*/ 508103 h 616286"/>
                      <a:gd name="connsiteX34" fmla="*/ 368336 w 443033"/>
                      <a:gd name="connsiteY34" fmla="*/ 484921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7194 h 616286"/>
                      <a:gd name="connsiteX1" fmla="*/ 30909 w 443033"/>
                      <a:gd name="connsiteY1" fmla="*/ 379314 h 616286"/>
                      <a:gd name="connsiteX2" fmla="*/ 61818 w 443033"/>
                      <a:gd name="connsiteY2" fmla="*/ 253101 h 616286"/>
                      <a:gd name="connsiteX3" fmla="*/ 77273 w 443033"/>
                      <a:gd name="connsiteY3" fmla="*/ 186131 h 616286"/>
                      <a:gd name="connsiteX4" fmla="*/ 92727 w 443033"/>
                      <a:gd name="connsiteY4" fmla="*/ 132040 h 616286"/>
                      <a:gd name="connsiteX5" fmla="*/ 100455 w 443033"/>
                      <a:gd name="connsiteY5" fmla="*/ 114009 h 616286"/>
                      <a:gd name="connsiteX6" fmla="*/ 115909 w 443033"/>
                      <a:gd name="connsiteY6" fmla="*/ 85676 h 616286"/>
                      <a:gd name="connsiteX7" fmla="*/ 131364 w 443033"/>
                      <a:gd name="connsiteY7" fmla="*/ 62494 h 616286"/>
                      <a:gd name="connsiteX8" fmla="*/ 146819 w 443033"/>
                      <a:gd name="connsiteY8" fmla="*/ 49615 h 616286"/>
                      <a:gd name="connsiteX9" fmla="*/ 159698 w 443033"/>
                      <a:gd name="connsiteY9" fmla="*/ 39312 h 616286"/>
                      <a:gd name="connsiteX10" fmla="*/ 172576 w 443033"/>
                      <a:gd name="connsiteY10" fmla="*/ 34161 h 616286"/>
                      <a:gd name="connsiteX11" fmla="*/ 198334 w 443033"/>
                      <a:gd name="connsiteY11" fmla="*/ 23858 h 616286"/>
                      <a:gd name="connsiteX12" fmla="*/ 200910 w 443033"/>
                      <a:gd name="connsiteY12" fmla="*/ 13554 h 616286"/>
                      <a:gd name="connsiteX13" fmla="*/ 231819 w 443033"/>
                      <a:gd name="connsiteY13" fmla="*/ 5826 h 616286"/>
                      <a:gd name="connsiteX14" fmla="*/ 260152 w 443033"/>
                      <a:gd name="connsiteY14" fmla="*/ 3250 h 616286"/>
                      <a:gd name="connsiteX15" fmla="*/ 303940 w 443033"/>
                      <a:gd name="connsiteY15" fmla="*/ 8403 h 616286"/>
                      <a:gd name="connsiteX16" fmla="*/ 265304 w 443033"/>
                      <a:gd name="connsiteY16" fmla="*/ 676 h 616286"/>
                      <a:gd name="connsiteX17" fmla="*/ 329699 w 443033"/>
                      <a:gd name="connsiteY17" fmla="*/ 29009 h 616286"/>
                      <a:gd name="connsiteX18" fmla="*/ 355456 w 443033"/>
                      <a:gd name="connsiteY18" fmla="*/ 39312 h 616286"/>
                      <a:gd name="connsiteX19" fmla="*/ 368335 w 443033"/>
                      <a:gd name="connsiteY19" fmla="*/ 57343 h 616286"/>
                      <a:gd name="connsiteX20" fmla="*/ 383790 w 443033"/>
                      <a:gd name="connsiteY20" fmla="*/ 77949 h 616286"/>
                      <a:gd name="connsiteX21" fmla="*/ 388942 w 443033"/>
                      <a:gd name="connsiteY21" fmla="*/ 103707 h 616286"/>
                      <a:gd name="connsiteX22" fmla="*/ 391517 w 443033"/>
                      <a:gd name="connsiteY22" fmla="*/ 124313 h 616286"/>
                      <a:gd name="connsiteX23" fmla="*/ 401820 w 443033"/>
                      <a:gd name="connsiteY23" fmla="*/ 150071 h 616286"/>
                      <a:gd name="connsiteX24" fmla="*/ 406972 w 443033"/>
                      <a:gd name="connsiteY24" fmla="*/ 193859 h 616286"/>
                      <a:gd name="connsiteX25" fmla="*/ 409548 w 443033"/>
                      <a:gd name="connsiteY25" fmla="*/ 219615 h 616286"/>
                      <a:gd name="connsiteX26" fmla="*/ 422427 w 443033"/>
                      <a:gd name="connsiteY26" fmla="*/ 299465 h 616286"/>
                      <a:gd name="connsiteX27" fmla="*/ 430154 w 443033"/>
                      <a:gd name="connsiteY27" fmla="*/ 415376 h 616286"/>
                      <a:gd name="connsiteX28" fmla="*/ 430154 w 443033"/>
                      <a:gd name="connsiteY28" fmla="*/ 474619 h 616286"/>
                      <a:gd name="connsiteX29" fmla="*/ 430153 w 443033"/>
                      <a:gd name="connsiteY29" fmla="*/ 479769 h 616286"/>
                      <a:gd name="connsiteX30" fmla="*/ 443033 w 443033"/>
                      <a:gd name="connsiteY30" fmla="*/ 616286 h 616286"/>
                      <a:gd name="connsiteX31" fmla="*/ 422427 w 443033"/>
                      <a:gd name="connsiteY31" fmla="*/ 582801 h 616286"/>
                      <a:gd name="connsiteX32" fmla="*/ 396669 w 443033"/>
                      <a:gd name="connsiteY32" fmla="*/ 533861 h 616286"/>
                      <a:gd name="connsiteX33" fmla="*/ 386367 w 443033"/>
                      <a:gd name="connsiteY33" fmla="*/ 508103 h 616286"/>
                      <a:gd name="connsiteX34" fmla="*/ 368336 w 443033"/>
                      <a:gd name="connsiteY34" fmla="*/ 484921 h 616286"/>
                      <a:gd name="connsiteX35" fmla="*/ 345153 w 443033"/>
                      <a:gd name="connsiteY35" fmla="*/ 459163 h 616286"/>
                      <a:gd name="connsiteX36" fmla="*/ 314244 w 443033"/>
                      <a:gd name="connsiteY36" fmla="*/ 433406 h 616286"/>
                      <a:gd name="connsiteX37" fmla="*/ 252425 w 443033"/>
                      <a:gd name="connsiteY37" fmla="*/ 399920 h 616286"/>
                      <a:gd name="connsiteX38" fmla="*/ 208637 w 443033"/>
                      <a:gd name="connsiteY38" fmla="*/ 387042 h 616286"/>
                      <a:gd name="connsiteX39" fmla="*/ 193183 w 443033"/>
                      <a:gd name="connsiteY39" fmla="*/ 381890 h 616286"/>
                      <a:gd name="connsiteX40" fmla="*/ 136515 w 443033"/>
                      <a:gd name="connsiteY40" fmla="*/ 381890 h 616286"/>
                      <a:gd name="connsiteX41" fmla="*/ 105606 w 443033"/>
                      <a:gd name="connsiteY41" fmla="*/ 397345 h 616286"/>
                      <a:gd name="connsiteX42" fmla="*/ 82424 w 443033"/>
                      <a:gd name="connsiteY42" fmla="*/ 405073 h 616286"/>
                      <a:gd name="connsiteX43" fmla="*/ 48940 w 443033"/>
                      <a:gd name="connsiteY43" fmla="*/ 425678 h 616286"/>
                      <a:gd name="connsiteX44" fmla="*/ 20606 w 443033"/>
                      <a:gd name="connsiteY44" fmla="*/ 454011 h 616286"/>
                      <a:gd name="connsiteX45" fmla="*/ 0 w 443033"/>
                      <a:gd name="connsiteY45" fmla="*/ 477194 h 616286"/>
                      <a:gd name="connsiteX0" fmla="*/ 0 w 443033"/>
                      <a:gd name="connsiteY0" fmla="*/ 476650 h 615742"/>
                      <a:gd name="connsiteX1" fmla="*/ 30909 w 443033"/>
                      <a:gd name="connsiteY1" fmla="*/ 378770 h 615742"/>
                      <a:gd name="connsiteX2" fmla="*/ 61818 w 443033"/>
                      <a:gd name="connsiteY2" fmla="*/ 252557 h 615742"/>
                      <a:gd name="connsiteX3" fmla="*/ 77273 w 443033"/>
                      <a:gd name="connsiteY3" fmla="*/ 185587 h 615742"/>
                      <a:gd name="connsiteX4" fmla="*/ 92727 w 443033"/>
                      <a:gd name="connsiteY4" fmla="*/ 131496 h 615742"/>
                      <a:gd name="connsiteX5" fmla="*/ 100455 w 443033"/>
                      <a:gd name="connsiteY5" fmla="*/ 113465 h 615742"/>
                      <a:gd name="connsiteX6" fmla="*/ 115909 w 443033"/>
                      <a:gd name="connsiteY6" fmla="*/ 85132 h 615742"/>
                      <a:gd name="connsiteX7" fmla="*/ 131364 w 443033"/>
                      <a:gd name="connsiteY7" fmla="*/ 61950 h 615742"/>
                      <a:gd name="connsiteX8" fmla="*/ 146819 w 443033"/>
                      <a:gd name="connsiteY8" fmla="*/ 49071 h 615742"/>
                      <a:gd name="connsiteX9" fmla="*/ 159698 w 443033"/>
                      <a:gd name="connsiteY9" fmla="*/ 38768 h 615742"/>
                      <a:gd name="connsiteX10" fmla="*/ 172576 w 443033"/>
                      <a:gd name="connsiteY10" fmla="*/ 33617 h 615742"/>
                      <a:gd name="connsiteX11" fmla="*/ 198334 w 443033"/>
                      <a:gd name="connsiteY11" fmla="*/ 23314 h 615742"/>
                      <a:gd name="connsiteX12" fmla="*/ 200910 w 443033"/>
                      <a:gd name="connsiteY12" fmla="*/ 13010 h 615742"/>
                      <a:gd name="connsiteX13" fmla="*/ 231819 w 443033"/>
                      <a:gd name="connsiteY13" fmla="*/ 5282 h 615742"/>
                      <a:gd name="connsiteX14" fmla="*/ 260152 w 443033"/>
                      <a:gd name="connsiteY14" fmla="*/ 2706 h 615742"/>
                      <a:gd name="connsiteX15" fmla="*/ 303940 w 443033"/>
                      <a:gd name="connsiteY15" fmla="*/ 7859 h 615742"/>
                      <a:gd name="connsiteX16" fmla="*/ 265304 w 443033"/>
                      <a:gd name="connsiteY16" fmla="*/ 132 h 615742"/>
                      <a:gd name="connsiteX17" fmla="*/ 332275 w 443033"/>
                      <a:gd name="connsiteY17" fmla="*/ 15586 h 615742"/>
                      <a:gd name="connsiteX18" fmla="*/ 355456 w 443033"/>
                      <a:gd name="connsiteY18" fmla="*/ 38768 h 615742"/>
                      <a:gd name="connsiteX19" fmla="*/ 368335 w 443033"/>
                      <a:gd name="connsiteY19" fmla="*/ 56799 h 615742"/>
                      <a:gd name="connsiteX20" fmla="*/ 383790 w 443033"/>
                      <a:gd name="connsiteY20" fmla="*/ 77405 h 615742"/>
                      <a:gd name="connsiteX21" fmla="*/ 388942 w 443033"/>
                      <a:gd name="connsiteY21" fmla="*/ 103163 h 615742"/>
                      <a:gd name="connsiteX22" fmla="*/ 391517 w 443033"/>
                      <a:gd name="connsiteY22" fmla="*/ 123769 h 615742"/>
                      <a:gd name="connsiteX23" fmla="*/ 401820 w 443033"/>
                      <a:gd name="connsiteY23" fmla="*/ 149527 h 615742"/>
                      <a:gd name="connsiteX24" fmla="*/ 406972 w 443033"/>
                      <a:gd name="connsiteY24" fmla="*/ 193315 h 615742"/>
                      <a:gd name="connsiteX25" fmla="*/ 409548 w 443033"/>
                      <a:gd name="connsiteY25" fmla="*/ 219071 h 615742"/>
                      <a:gd name="connsiteX26" fmla="*/ 422427 w 443033"/>
                      <a:gd name="connsiteY26" fmla="*/ 298921 h 615742"/>
                      <a:gd name="connsiteX27" fmla="*/ 430154 w 443033"/>
                      <a:gd name="connsiteY27" fmla="*/ 414832 h 615742"/>
                      <a:gd name="connsiteX28" fmla="*/ 430154 w 443033"/>
                      <a:gd name="connsiteY28" fmla="*/ 474075 h 615742"/>
                      <a:gd name="connsiteX29" fmla="*/ 430153 w 443033"/>
                      <a:gd name="connsiteY29" fmla="*/ 479225 h 615742"/>
                      <a:gd name="connsiteX30" fmla="*/ 443033 w 443033"/>
                      <a:gd name="connsiteY30" fmla="*/ 615742 h 615742"/>
                      <a:gd name="connsiteX31" fmla="*/ 422427 w 443033"/>
                      <a:gd name="connsiteY31" fmla="*/ 582257 h 615742"/>
                      <a:gd name="connsiteX32" fmla="*/ 396669 w 443033"/>
                      <a:gd name="connsiteY32" fmla="*/ 533317 h 615742"/>
                      <a:gd name="connsiteX33" fmla="*/ 386367 w 443033"/>
                      <a:gd name="connsiteY33" fmla="*/ 507559 h 615742"/>
                      <a:gd name="connsiteX34" fmla="*/ 368336 w 443033"/>
                      <a:gd name="connsiteY34" fmla="*/ 484377 h 615742"/>
                      <a:gd name="connsiteX35" fmla="*/ 345153 w 443033"/>
                      <a:gd name="connsiteY35" fmla="*/ 458619 h 615742"/>
                      <a:gd name="connsiteX36" fmla="*/ 314244 w 443033"/>
                      <a:gd name="connsiteY36" fmla="*/ 432862 h 615742"/>
                      <a:gd name="connsiteX37" fmla="*/ 252425 w 443033"/>
                      <a:gd name="connsiteY37" fmla="*/ 399376 h 615742"/>
                      <a:gd name="connsiteX38" fmla="*/ 208637 w 443033"/>
                      <a:gd name="connsiteY38" fmla="*/ 386498 h 615742"/>
                      <a:gd name="connsiteX39" fmla="*/ 193183 w 443033"/>
                      <a:gd name="connsiteY39" fmla="*/ 381346 h 615742"/>
                      <a:gd name="connsiteX40" fmla="*/ 136515 w 443033"/>
                      <a:gd name="connsiteY40" fmla="*/ 381346 h 615742"/>
                      <a:gd name="connsiteX41" fmla="*/ 105606 w 443033"/>
                      <a:gd name="connsiteY41" fmla="*/ 396801 h 615742"/>
                      <a:gd name="connsiteX42" fmla="*/ 82424 w 443033"/>
                      <a:gd name="connsiteY42" fmla="*/ 404529 h 615742"/>
                      <a:gd name="connsiteX43" fmla="*/ 48940 w 443033"/>
                      <a:gd name="connsiteY43" fmla="*/ 425134 h 615742"/>
                      <a:gd name="connsiteX44" fmla="*/ 20606 w 443033"/>
                      <a:gd name="connsiteY44" fmla="*/ 453467 h 615742"/>
                      <a:gd name="connsiteX45" fmla="*/ 0 w 443033"/>
                      <a:gd name="connsiteY45" fmla="*/ 476650 h 615742"/>
                      <a:gd name="connsiteX0" fmla="*/ 0 w 443033"/>
                      <a:gd name="connsiteY0" fmla="*/ 476650 h 615742"/>
                      <a:gd name="connsiteX1" fmla="*/ 30909 w 443033"/>
                      <a:gd name="connsiteY1" fmla="*/ 378770 h 615742"/>
                      <a:gd name="connsiteX2" fmla="*/ 61818 w 443033"/>
                      <a:gd name="connsiteY2" fmla="*/ 252557 h 615742"/>
                      <a:gd name="connsiteX3" fmla="*/ 77273 w 443033"/>
                      <a:gd name="connsiteY3" fmla="*/ 185587 h 615742"/>
                      <a:gd name="connsiteX4" fmla="*/ 92727 w 443033"/>
                      <a:gd name="connsiteY4" fmla="*/ 131496 h 615742"/>
                      <a:gd name="connsiteX5" fmla="*/ 100455 w 443033"/>
                      <a:gd name="connsiteY5" fmla="*/ 113465 h 615742"/>
                      <a:gd name="connsiteX6" fmla="*/ 115909 w 443033"/>
                      <a:gd name="connsiteY6" fmla="*/ 85132 h 615742"/>
                      <a:gd name="connsiteX7" fmla="*/ 131364 w 443033"/>
                      <a:gd name="connsiteY7" fmla="*/ 61950 h 615742"/>
                      <a:gd name="connsiteX8" fmla="*/ 146819 w 443033"/>
                      <a:gd name="connsiteY8" fmla="*/ 49071 h 615742"/>
                      <a:gd name="connsiteX9" fmla="*/ 159698 w 443033"/>
                      <a:gd name="connsiteY9" fmla="*/ 38768 h 615742"/>
                      <a:gd name="connsiteX10" fmla="*/ 172576 w 443033"/>
                      <a:gd name="connsiteY10" fmla="*/ 33617 h 615742"/>
                      <a:gd name="connsiteX11" fmla="*/ 198334 w 443033"/>
                      <a:gd name="connsiteY11" fmla="*/ 23314 h 615742"/>
                      <a:gd name="connsiteX12" fmla="*/ 213789 w 443033"/>
                      <a:gd name="connsiteY12" fmla="*/ 10434 h 615742"/>
                      <a:gd name="connsiteX13" fmla="*/ 231819 w 443033"/>
                      <a:gd name="connsiteY13" fmla="*/ 5282 h 615742"/>
                      <a:gd name="connsiteX14" fmla="*/ 260152 w 443033"/>
                      <a:gd name="connsiteY14" fmla="*/ 2706 h 615742"/>
                      <a:gd name="connsiteX15" fmla="*/ 303940 w 443033"/>
                      <a:gd name="connsiteY15" fmla="*/ 7859 h 615742"/>
                      <a:gd name="connsiteX16" fmla="*/ 265304 w 443033"/>
                      <a:gd name="connsiteY16" fmla="*/ 132 h 615742"/>
                      <a:gd name="connsiteX17" fmla="*/ 332275 w 443033"/>
                      <a:gd name="connsiteY17" fmla="*/ 15586 h 615742"/>
                      <a:gd name="connsiteX18" fmla="*/ 355456 w 443033"/>
                      <a:gd name="connsiteY18" fmla="*/ 38768 h 615742"/>
                      <a:gd name="connsiteX19" fmla="*/ 368335 w 443033"/>
                      <a:gd name="connsiteY19" fmla="*/ 56799 h 615742"/>
                      <a:gd name="connsiteX20" fmla="*/ 383790 w 443033"/>
                      <a:gd name="connsiteY20" fmla="*/ 77405 h 615742"/>
                      <a:gd name="connsiteX21" fmla="*/ 388942 w 443033"/>
                      <a:gd name="connsiteY21" fmla="*/ 103163 h 615742"/>
                      <a:gd name="connsiteX22" fmla="*/ 391517 w 443033"/>
                      <a:gd name="connsiteY22" fmla="*/ 123769 h 615742"/>
                      <a:gd name="connsiteX23" fmla="*/ 401820 w 443033"/>
                      <a:gd name="connsiteY23" fmla="*/ 149527 h 615742"/>
                      <a:gd name="connsiteX24" fmla="*/ 406972 w 443033"/>
                      <a:gd name="connsiteY24" fmla="*/ 193315 h 615742"/>
                      <a:gd name="connsiteX25" fmla="*/ 409548 w 443033"/>
                      <a:gd name="connsiteY25" fmla="*/ 219071 h 615742"/>
                      <a:gd name="connsiteX26" fmla="*/ 422427 w 443033"/>
                      <a:gd name="connsiteY26" fmla="*/ 298921 h 615742"/>
                      <a:gd name="connsiteX27" fmla="*/ 430154 w 443033"/>
                      <a:gd name="connsiteY27" fmla="*/ 414832 h 615742"/>
                      <a:gd name="connsiteX28" fmla="*/ 430154 w 443033"/>
                      <a:gd name="connsiteY28" fmla="*/ 474075 h 615742"/>
                      <a:gd name="connsiteX29" fmla="*/ 430153 w 443033"/>
                      <a:gd name="connsiteY29" fmla="*/ 479225 h 615742"/>
                      <a:gd name="connsiteX30" fmla="*/ 443033 w 443033"/>
                      <a:gd name="connsiteY30" fmla="*/ 615742 h 615742"/>
                      <a:gd name="connsiteX31" fmla="*/ 422427 w 443033"/>
                      <a:gd name="connsiteY31" fmla="*/ 582257 h 615742"/>
                      <a:gd name="connsiteX32" fmla="*/ 396669 w 443033"/>
                      <a:gd name="connsiteY32" fmla="*/ 533317 h 615742"/>
                      <a:gd name="connsiteX33" fmla="*/ 386367 w 443033"/>
                      <a:gd name="connsiteY33" fmla="*/ 507559 h 615742"/>
                      <a:gd name="connsiteX34" fmla="*/ 368336 w 443033"/>
                      <a:gd name="connsiteY34" fmla="*/ 484377 h 615742"/>
                      <a:gd name="connsiteX35" fmla="*/ 345153 w 443033"/>
                      <a:gd name="connsiteY35" fmla="*/ 458619 h 615742"/>
                      <a:gd name="connsiteX36" fmla="*/ 314244 w 443033"/>
                      <a:gd name="connsiteY36" fmla="*/ 432862 h 615742"/>
                      <a:gd name="connsiteX37" fmla="*/ 252425 w 443033"/>
                      <a:gd name="connsiteY37" fmla="*/ 399376 h 615742"/>
                      <a:gd name="connsiteX38" fmla="*/ 208637 w 443033"/>
                      <a:gd name="connsiteY38" fmla="*/ 386498 h 615742"/>
                      <a:gd name="connsiteX39" fmla="*/ 193183 w 443033"/>
                      <a:gd name="connsiteY39" fmla="*/ 381346 h 615742"/>
                      <a:gd name="connsiteX40" fmla="*/ 136515 w 443033"/>
                      <a:gd name="connsiteY40" fmla="*/ 381346 h 615742"/>
                      <a:gd name="connsiteX41" fmla="*/ 105606 w 443033"/>
                      <a:gd name="connsiteY41" fmla="*/ 396801 h 615742"/>
                      <a:gd name="connsiteX42" fmla="*/ 82424 w 443033"/>
                      <a:gd name="connsiteY42" fmla="*/ 404529 h 615742"/>
                      <a:gd name="connsiteX43" fmla="*/ 48940 w 443033"/>
                      <a:gd name="connsiteY43" fmla="*/ 425134 h 615742"/>
                      <a:gd name="connsiteX44" fmla="*/ 20606 w 443033"/>
                      <a:gd name="connsiteY44" fmla="*/ 453467 h 615742"/>
                      <a:gd name="connsiteX45" fmla="*/ 0 w 443033"/>
                      <a:gd name="connsiteY45" fmla="*/ 476650 h 615742"/>
                      <a:gd name="connsiteX0" fmla="*/ 0 w 443033"/>
                      <a:gd name="connsiteY0" fmla="*/ 476650 h 615742"/>
                      <a:gd name="connsiteX1" fmla="*/ 30909 w 443033"/>
                      <a:gd name="connsiteY1" fmla="*/ 378770 h 615742"/>
                      <a:gd name="connsiteX2" fmla="*/ 61818 w 443033"/>
                      <a:gd name="connsiteY2" fmla="*/ 252557 h 615742"/>
                      <a:gd name="connsiteX3" fmla="*/ 77273 w 443033"/>
                      <a:gd name="connsiteY3" fmla="*/ 185587 h 615742"/>
                      <a:gd name="connsiteX4" fmla="*/ 92727 w 443033"/>
                      <a:gd name="connsiteY4" fmla="*/ 131496 h 615742"/>
                      <a:gd name="connsiteX5" fmla="*/ 100455 w 443033"/>
                      <a:gd name="connsiteY5" fmla="*/ 113465 h 615742"/>
                      <a:gd name="connsiteX6" fmla="*/ 115909 w 443033"/>
                      <a:gd name="connsiteY6" fmla="*/ 85132 h 615742"/>
                      <a:gd name="connsiteX7" fmla="*/ 131364 w 443033"/>
                      <a:gd name="connsiteY7" fmla="*/ 61950 h 615742"/>
                      <a:gd name="connsiteX8" fmla="*/ 146819 w 443033"/>
                      <a:gd name="connsiteY8" fmla="*/ 49071 h 615742"/>
                      <a:gd name="connsiteX9" fmla="*/ 159698 w 443033"/>
                      <a:gd name="connsiteY9" fmla="*/ 38768 h 615742"/>
                      <a:gd name="connsiteX10" fmla="*/ 172576 w 443033"/>
                      <a:gd name="connsiteY10" fmla="*/ 33617 h 615742"/>
                      <a:gd name="connsiteX11" fmla="*/ 198334 w 443033"/>
                      <a:gd name="connsiteY11" fmla="*/ 23314 h 615742"/>
                      <a:gd name="connsiteX12" fmla="*/ 206062 w 443033"/>
                      <a:gd name="connsiteY12" fmla="*/ 2707 h 615742"/>
                      <a:gd name="connsiteX13" fmla="*/ 231819 w 443033"/>
                      <a:gd name="connsiteY13" fmla="*/ 5282 h 615742"/>
                      <a:gd name="connsiteX14" fmla="*/ 260152 w 443033"/>
                      <a:gd name="connsiteY14" fmla="*/ 2706 h 615742"/>
                      <a:gd name="connsiteX15" fmla="*/ 303940 w 443033"/>
                      <a:gd name="connsiteY15" fmla="*/ 7859 h 615742"/>
                      <a:gd name="connsiteX16" fmla="*/ 265304 w 443033"/>
                      <a:gd name="connsiteY16" fmla="*/ 132 h 615742"/>
                      <a:gd name="connsiteX17" fmla="*/ 332275 w 443033"/>
                      <a:gd name="connsiteY17" fmla="*/ 15586 h 615742"/>
                      <a:gd name="connsiteX18" fmla="*/ 355456 w 443033"/>
                      <a:gd name="connsiteY18" fmla="*/ 38768 h 615742"/>
                      <a:gd name="connsiteX19" fmla="*/ 368335 w 443033"/>
                      <a:gd name="connsiteY19" fmla="*/ 56799 h 615742"/>
                      <a:gd name="connsiteX20" fmla="*/ 383790 w 443033"/>
                      <a:gd name="connsiteY20" fmla="*/ 77405 h 615742"/>
                      <a:gd name="connsiteX21" fmla="*/ 388942 w 443033"/>
                      <a:gd name="connsiteY21" fmla="*/ 103163 h 615742"/>
                      <a:gd name="connsiteX22" fmla="*/ 391517 w 443033"/>
                      <a:gd name="connsiteY22" fmla="*/ 123769 h 615742"/>
                      <a:gd name="connsiteX23" fmla="*/ 401820 w 443033"/>
                      <a:gd name="connsiteY23" fmla="*/ 149527 h 615742"/>
                      <a:gd name="connsiteX24" fmla="*/ 406972 w 443033"/>
                      <a:gd name="connsiteY24" fmla="*/ 193315 h 615742"/>
                      <a:gd name="connsiteX25" fmla="*/ 409548 w 443033"/>
                      <a:gd name="connsiteY25" fmla="*/ 219071 h 615742"/>
                      <a:gd name="connsiteX26" fmla="*/ 422427 w 443033"/>
                      <a:gd name="connsiteY26" fmla="*/ 298921 h 615742"/>
                      <a:gd name="connsiteX27" fmla="*/ 430154 w 443033"/>
                      <a:gd name="connsiteY27" fmla="*/ 414832 h 615742"/>
                      <a:gd name="connsiteX28" fmla="*/ 430154 w 443033"/>
                      <a:gd name="connsiteY28" fmla="*/ 474075 h 615742"/>
                      <a:gd name="connsiteX29" fmla="*/ 430153 w 443033"/>
                      <a:gd name="connsiteY29" fmla="*/ 479225 h 615742"/>
                      <a:gd name="connsiteX30" fmla="*/ 443033 w 443033"/>
                      <a:gd name="connsiteY30" fmla="*/ 615742 h 615742"/>
                      <a:gd name="connsiteX31" fmla="*/ 422427 w 443033"/>
                      <a:gd name="connsiteY31" fmla="*/ 582257 h 615742"/>
                      <a:gd name="connsiteX32" fmla="*/ 396669 w 443033"/>
                      <a:gd name="connsiteY32" fmla="*/ 533317 h 615742"/>
                      <a:gd name="connsiteX33" fmla="*/ 386367 w 443033"/>
                      <a:gd name="connsiteY33" fmla="*/ 507559 h 615742"/>
                      <a:gd name="connsiteX34" fmla="*/ 368336 w 443033"/>
                      <a:gd name="connsiteY34" fmla="*/ 484377 h 615742"/>
                      <a:gd name="connsiteX35" fmla="*/ 345153 w 443033"/>
                      <a:gd name="connsiteY35" fmla="*/ 458619 h 615742"/>
                      <a:gd name="connsiteX36" fmla="*/ 314244 w 443033"/>
                      <a:gd name="connsiteY36" fmla="*/ 432862 h 615742"/>
                      <a:gd name="connsiteX37" fmla="*/ 252425 w 443033"/>
                      <a:gd name="connsiteY37" fmla="*/ 399376 h 615742"/>
                      <a:gd name="connsiteX38" fmla="*/ 208637 w 443033"/>
                      <a:gd name="connsiteY38" fmla="*/ 386498 h 615742"/>
                      <a:gd name="connsiteX39" fmla="*/ 193183 w 443033"/>
                      <a:gd name="connsiteY39" fmla="*/ 381346 h 615742"/>
                      <a:gd name="connsiteX40" fmla="*/ 136515 w 443033"/>
                      <a:gd name="connsiteY40" fmla="*/ 381346 h 615742"/>
                      <a:gd name="connsiteX41" fmla="*/ 105606 w 443033"/>
                      <a:gd name="connsiteY41" fmla="*/ 396801 h 615742"/>
                      <a:gd name="connsiteX42" fmla="*/ 82424 w 443033"/>
                      <a:gd name="connsiteY42" fmla="*/ 404529 h 615742"/>
                      <a:gd name="connsiteX43" fmla="*/ 48940 w 443033"/>
                      <a:gd name="connsiteY43" fmla="*/ 425134 h 615742"/>
                      <a:gd name="connsiteX44" fmla="*/ 20606 w 443033"/>
                      <a:gd name="connsiteY44" fmla="*/ 453467 h 615742"/>
                      <a:gd name="connsiteX45" fmla="*/ 0 w 443033"/>
                      <a:gd name="connsiteY45" fmla="*/ 476650 h 615742"/>
                      <a:gd name="connsiteX0" fmla="*/ 0 w 443033"/>
                      <a:gd name="connsiteY0" fmla="*/ 476650 h 615742"/>
                      <a:gd name="connsiteX1" fmla="*/ 30909 w 443033"/>
                      <a:gd name="connsiteY1" fmla="*/ 378770 h 615742"/>
                      <a:gd name="connsiteX2" fmla="*/ 61818 w 443033"/>
                      <a:gd name="connsiteY2" fmla="*/ 252557 h 615742"/>
                      <a:gd name="connsiteX3" fmla="*/ 77273 w 443033"/>
                      <a:gd name="connsiteY3" fmla="*/ 185587 h 615742"/>
                      <a:gd name="connsiteX4" fmla="*/ 92727 w 443033"/>
                      <a:gd name="connsiteY4" fmla="*/ 131496 h 615742"/>
                      <a:gd name="connsiteX5" fmla="*/ 100455 w 443033"/>
                      <a:gd name="connsiteY5" fmla="*/ 113465 h 615742"/>
                      <a:gd name="connsiteX6" fmla="*/ 115909 w 443033"/>
                      <a:gd name="connsiteY6" fmla="*/ 85132 h 615742"/>
                      <a:gd name="connsiteX7" fmla="*/ 131364 w 443033"/>
                      <a:gd name="connsiteY7" fmla="*/ 61950 h 615742"/>
                      <a:gd name="connsiteX8" fmla="*/ 146819 w 443033"/>
                      <a:gd name="connsiteY8" fmla="*/ 49071 h 615742"/>
                      <a:gd name="connsiteX9" fmla="*/ 159698 w 443033"/>
                      <a:gd name="connsiteY9" fmla="*/ 38768 h 615742"/>
                      <a:gd name="connsiteX10" fmla="*/ 172576 w 443033"/>
                      <a:gd name="connsiteY10" fmla="*/ 33617 h 615742"/>
                      <a:gd name="connsiteX11" fmla="*/ 175152 w 443033"/>
                      <a:gd name="connsiteY11" fmla="*/ 20738 h 615742"/>
                      <a:gd name="connsiteX12" fmla="*/ 206062 w 443033"/>
                      <a:gd name="connsiteY12" fmla="*/ 2707 h 615742"/>
                      <a:gd name="connsiteX13" fmla="*/ 231819 w 443033"/>
                      <a:gd name="connsiteY13" fmla="*/ 5282 h 615742"/>
                      <a:gd name="connsiteX14" fmla="*/ 260152 w 443033"/>
                      <a:gd name="connsiteY14" fmla="*/ 2706 h 615742"/>
                      <a:gd name="connsiteX15" fmla="*/ 303940 w 443033"/>
                      <a:gd name="connsiteY15" fmla="*/ 7859 h 615742"/>
                      <a:gd name="connsiteX16" fmla="*/ 265304 w 443033"/>
                      <a:gd name="connsiteY16" fmla="*/ 132 h 615742"/>
                      <a:gd name="connsiteX17" fmla="*/ 332275 w 443033"/>
                      <a:gd name="connsiteY17" fmla="*/ 15586 h 615742"/>
                      <a:gd name="connsiteX18" fmla="*/ 355456 w 443033"/>
                      <a:gd name="connsiteY18" fmla="*/ 38768 h 615742"/>
                      <a:gd name="connsiteX19" fmla="*/ 368335 w 443033"/>
                      <a:gd name="connsiteY19" fmla="*/ 56799 h 615742"/>
                      <a:gd name="connsiteX20" fmla="*/ 383790 w 443033"/>
                      <a:gd name="connsiteY20" fmla="*/ 77405 h 615742"/>
                      <a:gd name="connsiteX21" fmla="*/ 388942 w 443033"/>
                      <a:gd name="connsiteY21" fmla="*/ 103163 h 615742"/>
                      <a:gd name="connsiteX22" fmla="*/ 391517 w 443033"/>
                      <a:gd name="connsiteY22" fmla="*/ 123769 h 615742"/>
                      <a:gd name="connsiteX23" fmla="*/ 401820 w 443033"/>
                      <a:gd name="connsiteY23" fmla="*/ 149527 h 615742"/>
                      <a:gd name="connsiteX24" fmla="*/ 406972 w 443033"/>
                      <a:gd name="connsiteY24" fmla="*/ 193315 h 615742"/>
                      <a:gd name="connsiteX25" fmla="*/ 409548 w 443033"/>
                      <a:gd name="connsiteY25" fmla="*/ 219071 h 615742"/>
                      <a:gd name="connsiteX26" fmla="*/ 422427 w 443033"/>
                      <a:gd name="connsiteY26" fmla="*/ 298921 h 615742"/>
                      <a:gd name="connsiteX27" fmla="*/ 430154 w 443033"/>
                      <a:gd name="connsiteY27" fmla="*/ 414832 h 615742"/>
                      <a:gd name="connsiteX28" fmla="*/ 430154 w 443033"/>
                      <a:gd name="connsiteY28" fmla="*/ 474075 h 615742"/>
                      <a:gd name="connsiteX29" fmla="*/ 430153 w 443033"/>
                      <a:gd name="connsiteY29" fmla="*/ 479225 h 615742"/>
                      <a:gd name="connsiteX30" fmla="*/ 443033 w 443033"/>
                      <a:gd name="connsiteY30" fmla="*/ 615742 h 615742"/>
                      <a:gd name="connsiteX31" fmla="*/ 422427 w 443033"/>
                      <a:gd name="connsiteY31" fmla="*/ 582257 h 615742"/>
                      <a:gd name="connsiteX32" fmla="*/ 396669 w 443033"/>
                      <a:gd name="connsiteY32" fmla="*/ 533317 h 615742"/>
                      <a:gd name="connsiteX33" fmla="*/ 386367 w 443033"/>
                      <a:gd name="connsiteY33" fmla="*/ 507559 h 615742"/>
                      <a:gd name="connsiteX34" fmla="*/ 368336 w 443033"/>
                      <a:gd name="connsiteY34" fmla="*/ 484377 h 615742"/>
                      <a:gd name="connsiteX35" fmla="*/ 345153 w 443033"/>
                      <a:gd name="connsiteY35" fmla="*/ 458619 h 615742"/>
                      <a:gd name="connsiteX36" fmla="*/ 314244 w 443033"/>
                      <a:gd name="connsiteY36" fmla="*/ 432862 h 615742"/>
                      <a:gd name="connsiteX37" fmla="*/ 252425 w 443033"/>
                      <a:gd name="connsiteY37" fmla="*/ 399376 h 615742"/>
                      <a:gd name="connsiteX38" fmla="*/ 208637 w 443033"/>
                      <a:gd name="connsiteY38" fmla="*/ 386498 h 615742"/>
                      <a:gd name="connsiteX39" fmla="*/ 193183 w 443033"/>
                      <a:gd name="connsiteY39" fmla="*/ 381346 h 615742"/>
                      <a:gd name="connsiteX40" fmla="*/ 136515 w 443033"/>
                      <a:gd name="connsiteY40" fmla="*/ 381346 h 615742"/>
                      <a:gd name="connsiteX41" fmla="*/ 105606 w 443033"/>
                      <a:gd name="connsiteY41" fmla="*/ 396801 h 615742"/>
                      <a:gd name="connsiteX42" fmla="*/ 82424 w 443033"/>
                      <a:gd name="connsiteY42" fmla="*/ 404529 h 615742"/>
                      <a:gd name="connsiteX43" fmla="*/ 48940 w 443033"/>
                      <a:gd name="connsiteY43" fmla="*/ 425134 h 615742"/>
                      <a:gd name="connsiteX44" fmla="*/ 20606 w 443033"/>
                      <a:gd name="connsiteY44" fmla="*/ 453467 h 615742"/>
                      <a:gd name="connsiteX45" fmla="*/ 0 w 443033"/>
                      <a:gd name="connsiteY45" fmla="*/ 476650 h 615742"/>
                      <a:gd name="connsiteX0" fmla="*/ 0 w 443033"/>
                      <a:gd name="connsiteY0" fmla="*/ 476650 h 615742"/>
                      <a:gd name="connsiteX1" fmla="*/ 30909 w 443033"/>
                      <a:gd name="connsiteY1" fmla="*/ 378770 h 615742"/>
                      <a:gd name="connsiteX2" fmla="*/ 61818 w 443033"/>
                      <a:gd name="connsiteY2" fmla="*/ 252557 h 615742"/>
                      <a:gd name="connsiteX3" fmla="*/ 77273 w 443033"/>
                      <a:gd name="connsiteY3" fmla="*/ 185587 h 615742"/>
                      <a:gd name="connsiteX4" fmla="*/ 92727 w 443033"/>
                      <a:gd name="connsiteY4" fmla="*/ 131496 h 615742"/>
                      <a:gd name="connsiteX5" fmla="*/ 100455 w 443033"/>
                      <a:gd name="connsiteY5" fmla="*/ 113465 h 615742"/>
                      <a:gd name="connsiteX6" fmla="*/ 115909 w 443033"/>
                      <a:gd name="connsiteY6" fmla="*/ 85132 h 615742"/>
                      <a:gd name="connsiteX7" fmla="*/ 131364 w 443033"/>
                      <a:gd name="connsiteY7" fmla="*/ 61950 h 615742"/>
                      <a:gd name="connsiteX8" fmla="*/ 146819 w 443033"/>
                      <a:gd name="connsiteY8" fmla="*/ 49071 h 615742"/>
                      <a:gd name="connsiteX9" fmla="*/ 159698 w 443033"/>
                      <a:gd name="connsiteY9" fmla="*/ 38768 h 615742"/>
                      <a:gd name="connsiteX10" fmla="*/ 164849 w 443033"/>
                      <a:gd name="connsiteY10" fmla="*/ 23314 h 615742"/>
                      <a:gd name="connsiteX11" fmla="*/ 175152 w 443033"/>
                      <a:gd name="connsiteY11" fmla="*/ 20738 h 615742"/>
                      <a:gd name="connsiteX12" fmla="*/ 206062 w 443033"/>
                      <a:gd name="connsiteY12" fmla="*/ 2707 h 615742"/>
                      <a:gd name="connsiteX13" fmla="*/ 231819 w 443033"/>
                      <a:gd name="connsiteY13" fmla="*/ 5282 h 615742"/>
                      <a:gd name="connsiteX14" fmla="*/ 260152 w 443033"/>
                      <a:gd name="connsiteY14" fmla="*/ 2706 h 615742"/>
                      <a:gd name="connsiteX15" fmla="*/ 303940 w 443033"/>
                      <a:gd name="connsiteY15" fmla="*/ 7859 h 615742"/>
                      <a:gd name="connsiteX16" fmla="*/ 265304 w 443033"/>
                      <a:gd name="connsiteY16" fmla="*/ 132 h 615742"/>
                      <a:gd name="connsiteX17" fmla="*/ 332275 w 443033"/>
                      <a:gd name="connsiteY17" fmla="*/ 15586 h 615742"/>
                      <a:gd name="connsiteX18" fmla="*/ 355456 w 443033"/>
                      <a:gd name="connsiteY18" fmla="*/ 38768 h 615742"/>
                      <a:gd name="connsiteX19" fmla="*/ 368335 w 443033"/>
                      <a:gd name="connsiteY19" fmla="*/ 56799 h 615742"/>
                      <a:gd name="connsiteX20" fmla="*/ 383790 w 443033"/>
                      <a:gd name="connsiteY20" fmla="*/ 77405 h 615742"/>
                      <a:gd name="connsiteX21" fmla="*/ 388942 w 443033"/>
                      <a:gd name="connsiteY21" fmla="*/ 103163 h 615742"/>
                      <a:gd name="connsiteX22" fmla="*/ 391517 w 443033"/>
                      <a:gd name="connsiteY22" fmla="*/ 123769 h 615742"/>
                      <a:gd name="connsiteX23" fmla="*/ 401820 w 443033"/>
                      <a:gd name="connsiteY23" fmla="*/ 149527 h 615742"/>
                      <a:gd name="connsiteX24" fmla="*/ 406972 w 443033"/>
                      <a:gd name="connsiteY24" fmla="*/ 193315 h 615742"/>
                      <a:gd name="connsiteX25" fmla="*/ 409548 w 443033"/>
                      <a:gd name="connsiteY25" fmla="*/ 219071 h 615742"/>
                      <a:gd name="connsiteX26" fmla="*/ 422427 w 443033"/>
                      <a:gd name="connsiteY26" fmla="*/ 298921 h 615742"/>
                      <a:gd name="connsiteX27" fmla="*/ 430154 w 443033"/>
                      <a:gd name="connsiteY27" fmla="*/ 414832 h 615742"/>
                      <a:gd name="connsiteX28" fmla="*/ 430154 w 443033"/>
                      <a:gd name="connsiteY28" fmla="*/ 474075 h 615742"/>
                      <a:gd name="connsiteX29" fmla="*/ 430153 w 443033"/>
                      <a:gd name="connsiteY29" fmla="*/ 479225 h 615742"/>
                      <a:gd name="connsiteX30" fmla="*/ 443033 w 443033"/>
                      <a:gd name="connsiteY30" fmla="*/ 615742 h 615742"/>
                      <a:gd name="connsiteX31" fmla="*/ 422427 w 443033"/>
                      <a:gd name="connsiteY31" fmla="*/ 582257 h 615742"/>
                      <a:gd name="connsiteX32" fmla="*/ 396669 w 443033"/>
                      <a:gd name="connsiteY32" fmla="*/ 533317 h 615742"/>
                      <a:gd name="connsiteX33" fmla="*/ 386367 w 443033"/>
                      <a:gd name="connsiteY33" fmla="*/ 507559 h 615742"/>
                      <a:gd name="connsiteX34" fmla="*/ 368336 w 443033"/>
                      <a:gd name="connsiteY34" fmla="*/ 484377 h 615742"/>
                      <a:gd name="connsiteX35" fmla="*/ 345153 w 443033"/>
                      <a:gd name="connsiteY35" fmla="*/ 458619 h 615742"/>
                      <a:gd name="connsiteX36" fmla="*/ 314244 w 443033"/>
                      <a:gd name="connsiteY36" fmla="*/ 432862 h 615742"/>
                      <a:gd name="connsiteX37" fmla="*/ 252425 w 443033"/>
                      <a:gd name="connsiteY37" fmla="*/ 399376 h 615742"/>
                      <a:gd name="connsiteX38" fmla="*/ 208637 w 443033"/>
                      <a:gd name="connsiteY38" fmla="*/ 386498 h 615742"/>
                      <a:gd name="connsiteX39" fmla="*/ 193183 w 443033"/>
                      <a:gd name="connsiteY39" fmla="*/ 381346 h 615742"/>
                      <a:gd name="connsiteX40" fmla="*/ 136515 w 443033"/>
                      <a:gd name="connsiteY40" fmla="*/ 381346 h 615742"/>
                      <a:gd name="connsiteX41" fmla="*/ 105606 w 443033"/>
                      <a:gd name="connsiteY41" fmla="*/ 396801 h 615742"/>
                      <a:gd name="connsiteX42" fmla="*/ 82424 w 443033"/>
                      <a:gd name="connsiteY42" fmla="*/ 404529 h 615742"/>
                      <a:gd name="connsiteX43" fmla="*/ 48940 w 443033"/>
                      <a:gd name="connsiteY43" fmla="*/ 425134 h 615742"/>
                      <a:gd name="connsiteX44" fmla="*/ 20606 w 443033"/>
                      <a:gd name="connsiteY44" fmla="*/ 453467 h 615742"/>
                      <a:gd name="connsiteX45" fmla="*/ 0 w 443033"/>
                      <a:gd name="connsiteY45" fmla="*/ 476650 h 615742"/>
                      <a:gd name="connsiteX0" fmla="*/ 0 w 443033"/>
                      <a:gd name="connsiteY0" fmla="*/ 476650 h 615742"/>
                      <a:gd name="connsiteX1" fmla="*/ 30909 w 443033"/>
                      <a:gd name="connsiteY1" fmla="*/ 378770 h 615742"/>
                      <a:gd name="connsiteX2" fmla="*/ 61818 w 443033"/>
                      <a:gd name="connsiteY2" fmla="*/ 252557 h 615742"/>
                      <a:gd name="connsiteX3" fmla="*/ 77273 w 443033"/>
                      <a:gd name="connsiteY3" fmla="*/ 185587 h 615742"/>
                      <a:gd name="connsiteX4" fmla="*/ 92727 w 443033"/>
                      <a:gd name="connsiteY4" fmla="*/ 131496 h 615742"/>
                      <a:gd name="connsiteX5" fmla="*/ 100455 w 443033"/>
                      <a:gd name="connsiteY5" fmla="*/ 113465 h 615742"/>
                      <a:gd name="connsiteX6" fmla="*/ 115909 w 443033"/>
                      <a:gd name="connsiteY6" fmla="*/ 85132 h 615742"/>
                      <a:gd name="connsiteX7" fmla="*/ 131364 w 443033"/>
                      <a:gd name="connsiteY7" fmla="*/ 61950 h 615742"/>
                      <a:gd name="connsiteX8" fmla="*/ 146819 w 443033"/>
                      <a:gd name="connsiteY8" fmla="*/ 49071 h 615742"/>
                      <a:gd name="connsiteX9" fmla="*/ 159698 w 443033"/>
                      <a:gd name="connsiteY9" fmla="*/ 38768 h 615742"/>
                      <a:gd name="connsiteX10" fmla="*/ 164849 w 443033"/>
                      <a:gd name="connsiteY10" fmla="*/ 23314 h 615742"/>
                      <a:gd name="connsiteX11" fmla="*/ 182879 w 443033"/>
                      <a:gd name="connsiteY11" fmla="*/ 15586 h 615742"/>
                      <a:gd name="connsiteX12" fmla="*/ 206062 w 443033"/>
                      <a:gd name="connsiteY12" fmla="*/ 2707 h 615742"/>
                      <a:gd name="connsiteX13" fmla="*/ 231819 w 443033"/>
                      <a:gd name="connsiteY13" fmla="*/ 5282 h 615742"/>
                      <a:gd name="connsiteX14" fmla="*/ 260152 w 443033"/>
                      <a:gd name="connsiteY14" fmla="*/ 2706 h 615742"/>
                      <a:gd name="connsiteX15" fmla="*/ 303940 w 443033"/>
                      <a:gd name="connsiteY15" fmla="*/ 7859 h 615742"/>
                      <a:gd name="connsiteX16" fmla="*/ 265304 w 443033"/>
                      <a:gd name="connsiteY16" fmla="*/ 132 h 615742"/>
                      <a:gd name="connsiteX17" fmla="*/ 332275 w 443033"/>
                      <a:gd name="connsiteY17" fmla="*/ 15586 h 615742"/>
                      <a:gd name="connsiteX18" fmla="*/ 355456 w 443033"/>
                      <a:gd name="connsiteY18" fmla="*/ 38768 h 615742"/>
                      <a:gd name="connsiteX19" fmla="*/ 368335 w 443033"/>
                      <a:gd name="connsiteY19" fmla="*/ 56799 h 615742"/>
                      <a:gd name="connsiteX20" fmla="*/ 383790 w 443033"/>
                      <a:gd name="connsiteY20" fmla="*/ 77405 h 615742"/>
                      <a:gd name="connsiteX21" fmla="*/ 388942 w 443033"/>
                      <a:gd name="connsiteY21" fmla="*/ 103163 h 615742"/>
                      <a:gd name="connsiteX22" fmla="*/ 391517 w 443033"/>
                      <a:gd name="connsiteY22" fmla="*/ 123769 h 615742"/>
                      <a:gd name="connsiteX23" fmla="*/ 401820 w 443033"/>
                      <a:gd name="connsiteY23" fmla="*/ 149527 h 615742"/>
                      <a:gd name="connsiteX24" fmla="*/ 406972 w 443033"/>
                      <a:gd name="connsiteY24" fmla="*/ 193315 h 615742"/>
                      <a:gd name="connsiteX25" fmla="*/ 409548 w 443033"/>
                      <a:gd name="connsiteY25" fmla="*/ 219071 h 615742"/>
                      <a:gd name="connsiteX26" fmla="*/ 422427 w 443033"/>
                      <a:gd name="connsiteY26" fmla="*/ 298921 h 615742"/>
                      <a:gd name="connsiteX27" fmla="*/ 430154 w 443033"/>
                      <a:gd name="connsiteY27" fmla="*/ 414832 h 615742"/>
                      <a:gd name="connsiteX28" fmla="*/ 430154 w 443033"/>
                      <a:gd name="connsiteY28" fmla="*/ 474075 h 615742"/>
                      <a:gd name="connsiteX29" fmla="*/ 430153 w 443033"/>
                      <a:gd name="connsiteY29" fmla="*/ 479225 h 615742"/>
                      <a:gd name="connsiteX30" fmla="*/ 443033 w 443033"/>
                      <a:gd name="connsiteY30" fmla="*/ 615742 h 615742"/>
                      <a:gd name="connsiteX31" fmla="*/ 422427 w 443033"/>
                      <a:gd name="connsiteY31" fmla="*/ 582257 h 615742"/>
                      <a:gd name="connsiteX32" fmla="*/ 396669 w 443033"/>
                      <a:gd name="connsiteY32" fmla="*/ 533317 h 615742"/>
                      <a:gd name="connsiteX33" fmla="*/ 386367 w 443033"/>
                      <a:gd name="connsiteY33" fmla="*/ 507559 h 615742"/>
                      <a:gd name="connsiteX34" fmla="*/ 368336 w 443033"/>
                      <a:gd name="connsiteY34" fmla="*/ 484377 h 615742"/>
                      <a:gd name="connsiteX35" fmla="*/ 345153 w 443033"/>
                      <a:gd name="connsiteY35" fmla="*/ 458619 h 615742"/>
                      <a:gd name="connsiteX36" fmla="*/ 314244 w 443033"/>
                      <a:gd name="connsiteY36" fmla="*/ 432862 h 615742"/>
                      <a:gd name="connsiteX37" fmla="*/ 252425 w 443033"/>
                      <a:gd name="connsiteY37" fmla="*/ 399376 h 615742"/>
                      <a:gd name="connsiteX38" fmla="*/ 208637 w 443033"/>
                      <a:gd name="connsiteY38" fmla="*/ 386498 h 615742"/>
                      <a:gd name="connsiteX39" fmla="*/ 193183 w 443033"/>
                      <a:gd name="connsiteY39" fmla="*/ 381346 h 615742"/>
                      <a:gd name="connsiteX40" fmla="*/ 136515 w 443033"/>
                      <a:gd name="connsiteY40" fmla="*/ 381346 h 615742"/>
                      <a:gd name="connsiteX41" fmla="*/ 105606 w 443033"/>
                      <a:gd name="connsiteY41" fmla="*/ 396801 h 615742"/>
                      <a:gd name="connsiteX42" fmla="*/ 82424 w 443033"/>
                      <a:gd name="connsiteY42" fmla="*/ 404529 h 615742"/>
                      <a:gd name="connsiteX43" fmla="*/ 48940 w 443033"/>
                      <a:gd name="connsiteY43" fmla="*/ 425134 h 615742"/>
                      <a:gd name="connsiteX44" fmla="*/ 20606 w 443033"/>
                      <a:gd name="connsiteY44" fmla="*/ 453467 h 615742"/>
                      <a:gd name="connsiteX45" fmla="*/ 0 w 443033"/>
                      <a:gd name="connsiteY45" fmla="*/ 476650 h 615742"/>
                      <a:gd name="connsiteX0" fmla="*/ 0 w 443033"/>
                      <a:gd name="connsiteY0" fmla="*/ 476650 h 615742"/>
                      <a:gd name="connsiteX1" fmla="*/ 30909 w 443033"/>
                      <a:gd name="connsiteY1" fmla="*/ 378770 h 615742"/>
                      <a:gd name="connsiteX2" fmla="*/ 61818 w 443033"/>
                      <a:gd name="connsiteY2" fmla="*/ 252557 h 615742"/>
                      <a:gd name="connsiteX3" fmla="*/ 77273 w 443033"/>
                      <a:gd name="connsiteY3" fmla="*/ 185587 h 615742"/>
                      <a:gd name="connsiteX4" fmla="*/ 92727 w 443033"/>
                      <a:gd name="connsiteY4" fmla="*/ 131496 h 615742"/>
                      <a:gd name="connsiteX5" fmla="*/ 100455 w 443033"/>
                      <a:gd name="connsiteY5" fmla="*/ 113465 h 615742"/>
                      <a:gd name="connsiteX6" fmla="*/ 115909 w 443033"/>
                      <a:gd name="connsiteY6" fmla="*/ 85132 h 615742"/>
                      <a:gd name="connsiteX7" fmla="*/ 131364 w 443033"/>
                      <a:gd name="connsiteY7" fmla="*/ 61950 h 615742"/>
                      <a:gd name="connsiteX8" fmla="*/ 146819 w 443033"/>
                      <a:gd name="connsiteY8" fmla="*/ 49071 h 615742"/>
                      <a:gd name="connsiteX9" fmla="*/ 159698 w 443033"/>
                      <a:gd name="connsiteY9" fmla="*/ 38768 h 615742"/>
                      <a:gd name="connsiteX10" fmla="*/ 164849 w 443033"/>
                      <a:gd name="connsiteY10" fmla="*/ 23314 h 615742"/>
                      <a:gd name="connsiteX11" fmla="*/ 182879 w 443033"/>
                      <a:gd name="connsiteY11" fmla="*/ 15586 h 615742"/>
                      <a:gd name="connsiteX12" fmla="*/ 208638 w 443033"/>
                      <a:gd name="connsiteY12" fmla="*/ 5282 h 615742"/>
                      <a:gd name="connsiteX13" fmla="*/ 231819 w 443033"/>
                      <a:gd name="connsiteY13" fmla="*/ 5282 h 615742"/>
                      <a:gd name="connsiteX14" fmla="*/ 260152 w 443033"/>
                      <a:gd name="connsiteY14" fmla="*/ 2706 h 615742"/>
                      <a:gd name="connsiteX15" fmla="*/ 303940 w 443033"/>
                      <a:gd name="connsiteY15" fmla="*/ 7859 h 615742"/>
                      <a:gd name="connsiteX16" fmla="*/ 265304 w 443033"/>
                      <a:gd name="connsiteY16" fmla="*/ 132 h 615742"/>
                      <a:gd name="connsiteX17" fmla="*/ 332275 w 443033"/>
                      <a:gd name="connsiteY17" fmla="*/ 15586 h 615742"/>
                      <a:gd name="connsiteX18" fmla="*/ 355456 w 443033"/>
                      <a:gd name="connsiteY18" fmla="*/ 38768 h 615742"/>
                      <a:gd name="connsiteX19" fmla="*/ 368335 w 443033"/>
                      <a:gd name="connsiteY19" fmla="*/ 56799 h 615742"/>
                      <a:gd name="connsiteX20" fmla="*/ 383790 w 443033"/>
                      <a:gd name="connsiteY20" fmla="*/ 77405 h 615742"/>
                      <a:gd name="connsiteX21" fmla="*/ 388942 w 443033"/>
                      <a:gd name="connsiteY21" fmla="*/ 103163 h 615742"/>
                      <a:gd name="connsiteX22" fmla="*/ 391517 w 443033"/>
                      <a:gd name="connsiteY22" fmla="*/ 123769 h 615742"/>
                      <a:gd name="connsiteX23" fmla="*/ 401820 w 443033"/>
                      <a:gd name="connsiteY23" fmla="*/ 149527 h 615742"/>
                      <a:gd name="connsiteX24" fmla="*/ 406972 w 443033"/>
                      <a:gd name="connsiteY24" fmla="*/ 193315 h 615742"/>
                      <a:gd name="connsiteX25" fmla="*/ 409548 w 443033"/>
                      <a:gd name="connsiteY25" fmla="*/ 219071 h 615742"/>
                      <a:gd name="connsiteX26" fmla="*/ 422427 w 443033"/>
                      <a:gd name="connsiteY26" fmla="*/ 298921 h 615742"/>
                      <a:gd name="connsiteX27" fmla="*/ 430154 w 443033"/>
                      <a:gd name="connsiteY27" fmla="*/ 414832 h 615742"/>
                      <a:gd name="connsiteX28" fmla="*/ 430154 w 443033"/>
                      <a:gd name="connsiteY28" fmla="*/ 474075 h 615742"/>
                      <a:gd name="connsiteX29" fmla="*/ 430153 w 443033"/>
                      <a:gd name="connsiteY29" fmla="*/ 479225 h 615742"/>
                      <a:gd name="connsiteX30" fmla="*/ 443033 w 443033"/>
                      <a:gd name="connsiteY30" fmla="*/ 615742 h 615742"/>
                      <a:gd name="connsiteX31" fmla="*/ 422427 w 443033"/>
                      <a:gd name="connsiteY31" fmla="*/ 582257 h 615742"/>
                      <a:gd name="connsiteX32" fmla="*/ 396669 w 443033"/>
                      <a:gd name="connsiteY32" fmla="*/ 533317 h 615742"/>
                      <a:gd name="connsiteX33" fmla="*/ 386367 w 443033"/>
                      <a:gd name="connsiteY33" fmla="*/ 507559 h 615742"/>
                      <a:gd name="connsiteX34" fmla="*/ 368336 w 443033"/>
                      <a:gd name="connsiteY34" fmla="*/ 484377 h 615742"/>
                      <a:gd name="connsiteX35" fmla="*/ 345153 w 443033"/>
                      <a:gd name="connsiteY35" fmla="*/ 458619 h 615742"/>
                      <a:gd name="connsiteX36" fmla="*/ 314244 w 443033"/>
                      <a:gd name="connsiteY36" fmla="*/ 432862 h 615742"/>
                      <a:gd name="connsiteX37" fmla="*/ 252425 w 443033"/>
                      <a:gd name="connsiteY37" fmla="*/ 399376 h 615742"/>
                      <a:gd name="connsiteX38" fmla="*/ 208637 w 443033"/>
                      <a:gd name="connsiteY38" fmla="*/ 386498 h 615742"/>
                      <a:gd name="connsiteX39" fmla="*/ 193183 w 443033"/>
                      <a:gd name="connsiteY39" fmla="*/ 381346 h 615742"/>
                      <a:gd name="connsiteX40" fmla="*/ 136515 w 443033"/>
                      <a:gd name="connsiteY40" fmla="*/ 381346 h 615742"/>
                      <a:gd name="connsiteX41" fmla="*/ 105606 w 443033"/>
                      <a:gd name="connsiteY41" fmla="*/ 396801 h 615742"/>
                      <a:gd name="connsiteX42" fmla="*/ 82424 w 443033"/>
                      <a:gd name="connsiteY42" fmla="*/ 404529 h 615742"/>
                      <a:gd name="connsiteX43" fmla="*/ 48940 w 443033"/>
                      <a:gd name="connsiteY43" fmla="*/ 425134 h 615742"/>
                      <a:gd name="connsiteX44" fmla="*/ 20606 w 443033"/>
                      <a:gd name="connsiteY44" fmla="*/ 453467 h 615742"/>
                      <a:gd name="connsiteX45" fmla="*/ 0 w 443033"/>
                      <a:gd name="connsiteY45" fmla="*/ 476650 h 615742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9698 w 443033"/>
                      <a:gd name="connsiteY9" fmla="*/ 36111 h 613085"/>
                      <a:gd name="connsiteX10" fmla="*/ 164849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32275 w 443033"/>
                      <a:gd name="connsiteY17" fmla="*/ 12929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88942 w 443033"/>
                      <a:gd name="connsiteY21" fmla="*/ 100506 h 613085"/>
                      <a:gd name="connsiteX22" fmla="*/ 391517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06972 w 443033"/>
                      <a:gd name="connsiteY24" fmla="*/ 190658 h 613085"/>
                      <a:gd name="connsiteX25" fmla="*/ 409548 w 443033"/>
                      <a:gd name="connsiteY25" fmla="*/ 216414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9698 w 443033"/>
                      <a:gd name="connsiteY9" fmla="*/ 36111 h 613085"/>
                      <a:gd name="connsiteX10" fmla="*/ 164849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88942 w 443033"/>
                      <a:gd name="connsiteY21" fmla="*/ 100506 h 613085"/>
                      <a:gd name="connsiteX22" fmla="*/ 391517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06972 w 443033"/>
                      <a:gd name="connsiteY24" fmla="*/ 190658 h 613085"/>
                      <a:gd name="connsiteX25" fmla="*/ 409548 w 443033"/>
                      <a:gd name="connsiteY25" fmla="*/ 216414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9698 w 443033"/>
                      <a:gd name="connsiteY9" fmla="*/ 36111 h 613085"/>
                      <a:gd name="connsiteX10" fmla="*/ 164849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88942 w 443033"/>
                      <a:gd name="connsiteY21" fmla="*/ 100506 h 613085"/>
                      <a:gd name="connsiteX22" fmla="*/ 391517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06972 w 443033"/>
                      <a:gd name="connsiteY24" fmla="*/ 190658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9698 w 443033"/>
                      <a:gd name="connsiteY9" fmla="*/ 36111 h 613085"/>
                      <a:gd name="connsiteX10" fmla="*/ 164849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88942 w 443033"/>
                      <a:gd name="connsiteY21" fmla="*/ 100506 h 613085"/>
                      <a:gd name="connsiteX22" fmla="*/ 391517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14699 w 443033"/>
                      <a:gd name="connsiteY24" fmla="*/ 182931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9698 w 443033"/>
                      <a:gd name="connsiteY9" fmla="*/ 36111 h 613085"/>
                      <a:gd name="connsiteX10" fmla="*/ 164849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88942 w 443033"/>
                      <a:gd name="connsiteY21" fmla="*/ 100506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14699 w 443033"/>
                      <a:gd name="connsiteY24" fmla="*/ 182931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9698 w 443033"/>
                      <a:gd name="connsiteY9" fmla="*/ 36111 h 613085"/>
                      <a:gd name="connsiteX10" fmla="*/ 164849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14699 w 443033"/>
                      <a:gd name="connsiteY24" fmla="*/ 182931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9698 w 443033"/>
                      <a:gd name="connsiteY9" fmla="*/ 36111 h 613085"/>
                      <a:gd name="connsiteX10" fmla="*/ 164849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14699 w 443033"/>
                      <a:gd name="connsiteY24" fmla="*/ 182931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9698 w 443033"/>
                      <a:gd name="connsiteY9" fmla="*/ 36111 h 613085"/>
                      <a:gd name="connsiteX10" fmla="*/ 164849 w 443033"/>
                      <a:gd name="connsiteY10" fmla="*/ 30960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14699 w 443033"/>
                      <a:gd name="connsiteY24" fmla="*/ 182931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4546 w 443033"/>
                      <a:gd name="connsiteY9" fmla="*/ 25808 h 613085"/>
                      <a:gd name="connsiteX10" fmla="*/ 164849 w 443033"/>
                      <a:gd name="connsiteY10" fmla="*/ 30960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14699 w 443033"/>
                      <a:gd name="connsiteY24" fmla="*/ 182931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4546 w 443033"/>
                      <a:gd name="connsiteY9" fmla="*/ 25808 h 613085"/>
                      <a:gd name="connsiteX10" fmla="*/ 164849 w 443033"/>
                      <a:gd name="connsiteY10" fmla="*/ 30960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14699 w 443033"/>
                      <a:gd name="connsiteY24" fmla="*/ 182931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4546 w 443033"/>
                      <a:gd name="connsiteY9" fmla="*/ 25808 h 613085"/>
                      <a:gd name="connsiteX10" fmla="*/ 170001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14699 w 443033"/>
                      <a:gd name="connsiteY24" fmla="*/ 182931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4546 w 443033"/>
                      <a:gd name="connsiteY9" fmla="*/ 25808 h 613085"/>
                      <a:gd name="connsiteX10" fmla="*/ 170001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08663 w 443033"/>
                      <a:gd name="connsiteY24" fmla="*/ 188967 h 613085"/>
                      <a:gd name="connsiteX25" fmla="*/ 412124 w 443033"/>
                      <a:gd name="connsiteY25" fmla="*/ 211262 h 613085"/>
                      <a:gd name="connsiteX26" fmla="*/ 422427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4546 w 443033"/>
                      <a:gd name="connsiteY9" fmla="*/ 25808 h 613085"/>
                      <a:gd name="connsiteX10" fmla="*/ 170001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08663 w 443033"/>
                      <a:gd name="connsiteY24" fmla="*/ 188967 h 613085"/>
                      <a:gd name="connsiteX25" fmla="*/ 412124 w 443033"/>
                      <a:gd name="connsiteY25" fmla="*/ 211262 h 613085"/>
                      <a:gd name="connsiteX26" fmla="*/ 416391 w 443033"/>
                      <a:gd name="connsiteY26" fmla="*/ 296264 h 613085"/>
                      <a:gd name="connsiteX27" fmla="*/ 430154 w 443033"/>
                      <a:gd name="connsiteY27" fmla="*/ 412175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4546 w 443033"/>
                      <a:gd name="connsiteY9" fmla="*/ 25808 h 613085"/>
                      <a:gd name="connsiteX10" fmla="*/ 170001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08663 w 443033"/>
                      <a:gd name="connsiteY24" fmla="*/ 188967 h 613085"/>
                      <a:gd name="connsiteX25" fmla="*/ 412124 w 443033"/>
                      <a:gd name="connsiteY25" fmla="*/ 211262 h 613085"/>
                      <a:gd name="connsiteX26" fmla="*/ 416391 w 443033"/>
                      <a:gd name="connsiteY26" fmla="*/ 296264 h 613085"/>
                      <a:gd name="connsiteX27" fmla="*/ 424118 w 443033"/>
                      <a:gd name="connsiteY27" fmla="*/ 415193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54546 w 443033"/>
                      <a:gd name="connsiteY9" fmla="*/ 25808 h 613085"/>
                      <a:gd name="connsiteX10" fmla="*/ 179054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08663 w 443033"/>
                      <a:gd name="connsiteY24" fmla="*/ 188967 h 613085"/>
                      <a:gd name="connsiteX25" fmla="*/ 412124 w 443033"/>
                      <a:gd name="connsiteY25" fmla="*/ 211262 h 613085"/>
                      <a:gd name="connsiteX26" fmla="*/ 416391 w 443033"/>
                      <a:gd name="connsiteY26" fmla="*/ 296264 h 613085"/>
                      <a:gd name="connsiteX27" fmla="*/ 424118 w 443033"/>
                      <a:gd name="connsiteY27" fmla="*/ 415193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3993 h 613085"/>
                      <a:gd name="connsiteX1" fmla="*/ 30909 w 443033"/>
                      <a:gd name="connsiteY1" fmla="*/ 376113 h 613085"/>
                      <a:gd name="connsiteX2" fmla="*/ 61818 w 443033"/>
                      <a:gd name="connsiteY2" fmla="*/ 249900 h 613085"/>
                      <a:gd name="connsiteX3" fmla="*/ 77273 w 443033"/>
                      <a:gd name="connsiteY3" fmla="*/ 182930 h 613085"/>
                      <a:gd name="connsiteX4" fmla="*/ 92727 w 443033"/>
                      <a:gd name="connsiteY4" fmla="*/ 128839 h 613085"/>
                      <a:gd name="connsiteX5" fmla="*/ 100455 w 443033"/>
                      <a:gd name="connsiteY5" fmla="*/ 110808 h 613085"/>
                      <a:gd name="connsiteX6" fmla="*/ 115909 w 443033"/>
                      <a:gd name="connsiteY6" fmla="*/ 82475 h 613085"/>
                      <a:gd name="connsiteX7" fmla="*/ 131364 w 443033"/>
                      <a:gd name="connsiteY7" fmla="*/ 59293 h 613085"/>
                      <a:gd name="connsiteX8" fmla="*/ 146819 w 443033"/>
                      <a:gd name="connsiteY8" fmla="*/ 46414 h 613085"/>
                      <a:gd name="connsiteX9" fmla="*/ 163600 w 443033"/>
                      <a:gd name="connsiteY9" fmla="*/ 28826 h 613085"/>
                      <a:gd name="connsiteX10" fmla="*/ 179054 w 443033"/>
                      <a:gd name="connsiteY10" fmla="*/ 20657 h 613085"/>
                      <a:gd name="connsiteX11" fmla="*/ 182879 w 443033"/>
                      <a:gd name="connsiteY11" fmla="*/ 12929 h 613085"/>
                      <a:gd name="connsiteX12" fmla="*/ 208638 w 443033"/>
                      <a:gd name="connsiteY12" fmla="*/ 2625 h 613085"/>
                      <a:gd name="connsiteX13" fmla="*/ 231819 w 443033"/>
                      <a:gd name="connsiteY13" fmla="*/ 2625 h 613085"/>
                      <a:gd name="connsiteX14" fmla="*/ 260152 w 443033"/>
                      <a:gd name="connsiteY14" fmla="*/ 49 h 613085"/>
                      <a:gd name="connsiteX15" fmla="*/ 303940 w 443033"/>
                      <a:gd name="connsiteY15" fmla="*/ 5202 h 613085"/>
                      <a:gd name="connsiteX16" fmla="*/ 265304 w 443033"/>
                      <a:gd name="connsiteY16" fmla="*/ 2627 h 613085"/>
                      <a:gd name="connsiteX17" fmla="*/ 329699 w 443033"/>
                      <a:gd name="connsiteY17" fmla="*/ 15504 h 613085"/>
                      <a:gd name="connsiteX18" fmla="*/ 355456 w 443033"/>
                      <a:gd name="connsiteY18" fmla="*/ 36111 h 613085"/>
                      <a:gd name="connsiteX19" fmla="*/ 368335 w 443033"/>
                      <a:gd name="connsiteY19" fmla="*/ 54142 h 613085"/>
                      <a:gd name="connsiteX20" fmla="*/ 383790 w 443033"/>
                      <a:gd name="connsiteY20" fmla="*/ 74748 h 613085"/>
                      <a:gd name="connsiteX21" fmla="*/ 394093 w 443033"/>
                      <a:gd name="connsiteY21" fmla="*/ 97930 h 613085"/>
                      <a:gd name="connsiteX22" fmla="*/ 399245 w 443033"/>
                      <a:gd name="connsiteY22" fmla="*/ 121112 h 613085"/>
                      <a:gd name="connsiteX23" fmla="*/ 401820 w 443033"/>
                      <a:gd name="connsiteY23" fmla="*/ 146870 h 613085"/>
                      <a:gd name="connsiteX24" fmla="*/ 408663 w 443033"/>
                      <a:gd name="connsiteY24" fmla="*/ 188967 h 613085"/>
                      <a:gd name="connsiteX25" fmla="*/ 412124 w 443033"/>
                      <a:gd name="connsiteY25" fmla="*/ 211262 h 613085"/>
                      <a:gd name="connsiteX26" fmla="*/ 416391 w 443033"/>
                      <a:gd name="connsiteY26" fmla="*/ 296264 h 613085"/>
                      <a:gd name="connsiteX27" fmla="*/ 424118 w 443033"/>
                      <a:gd name="connsiteY27" fmla="*/ 415193 h 613085"/>
                      <a:gd name="connsiteX28" fmla="*/ 430154 w 443033"/>
                      <a:gd name="connsiteY28" fmla="*/ 471418 h 613085"/>
                      <a:gd name="connsiteX29" fmla="*/ 430153 w 443033"/>
                      <a:gd name="connsiteY29" fmla="*/ 476568 h 613085"/>
                      <a:gd name="connsiteX30" fmla="*/ 443033 w 443033"/>
                      <a:gd name="connsiteY30" fmla="*/ 613085 h 613085"/>
                      <a:gd name="connsiteX31" fmla="*/ 422427 w 443033"/>
                      <a:gd name="connsiteY31" fmla="*/ 579600 h 613085"/>
                      <a:gd name="connsiteX32" fmla="*/ 396669 w 443033"/>
                      <a:gd name="connsiteY32" fmla="*/ 530660 h 613085"/>
                      <a:gd name="connsiteX33" fmla="*/ 386367 w 443033"/>
                      <a:gd name="connsiteY33" fmla="*/ 504902 h 613085"/>
                      <a:gd name="connsiteX34" fmla="*/ 368336 w 443033"/>
                      <a:gd name="connsiteY34" fmla="*/ 481720 h 613085"/>
                      <a:gd name="connsiteX35" fmla="*/ 345153 w 443033"/>
                      <a:gd name="connsiteY35" fmla="*/ 455962 h 613085"/>
                      <a:gd name="connsiteX36" fmla="*/ 314244 w 443033"/>
                      <a:gd name="connsiteY36" fmla="*/ 430205 h 613085"/>
                      <a:gd name="connsiteX37" fmla="*/ 252425 w 443033"/>
                      <a:gd name="connsiteY37" fmla="*/ 396719 h 613085"/>
                      <a:gd name="connsiteX38" fmla="*/ 208637 w 443033"/>
                      <a:gd name="connsiteY38" fmla="*/ 383841 h 613085"/>
                      <a:gd name="connsiteX39" fmla="*/ 193183 w 443033"/>
                      <a:gd name="connsiteY39" fmla="*/ 378689 h 613085"/>
                      <a:gd name="connsiteX40" fmla="*/ 136515 w 443033"/>
                      <a:gd name="connsiteY40" fmla="*/ 378689 h 613085"/>
                      <a:gd name="connsiteX41" fmla="*/ 105606 w 443033"/>
                      <a:gd name="connsiteY41" fmla="*/ 394144 h 613085"/>
                      <a:gd name="connsiteX42" fmla="*/ 82424 w 443033"/>
                      <a:gd name="connsiteY42" fmla="*/ 401872 h 613085"/>
                      <a:gd name="connsiteX43" fmla="*/ 48940 w 443033"/>
                      <a:gd name="connsiteY43" fmla="*/ 422477 h 613085"/>
                      <a:gd name="connsiteX44" fmla="*/ 20606 w 443033"/>
                      <a:gd name="connsiteY44" fmla="*/ 450810 h 613085"/>
                      <a:gd name="connsiteX45" fmla="*/ 0 w 443033"/>
                      <a:gd name="connsiteY45" fmla="*/ 473993 h 613085"/>
                      <a:gd name="connsiteX0" fmla="*/ 0 w 443033"/>
                      <a:gd name="connsiteY0" fmla="*/ 474339 h 613431"/>
                      <a:gd name="connsiteX1" fmla="*/ 30909 w 443033"/>
                      <a:gd name="connsiteY1" fmla="*/ 376459 h 613431"/>
                      <a:gd name="connsiteX2" fmla="*/ 61818 w 443033"/>
                      <a:gd name="connsiteY2" fmla="*/ 250246 h 613431"/>
                      <a:gd name="connsiteX3" fmla="*/ 77273 w 443033"/>
                      <a:gd name="connsiteY3" fmla="*/ 183276 h 613431"/>
                      <a:gd name="connsiteX4" fmla="*/ 92727 w 443033"/>
                      <a:gd name="connsiteY4" fmla="*/ 129185 h 613431"/>
                      <a:gd name="connsiteX5" fmla="*/ 100455 w 443033"/>
                      <a:gd name="connsiteY5" fmla="*/ 111154 h 613431"/>
                      <a:gd name="connsiteX6" fmla="*/ 115909 w 443033"/>
                      <a:gd name="connsiteY6" fmla="*/ 82821 h 613431"/>
                      <a:gd name="connsiteX7" fmla="*/ 131364 w 443033"/>
                      <a:gd name="connsiteY7" fmla="*/ 59639 h 613431"/>
                      <a:gd name="connsiteX8" fmla="*/ 146819 w 443033"/>
                      <a:gd name="connsiteY8" fmla="*/ 46760 h 613431"/>
                      <a:gd name="connsiteX9" fmla="*/ 163600 w 443033"/>
                      <a:gd name="connsiteY9" fmla="*/ 29172 h 613431"/>
                      <a:gd name="connsiteX10" fmla="*/ 179054 w 443033"/>
                      <a:gd name="connsiteY10" fmla="*/ 21003 h 613431"/>
                      <a:gd name="connsiteX11" fmla="*/ 182879 w 443033"/>
                      <a:gd name="connsiteY11" fmla="*/ 13275 h 613431"/>
                      <a:gd name="connsiteX12" fmla="*/ 208638 w 443033"/>
                      <a:gd name="connsiteY12" fmla="*/ 2971 h 613431"/>
                      <a:gd name="connsiteX13" fmla="*/ 228801 w 443033"/>
                      <a:gd name="connsiteY13" fmla="*/ 18060 h 613431"/>
                      <a:gd name="connsiteX14" fmla="*/ 260152 w 443033"/>
                      <a:gd name="connsiteY14" fmla="*/ 395 h 613431"/>
                      <a:gd name="connsiteX15" fmla="*/ 303940 w 443033"/>
                      <a:gd name="connsiteY15" fmla="*/ 5548 h 613431"/>
                      <a:gd name="connsiteX16" fmla="*/ 265304 w 443033"/>
                      <a:gd name="connsiteY16" fmla="*/ 2973 h 613431"/>
                      <a:gd name="connsiteX17" fmla="*/ 329699 w 443033"/>
                      <a:gd name="connsiteY17" fmla="*/ 15850 h 613431"/>
                      <a:gd name="connsiteX18" fmla="*/ 355456 w 443033"/>
                      <a:gd name="connsiteY18" fmla="*/ 36457 h 613431"/>
                      <a:gd name="connsiteX19" fmla="*/ 368335 w 443033"/>
                      <a:gd name="connsiteY19" fmla="*/ 54488 h 613431"/>
                      <a:gd name="connsiteX20" fmla="*/ 383790 w 443033"/>
                      <a:gd name="connsiteY20" fmla="*/ 75094 h 613431"/>
                      <a:gd name="connsiteX21" fmla="*/ 394093 w 443033"/>
                      <a:gd name="connsiteY21" fmla="*/ 98276 h 613431"/>
                      <a:gd name="connsiteX22" fmla="*/ 399245 w 443033"/>
                      <a:gd name="connsiteY22" fmla="*/ 121458 h 613431"/>
                      <a:gd name="connsiteX23" fmla="*/ 401820 w 443033"/>
                      <a:gd name="connsiteY23" fmla="*/ 147216 h 613431"/>
                      <a:gd name="connsiteX24" fmla="*/ 408663 w 443033"/>
                      <a:gd name="connsiteY24" fmla="*/ 189313 h 613431"/>
                      <a:gd name="connsiteX25" fmla="*/ 412124 w 443033"/>
                      <a:gd name="connsiteY25" fmla="*/ 211608 h 613431"/>
                      <a:gd name="connsiteX26" fmla="*/ 416391 w 443033"/>
                      <a:gd name="connsiteY26" fmla="*/ 296610 h 613431"/>
                      <a:gd name="connsiteX27" fmla="*/ 424118 w 443033"/>
                      <a:gd name="connsiteY27" fmla="*/ 415539 h 613431"/>
                      <a:gd name="connsiteX28" fmla="*/ 430154 w 443033"/>
                      <a:gd name="connsiteY28" fmla="*/ 471764 h 613431"/>
                      <a:gd name="connsiteX29" fmla="*/ 430153 w 443033"/>
                      <a:gd name="connsiteY29" fmla="*/ 476914 h 613431"/>
                      <a:gd name="connsiteX30" fmla="*/ 443033 w 443033"/>
                      <a:gd name="connsiteY30" fmla="*/ 613431 h 613431"/>
                      <a:gd name="connsiteX31" fmla="*/ 422427 w 443033"/>
                      <a:gd name="connsiteY31" fmla="*/ 579946 h 613431"/>
                      <a:gd name="connsiteX32" fmla="*/ 396669 w 443033"/>
                      <a:gd name="connsiteY32" fmla="*/ 531006 h 613431"/>
                      <a:gd name="connsiteX33" fmla="*/ 386367 w 443033"/>
                      <a:gd name="connsiteY33" fmla="*/ 505248 h 613431"/>
                      <a:gd name="connsiteX34" fmla="*/ 368336 w 443033"/>
                      <a:gd name="connsiteY34" fmla="*/ 482066 h 613431"/>
                      <a:gd name="connsiteX35" fmla="*/ 345153 w 443033"/>
                      <a:gd name="connsiteY35" fmla="*/ 456308 h 613431"/>
                      <a:gd name="connsiteX36" fmla="*/ 314244 w 443033"/>
                      <a:gd name="connsiteY36" fmla="*/ 430551 h 613431"/>
                      <a:gd name="connsiteX37" fmla="*/ 252425 w 443033"/>
                      <a:gd name="connsiteY37" fmla="*/ 397065 h 613431"/>
                      <a:gd name="connsiteX38" fmla="*/ 208637 w 443033"/>
                      <a:gd name="connsiteY38" fmla="*/ 384187 h 613431"/>
                      <a:gd name="connsiteX39" fmla="*/ 193183 w 443033"/>
                      <a:gd name="connsiteY39" fmla="*/ 379035 h 613431"/>
                      <a:gd name="connsiteX40" fmla="*/ 136515 w 443033"/>
                      <a:gd name="connsiteY40" fmla="*/ 379035 h 613431"/>
                      <a:gd name="connsiteX41" fmla="*/ 105606 w 443033"/>
                      <a:gd name="connsiteY41" fmla="*/ 394490 h 613431"/>
                      <a:gd name="connsiteX42" fmla="*/ 82424 w 443033"/>
                      <a:gd name="connsiteY42" fmla="*/ 402218 h 613431"/>
                      <a:gd name="connsiteX43" fmla="*/ 48940 w 443033"/>
                      <a:gd name="connsiteY43" fmla="*/ 422823 h 613431"/>
                      <a:gd name="connsiteX44" fmla="*/ 20606 w 443033"/>
                      <a:gd name="connsiteY44" fmla="*/ 451156 h 613431"/>
                      <a:gd name="connsiteX45" fmla="*/ 0 w 443033"/>
                      <a:gd name="connsiteY45" fmla="*/ 474339 h 613431"/>
                      <a:gd name="connsiteX0" fmla="*/ 0 w 443033"/>
                      <a:gd name="connsiteY0" fmla="*/ 473988 h 613080"/>
                      <a:gd name="connsiteX1" fmla="*/ 30909 w 443033"/>
                      <a:gd name="connsiteY1" fmla="*/ 376108 h 613080"/>
                      <a:gd name="connsiteX2" fmla="*/ 61818 w 443033"/>
                      <a:gd name="connsiteY2" fmla="*/ 249895 h 613080"/>
                      <a:gd name="connsiteX3" fmla="*/ 77273 w 443033"/>
                      <a:gd name="connsiteY3" fmla="*/ 182925 h 613080"/>
                      <a:gd name="connsiteX4" fmla="*/ 92727 w 443033"/>
                      <a:gd name="connsiteY4" fmla="*/ 128834 h 613080"/>
                      <a:gd name="connsiteX5" fmla="*/ 100455 w 443033"/>
                      <a:gd name="connsiteY5" fmla="*/ 110803 h 613080"/>
                      <a:gd name="connsiteX6" fmla="*/ 115909 w 443033"/>
                      <a:gd name="connsiteY6" fmla="*/ 82470 h 613080"/>
                      <a:gd name="connsiteX7" fmla="*/ 131364 w 443033"/>
                      <a:gd name="connsiteY7" fmla="*/ 59288 h 613080"/>
                      <a:gd name="connsiteX8" fmla="*/ 146819 w 443033"/>
                      <a:gd name="connsiteY8" fmla="*/ 46409 h 613080"/>
                      <a:gd name="connsiteX9" fmla="*/ 163600 w 443033"/>
                      <a:gd name="connsiteY9" fmla="*/ 28821 h 613080"/>
                      <a:gd name="connsiteX10" fmla="*/ 179054 w 443033"/>
                      <a:gd name="connsiteY10" fmla="*/ 20652 h 613080"/>
                      <a:gd name="connsiteX11" fmla="*/ 182879 w 443033"/>
                      <a:gd name="connsiteY11" fmla="*/ 12924 h 613080"/>
                      <a:gd name="connsiteX12" fmla="*/ 208638 w 443033"/>
                      <a:gd name="connsiteY12" fmla="*/ 2620 h 613080"/>
                      <a:gd name="connsiteX13" fmla="*/ 228801 w 443033"/>
                      <a:gd name="connsiteY13" fmla="*/ 8656 h 613080"/>
                      <a:gd name="connsiteX14" fmla="*/ 260152 w 443033"/>
                      <a:gd name="connsiteY14" fmla="*/ 44 h 613080"/>
                      <a:gd name="connsiteX15" fmla="*/ 303940 w 443033"/>
                      <a:gd name="connsiteY15" fmla="*/ 5197 h 613080"/>
                      <a:gd name="connsiteX16" fmla="*/ 265304 w 443033"/>
                      <a:gd name="connsiteY16" fmla="*/ 2622 h 613080"/>
                      <a:gd name="connsiteX17" fmla="*/ 329699 w 443033"/>
                      <a:gd name="connsiteY17" fmla="*/ 15499 h 613080"/>
                      <a:gd name="connsiteX18" fmla="*/ 355456 w 443033"/>
                      <a:gd name="connsiteY18" fmla="*/ 36106 h 613080"/>
                      <a:gd name="connsiteX19" fmla="*/ 368335 w 443033"/>
                      <a:gd name="connsiteY19" fmla="*/ 54137 h 613080"/>
                      <a:gd name="connsiteX20" fmla="*/ 383790 w 443033"/>
                      <a:gd name="connsiteY20" fmla="*/ 74743 h 613080"/>
                      <a:gd name="connsiteX21" fmla="*/ 394093 w 443033"/>
                      <a:gd name="connsiteY21" fmla="*/ 97925 h 613080"/>
                      <a:gd name="connsiteX22" fmla="*/ 399245 w 443033"/>
                      <a:gd name="connsiteY22" fmla="*/ 121107 h 613080"/>
                      <a:gd name="connsiteX23" fmla="*/ 401820 w 443033"/>
                      <a:gd name="connsiteY23" fmla="*/ 146865 h 613080"/>
                      <a:gd name="connsiteX24" fmla="*/ 408663 w 443033"/>
                      <a:gd name="connsiteY24" fmla="*/ 188962 h 613080"/>
                      <a:gd name="connsiteX25" fmla="*/ 412124 w 443033"/>
                      <a:gd name="connsiteY25" fmla="*/ 211257 h 613080"/>
                      <a:gd name="connsiteX26" fmla="*/ 416391 w 443033"/>
                      <a:gd name="connsiteY26" fmla="*/ 296259 h 613080"/>
                      <a:gd name="connsiteX27" fmla="*/ 424118 w 443033"/>
                      <a:gd name="connsiteY27" fmla="*/ 415188 h 613080"/>
                      <a:gd name="connsiteX28" fmla="*/ 430154 w 443033"/>
                      <a:gd name="connsiteY28" fmla="*/ 471413 h 613080"/>
                      <a:gd name="connsiteX29" fmla="*/ 430153 w 443033"/>
                      <a:gd name="connsiteY29" fmla="*/ 476563 h 613080"/>
                      <a:gd name="connsiteX30" fmla="*/ 443033 w 443033"/>
                      <a:gd name="connsiteY30" fmla="*/ 613080 h 613080"/>
                      <a:gd name="connsiteX31" fmla="*/ 422427 w 443033"/>
                      <a:gd name="connsiteY31" fmla="*/ 579595 h 613080"/>
                      <a:gd name="connsiteX32" fmla="*/ 396669 w 443033"/>
                      <a:gd name="connsiteY32" fmla="*/ 530655 h 613080"/>
                      <a:gd name="connsiteX33" fmla="*/ 386367 w 443033"/>
                      <a:gd name="connsiteY33" fmla="*/ 504897 h 613080"/>
                      <a:gd name="connsiteX34" fmla="*/ 368336 w 443033"/>
                      <a:gd name="connsiteY34" fmla="*/ 481715 h 613080"/>
                      <a:gd name="connsiteX35" fmla="*/ 345153 w 443033"/>
                      <a:gd name="connsiteY35" fmla="*/ 455957 h 613080"/>
                      <a:gd name="connsiteX36" fmla="*/ 314244 w 443033"/>
                      <a:gd name="connsiteY36" fmla="*/ 430200 h 613080"/>
                      <a:gd name="connsiteX37" fmla="*/ 252425 w 443033"/>
                      <a:gd name="connsiteY37" fmla="*/ 396714 h 613080"/>
                      <a:gd name="connsiteX38" fmla="*/ 208637 w 443033"/>
                      <a:gd name="connsiteY38" fmla="*/ 383836 h 613080"/>
                      <a:gd name="connsiteX39" fmla="*/ 193183 w 443033"/>
                      <a:gd name="connsiteY39" fmla="*/ 378684 h 613080"/>
                      <a:gd name="connsiteX40" fmla="*/ 136515 w 443033"/>
                      <a:gd name="connsiteY40" fmla="*/ 378684 h 613080"/>
                      <a:gd name="connsiteX41" fmla="*/ 105606 w 443033"/>
                      <a:gd name="connsiteY41" fmla="*/ 394139 h 613080"/>
                      <a:gd name="connsiteX42" fmla="*/ 82424 w 443033"/>
                      <a:gd name="connsiteY42" fmla="*/ 401867 h 613080"/>
                      <a:gd name="connsiteX43" fmla="*/ 48940 w 443033"/>
                      <a:gd name="connsiteY43" fmla="*/ 422472 h 613080"/>
                      <a:gd name="connsiteX44" fmla="*/ 20606 w 443033"/>
                      <a:gd name="connsiteY44" fmla="*/ 450805 h 613080"/>
                      <a:gd name="connsiteX45" fmla="*/ 0 w 443033"/>
                      <a:gd name="connsiteY45" fmla="*/ 473988 h 613080"/>
                      <a:gd name="connsiteX0" fmla="*/ 0 w 443033"/>
                      <a:gd name="connsiteY0" fmla="*/ 473996 h 613088"/>
                      <a:gd name="connsiteX1" fmla="*/ 30909 w 443033"/>
                      <a:gd name="connsiteY1" fmla="*/ 376116 h 613088"/>
                      <a:gd name="connsiteX2" fmla="*/ 61818 w 443033"/>
                      <a:gd name="connsiteY2" fmla="*/ 249903 h 613088"/>
                      <a:gd name="connsiteX3" fmla="*/ 77273 w 443033"/>
                      <a:gd name="connsiteY3" fmla="*/ 182933 h 613088"/>
                      <a:gd name="connsiteX4" fmla="*/ 92727 w 443033"/>
                      <a:gd name="connsiteY4" fmla="*/ 128842 h 613088"/>
                      <a:gd name="connsiteX5" fmla="*/ 100455 w 443033"/>
                      <a:gd name="connsiteY5" fmla="*/ 110811 h 613088"/>
                      <a:gd name="connsiteX6" fmla="*/ 115909 w 443033"/>
                      <a:gd name="connsiteY6" fmla="*/ 82478 h 613088"/>
                      <a:gd name="connsiteX7" fmla="*/ 131364 w 443033"/>
                      <a:gd name="connsiteY7" fmla="*/ 59296 h 613088"/>
                      <a:gd name="connsiteX8" fmla="*/ 146819 w 443033"/>
                      <a:gd name="connsiteY8" fmla="*/ 46417 h 613088"/>
                      <a:gd name="connsiteX9" fmla="*/ 163600 w 443033"/>
                      <a:gd name="connsiteY9" fmla="*/ 28829 h 613088"/>
                      <a:gd name="connsiteX10" fmla="*/ 179054 w 443033"/>
                      <a:gd name="connsiteY10" fmla="*/ 20660 h 613088"/>
                      <a:gd name="connsiteX11" fmla="*/ 182879 w 443033"/>
                      <a:gd name="connsiteY11" fmla="*/ 12932 h 613088"/>
                      <a:gd name="connsiteX12" fmla="*/ 208638 w 443033"/>
                      <a:gd name="connsiteY12" fmla="*/ 2628 h 613088"/>
                      <a:gd name="connsiteX13" fmla="*/ 228801 w 443033"/>
                      <a:gd name="connsiteY13" fmla="*/ 8664 h 613088"/>
                      <a:gd name="connsiteX14" fmla="*/ 260152 w 443033"/>
                      <a:gd name="connsiteY14" fmla="*/ 52 h 613088"/>
                      <a:gd name="connsiteX15" fmla="*/ 303940 w 443033"/>
                      <a:gd name="connsiteY15" fmla="*/ 5205 h 613088"/>
                      <a:gd name="connsiteX16" fmla="*/ 268322 w 443033"/>
                      <a:gd name="connsiteY16" fmla="*/ 8666 h 613088"/>
                      <a:gd name="connsiteX17" fmla="*/ 329699 w 443033"/>
                      <a:gd name="connsiteY17" fmla="*/ 15507 h 613088"/>
                      <a:gd name="connsiteX18" fmla="*/ 355456 w 443033"/>
                      <a:gd name="connsiteY18" fmla="*/ 36114 h 613088"/>
                      <a:gd name="connsiteX19" fmla="*/ 368335 w 443033"/>
                      <a:gd name="connsiteY19" fmla="*/ 54145 h 613088"/>
                      <a:gd name="connsiteX20" fmla="*/ 383790 w 443033"/>
                      <a:gd name="connsiteY20" fmla="*/ 74751 h 613088"/>
                      <a:gd name="connsiteX21" fmla="*/ 394093 w 443033"/>
                      <a:gd name="connsiteY21" fmla="*/ 97933 h 613088"/>
                      <a:gd name="connsiteX22" fmla="*/ 399245 w 443033"/>
                      <a:gd name="connsiteY22" fmla="*/ 121115 h 613088"/>
                      <a:gd name="connsiteX23" fmla="*/ 401820 w 443033"/>
                      <a:gd name="connsiteY23" fmla="*/ 146873 h 613088"/>
                      <a:gd name="connsiteX24" fmla="*/ 408663 w 443033"/>
                      <a:gd name="connsiteY24" fmla="*/ 188970 h 613088"/>
                      <a:gd name="connsiteX25" fmla="*/ 412124 w 443033"/>
                      <a:gd name="connsiteY25" fmla="*/ 211265 h 613088"/>
                      <a:gd name="connsiteX26" fmla="*/ 416391 w 443033"/>
                      <a:gd name="connsiteY26" fmla="*/ 296267 h 613088"/>
                      <a:gd name="connsiteX27" fmla="*/ 424118 w 443033"/>
                      <a:gd name="connsiteY27" fmla="*/ 415196 h 613088"/>
                      <a:gd name="connsiteX28" fmla="*/ 430154 w 443033"/>
                      <a:gd name="connsiteY28" fmla="*/ 471421 h 613088"/>
                      <a:gd name="connsiteX29" fmla="*/ 430153 w 443033"/>
                      <a:gd name="connsiteY29" fmla="*/ 476571 h 613088"/>
                      <a:gd name="connsiteX30" fmla="*/ 443033 w 443033"/>
                      <a:gd name="connsiteY30" fmla="*/ 613088 h 613088"/>
                      <a:gd name="connsiteX31" fmla="*/ 422427 w 443033"/>
                      <a:gd name="connsiteY31" fmla="*/ 579603 h 613088"/>
                      <a:gd name="connsiteX32" fmla="*/ 396669 w 443033"/>
                      <a:gd name="connsiteY32" fmla="*/ 530663 h 613088"/>
                      <a:gd name="connsiteX33" fmla="*/ 386367 w 443033"/>
                      <a:gd name="connsiteY33" fmla="*/ 504905 h 613088"/>
                      <a:gd name="connsiteX34" fmla="*/ 368336 w 443033"/>
                      <a:gd name="connsiteY34" fmla="*/ 481723 h 613088"/>
                      <a:gd name="connsiteX35" fmla="*/ 345153 w 443033"/>
                      <a:gd name="connsiteY35" fmla="*/ 455965 h 613088"/>
                      <a:gd name="connsiteX36" fmla="*/ 314244 w 443033"/>
                      <a:gd name="connsiteY36" fmla="*/ 430208 h 613088"/>
                      <a:gd name="connsiteX37" fmla="*/ 252425 w 443033"/>
                      <a:gd name="connsiteY37" fmla="*/ 396722 h 613088"/>
                      <a:gd name="connsiteX38" fmla="*/ 208637 w 443033"/>
                      <a:gd name="connsiteY38" fmla="*/ 383844 h 613088"/>
                      <a:gd name="connsiteX39" fmla="*/ 193183 w 443033"/>
                      <a:gd name="connsiteY39" fmla="*/ 378692 h 613088"/>
                      <a:gd name="connsiteX40" fmla="*/ 136515 w 443033"/>
                      <a:gd name="connsiteY40" fmla="*/ 378692 h 613088"/>
                      <a:gd name="connsiteX41" fmla="*/ 105606 w 443033"/>
                      <a:gd name="connsiteY41" fmla="*/ 394147 h 613088"/>
                      <a:gd name="connsiteX42" fmla="*/ 82424 w 443033"/>
                      <a:gd name="connsiteY42" fmla="*/ 401875 h 613088"/>
                      <a:gd name="connsiteX43" fmla="*/ 48940 w 443033"/>
                      <a:gd name="connsiteY43" fmla="*/ 422480 h 613088"/>
                      <a:gd name="connsiteX44" fmla="*/ 20606 w 443033"/>
                      <a:gd name="connsiteY44" fmla="*/ 450813 h 613088"/>
                      <a:gd name="connsiteX45" fmla="*/ 0 w 443033"/>
                      <a:gd name="connsiteY45" fmla="*/ 473996 h 613088"/>
                      <a:gd name="connsiteX0" fmla="*/ 0 w 443033"/>
                      <a:gd name="connsiteY0" fmla="*/ 473996 h 613088"/>
                      <a:gd name="connsiteX1" fmla="*/ 30909 w 443033"/>
                      <a:gd name="connsiteY1" fmla="*/ 376116 h 613088"/>
                      <a:gd name="connsiteX2" fmla="*/ 61818 w 443033"/>
                      <a:gd name="connsiteY2" fmla="*/ 249903 h 613088"/>
                      <a:gd name="connsiteX3" fmla="*/ 77273 w 443033"/>
                      <a:gd name="connsiteY3" fmla="*/ 182933 h 613088"/>
                      <a:gd name="connsiteX4" fmla="*/ 92727 w 443033"/>
                      <a:gd name="connsiteY4" fmla="*/ 128842 h 613088"/>
                      <a:gd name="connsiteX5" fmla="*/ 100455 w 443033"/>
                      <a:gd name="connsiteY5" fmla="*/ 110811 h 613088"/>
                      <a:gd name="connsiteX6" fmla="*/ 115909 w 443033"/>
                      <a:gd name="connsiteY6" fmla="*/ 82478 h 613088"/>
                      <a:gd name="connsiteX7" fmla="*/ 131364 w 443033"/>
                      <a:gd name="connsiteY7" fmla="*/ 59296 h 613088"/>
                      <a:gd name="connsiteX8" fmla="*/ 146819 w 443033"/>
                      <a:gd name="connsiteY8" fmla="*/ 46417 h 613088"/>
                      <a:gd name="connsiteX9" fmla="*/ 163600 w 443033"/>
                      <a:gd name="connsiteY9" fmla="*/ 28829 h 613088"/>
                      <a:gd name="connsiteX10" fmla="*/ 179054 w 443033"/>
                      <a:gd name="connsiteY10" fmla="*/ 20660 h 613088"/>
                      <a:gd name="connsiteX11" fmla="*/ 182879 w 443033"/>
                      <a:gd name="connsiteY11" fmla="*/ 12932 h 613088"/>
                      <a:gd name="connsiteX12" fmla="*/ 199585 w 443033"/>
                      <a:gd name="connsiteY12" fmla="*/ 5646 h 613088"/>
                      <a:gd name="connsiteX13" fmla="*/ 228801 w 443033"/>
                      <a:gd name="connsiteY13" fmla="*/ 8664 h 613088"/>
                      <a:gd name="connsiteX14" fmla="*/ 260152 w 443033"/>
                      <a:gd name="connsiteY14" fmla="*/ 52 h 613088"/>
                      <a:gd name="connsiteX15" fmla="*/ 303940 w 443033"/>
                      <a:gd name="connsiteY15" fmla="*/ 5205 h 613088"/>
                      <a:gd name="connsiteX16" fmla="*/ 268322 w 443033"/>
                      <a:gd name="connsiteY16" fmla="*/ 8666 h 613088"/>
                      <a:gd name="connsiteX17" fmla="*/ 329699 w 443033"/>
                      <a:gd name="connsiteY17" fmla="*/ 15507 h 613088"/>
                      <a:gd name="connsiteX18" fmla="*/ 355456 w 443033"/>
                      <a:gd name="connsiteY18" fmla="*/ 36114 h 613088"/>
                      <a:gd name="connsiteX19" fmla="*/ 368335 w 443033"/>
                      <a:gd name="connsiteY19" fmla="*/ 54145 h 613088"/>
                      <a:gd name="connsiteX20" fmla="*/ 383790 w 443033"/>
                      <a:gd name="connsiteY20" fmla="*/ 74751 h 613088"/>
                      <a:gd name="connsiteX21" fmla="*/ 394093 w 443033"/>
                      <a:gd name="connsiteY21" fmla="*/ 97933 h 613088"/>
                      <a:gd name="connsiteX22" fmla="*/ 399245 w 443033"/>
                      <a:gd name="connsiteY22" fmla="*/ 121115 h 613088"/>
                      <a:gd name="connsiteX23" fmla="*/ 401820 w 443033"/>
                      <a:gd name="connsiteY23" fmla="*/ 146873 h 613088"/>
                      <a:gd name="connsiteX24" fmla="*/ 408663 w 443033"/>
                      <a:gd name="connsiteY24" fmla="*/ 188970 h 613088"/>
                      <a:gd name="connsiteX25" fmla="*/ 412124 w 443033"/>
                      <a:gd name="connsiteY25" fmla="*/ 211265 h 613088"/>
                      <a:gd name="connsiteX26" fmla="*/ 416391 w 443033"/>
                      <a:gd name="connsiteY26" fmla="*/ 296267 h 613088"/>
                      <a:gd name="connsiteX27" fmla="*/ 424118 w 443033"/>
                      <a:gd name="connsiteY27" fmla="*/ 415196 h 613088"/>
                      <a:gd name="connsiteX28" fmla="*/ 430154 w 443033"/>
                      <a:gd name="connsiteY28" fmla="*/ 471421 h 613088"/>
                      <a:gd name="connsiteX29" fmla="*/ 430153 w 443033"/>
                      <a:gd name="connsiteY29" fmla="*/ 476571 h 613088"/>
                      <a:gd name="connsiteX30" fmla="*/ 443033 w 443033"/>
                      <a:gd name="connsiteY30" fmla="*/ 613088 h 613088"/>
                      <a:gd name="connsiteX31" fmla="*/ 422427 w 443033"/>
                      <a:gd name="connsiteY31" fmla="*/ 579603 h 613088"/>
                      <a:gd name="connsiteX32" fmla="*/ 396669 w 443033"/>
                      <a:gd name="connsiteY32" fmla="*/ 530663 h 613088"/>
                      <a:gd name="connsiteX33" fmla="*/ 386367 w 443033"/>
                      <a:gd name="connsiteY33" fmla="*/ 504905 h 613088"/>
                      <a:gd name="connsiteX34" fmla="*/ 368336 w 443033"/>
                      <a:gd name="connsiteY34" fmla="*/ 481723 h 613088"/>
                      <a:gd name="connsiteX35" fmla="*/ 345153 w 443033"/>
                      <a:gd name="connsiteY35" fmla="*/ 455965 h 613088"/>
                      <a:gd name="connsiteX36" fmla="*/ 314244 w 443033"/>
                      <a:gd name="connsiteY36" fmla="*/ 430208 h 613088"/>
                      <a:gd name="connsiteX37" fmla="*/ 252425 w 443033"/>
                      <a:gd name="connsiteY37" fmla="*/ 396722 h 613088"/>
                      <a:gd name="connsiteX38" fmla="*/ 208637 w 443033"/>
                      <a:gd name="connsiteY38" fmla="*/ 383844 h 613088"/>
                      <a:gd name="connsiteX39" fmla="*/ 193183 w 443033"/>
                      <a:gd name="connsiteY39" fmla="*/ 378692 h 613088"/>
                      <a:gd name="connsiteX40" fmla="*/ 136515 w 443033"/>
                      <a:gd name="connsiteY40" fmla="*/ 378692 h 613088"/>
                      <a:gd name="connsiteX41" fmla="*/ 105606 w 443033"/>
                      <a:gd name="connsiteY41" fmla="*/ 394147 h 613088"/>
                      <a:gd name="connsiteX42" fmla="*/ 82424 w 443033"/>
                      <a:gd name="connsiteY42" fmla="*/ 401875 h 613088"/>
                      <a:gd name="connsiteX43" fmla="*/ 48940 w 443033"/>
                      <a:gd name="connsiteY43" fmla="*/ 422480 h 613088"/>
                      <a:gd name="connsiteX44" fmla="*/ 20606 w 443033"/>
                      <a:gd name="connsiteY44" fmla="*/ 450813 h 613088"/>
                      <a:gd name="connsiteX45" fmla="*/ 0 w 443033"/>
                      <a:gd name="connsiteY45" fmla="*/ 473996 h 613088"/>
                      <a:gd name="connsiteX0" fmla="*/ 0 w 443033"/>
                      <a:gd name="connsiteY0" fmla="*/ 474901 h 613993"/>
                      <a:gd name="connsiteX1" fmla="*/ 30909 w 443033"/>
                      <a:gd name="connsiteY1" fmla="*/ 377021 h 613993"/>
                      <a:gd name="connsiteX2" fmla="*/ 61818 w 443033"/>
                      <a:gd name="connsiteY2" fmla="*/ 250808 h 613993"/>
                      <a:gd name="connsiteX3" fmla="*/ 77273 w 443033"/>
                      <a:gd name="connsiteY3" fmla="*/ 183838 h 613993"/>
                      <a:gd name="connsiteX4" fmla="*/ 92727 w 443033"/>
                      <a:gd name="connsiteY4" fmla="*/ 129747 h 613993"/>
                      <a:gd name="connsiteX5" fmla="*/ 100455 w 443033"/>
                      <a:gd name="connsiteY5" fmla="*/ 111716 h 613993"/>
                      <a:gd name="connsiteX6" fmla="*/ 115909 w 443033"/>
                      <a:gd name="connsiteY6" fmla="*/ 83383 h 613993"/>
                      <a:gd name="connsiteX7" fmla="*/ 131364 w 443033"/>
                      <a:gd name="connsiteY7" fmla="*/ 60201 h 613993"/>
                      <a:gd name="connsiteX8" fmla="*/ 146819 w 443033"/>
                      <a:gd name="connsiteY8" fmla="*/ 47322 h 613993"/>
                      <a:gd name="connsiteX9" fmla="*/ 163600 w 443033"/>
                      <a:gd name="connsiteY9" fmla="*/ 29734 h 613993"/>
                      <a:gd name="connsiteX10" fmla="*/ 179054 w 443033"/>
                      <a:gd name="connsiteY10" fmla="*/ 21565 h 613993"/>
                      <a:gd name="connsiteX11" fmla="*/ 182879 w 443033"/>
                      <a:gd name="connsiteY11" fmla="*/ 13837 h 613993"/>
                      <a:gd name="connsiteX12" fmla="*/ 199585 w 443033"/>
                      <a:gd name="connsiteY12" fmla="*/ 6551 h 613993"/>
                      <a:gd name="connsiteX13" fmla="*/ 234837 w 443033"/>
                      <a:gd name="connsiteY13" fmla="*/ 516 h 613993"/>
                      <a:gd name="connsiteX14" fmla="*/ 260152 w 443033"/>
                      <a:gd name="connsiteY14" fmla="*/ 957 h 613993"/>
                      <a:gd name="connsiteX15" fmla="*/ 303940 w 443033"/>
                      <a:gd name="connsiteY15" fmla="*/ 6110 h 613993"/>
                      <a:gd name="connsiteX16" fmla="*/ 268322 w 443033"/>
                      <a:gd name="connsiteY16" fmla="*/ 9571 h 613993"/>
                      <a:gd name="connsiteX17" fmla="*/ 329699 w 443033"/>
                      <a:gd name="connsiteY17" fmla="*/ 16412 h 613993"/>
                      <a:gd name="connsiteX18" fmla="*/ 355456 w 443033"/>
                      <a:gd name="connsiteY18" fmla="*/ 37019 h 613993"/>
                      <a:gd name="connsiteX19" fmla="*/ 368335 w 443033"/>
                      <a:gd name="connsiteY19" fmla="*/ 55050 h 613993"/>
                      <a:gd name="connsiteX20" fmla="*/ 383790 w 443033"/>
                      <a:gd name="connsiteY20" fmla="*/ 75656 h 613993"/>
                      <a:gd name="connsiteX21" fmla="*/ 394093 w 443033"/>
                      <a:gd name="connsiteY21" fmla="*/ 98838 h 613993"/>
                      <a:gd name="connsiteX22" fmla="*/ 399245 w 443033"/>
                      <a:gd name="connsiteY22" fmla="*/ 122020 h 613993"/>
                      <a:gd name="connsiteX23" fmla="*/ 401820 w 443033"/>
                      <a:gd name="connsiteY23" fmla="*/ 147778 h 613993"/>
                      <a:gd name="connsiteX24" fmla="*/ 408663 w 443033"/>
                      <a:gd name="connsiteY24" fmla="*/ 189875 h 613993"/>
                      <a:gd name="connsiteX25" fmla="*/ 412124 w 443033"/>
                      <a:gd name="connsiteY25" fmla="*/ 212170 h 613993"/>
                      <a:gd name="connsiteX26" fmla="*/ 416391 w 443033"/>
                      <a:gd name="connsiteY26" fmla="*/ 297172 h 613993"/>
                      <a:gd name="connsiteX27" fmla="*/ 424118 w 443033"/>
                      <a:gd name="connsiteY27" fmla="*/ 416101 h 613993"/>
                      <a:gd name="connsiteX28" fmla="*/ 430154 w 443033"/>
                      <a:gd name="connsiteY28" fmla="*/ 472326 h 613993"/>
                      <a:gd name="connsiteX29" fmla="*/ 430153 w 443033"/>
                      <a:gd name="connsiteY29" fmla="*/ 477476 h 613993"/>
                      <a:gd name="connsiteX30" fmla="*/ 443033 w 443033"/>
                      <a:gd name="connsiteY30" fmla="*/ 613993 h 613993"/>
                      <a:gd name="connsiteX31" fmla="*/ 422427 w 443033"/>
                      <a:gd name="connsiteY31" fmla="*/ 580508 h 613993"/>
                      <a:gd name="connsiteX32" fmla="*/ 396669 w 443033"/>
                      <a:gd name="connsiteY32" fmla="*/ 531568 h 613993"/>
                      <a:gd name="connsiteX33" fmla="*/ 386367 w 443033"/>
                      <a:gd name="connsiteY33" fmla="*/ 505810 h 613993"/>
                      <a:gd name="connsiteX34" fmla="*/ 368336 w 443033"/>
                      <a:gd name="connsiteY34" fmla="*/ 482628 h 613993"/>
                      <a:gd name="connsiteX35" fmla="*/ 345153 w 443033"/>
                      <a:gd name="connsiteY35" fmla="*/ 456870 h 613993"/>
                      <a:gd name="connsiteX36" fmla="*/ 314244 w 443033"/>
                      <a:gd name="connsiteY36" fmla="*/ 431113 h 613993"/>
                      <a:gd name="connsiteX37" fmla="*/ 252425 w 443033"/>
                      <a:gd name="connsiteY37" fmla="*/ 397627 h 613993"/>
                      <a:gd name="connsiteX38" fmla="*/ 208637 w 443033"/>
                      <a:gd name="connsiteY38" fmla="*/ 384749 h 613993"/>
                      <a:gd name="connsiteX39" fmla="*/ 193183 w 443033"/>
                      <a:gd name="connsiteY39" fmla="*/ 379597 h 613993"/>
                      <a:gd name="connsiteX40" fmla="*/ 136515 w 443033"/>
                      <a:gd name="connsiteY40" fmla="*/ 379597 h 613993"/>
                      <a:gd name="connsiteX41" fmla="*/ 105606 w 443033"/>
                      <a:gd name="connsiteY41" fmla="*/ 395052 h 613993"/>
                      <a:gd name="connsiteX42" fmla="*/ 82424 w 443033"/>
                      <a:gd name="connsiteY42" fmla="*/ 402780 h 613993"/>
                      <a:gd name="connsiteX43" fmla="*/ 48940 w 443033"/>
                      <a:gd name="connsiteY43" fmla="*/ 423385 h 613993"/>
                      <a:gd name="connsiteX44" fmla="*/ 20606 w 443033"/>
                      <a:gd name="connsiteY44" fmla="*/ 451718 h 613993"/>
                      <a:gd name="connsiteX45" fmla="*/ 0 w 443033"/>
                      <a:gd name="connsiteY45" fmla="*/ 474901 h 613993"/>
                      <a:gd name="connsiteX0" fmla="*/ 0 w 443033"/>
                      <a:gd name="connsiteY0" fmla="*/ 474901 h 613993"/>
                      <a:gd name="connsiteX1" fmla="*/ 30909 w 443033"/>
                      <a:gd name="connsiteY1" fmla="*/ 377021 h 613993"/>
                      <a:gd name="connsiteX2" fmla="*/ 61818 w 443033"/>
                      <a:gd name="connsiteY2" fmla="*/ 250808 h 613993"/>
                      <a:gd name="connsiteX3" fmla="*/ 77273 w 443033"/>
                      <a:gd name="connsiteY3" fmla="*/ 183838 h 613993"/>
                      <a:gd name="connsiteX4" fmla="*/ 92727 w 443033"/>
                      <a:gd name="connsiteY4" fmla="*/ 129747 h 613993"/>
                      <a:gd name="connsiteX5" fmla="*/ 100455 w 443033"/>
                      <a:gd name="connsiteY5" fmla="*/ 111716 h 613993"/>
                      <a:gd name="connsiteX6" fmla="*/ 115909 w 443033"/>
                      <a:gd name="connsiteY6" fmla="*/ 83383 h 613993"/>
                      <a:gd name="connsiteX7" fmla="*/ 131364 w 443033"/>
                      <a:gd name="connsiteY7" fmla="*/ 60201 h 613993"/>
                      <a:gd name="connsiteX8" fmla="*/ 146819 w 443033"/>
                      <a:gd name="connsiteY8" fmla="*/ 47322 h 613993"/>
                      <a:gd name="connsiteX9" fmla="*/ 163600 w 443033"/>
                      <a:gd name="connsiteY9" fmla="*/ 29734 h 613993"/>
                      <a:gd name="connsiteX10" fmla="*/ 179054 w 443033"/>
                      <a:gd name="connsiteY10" fmla="*/ 21565 h 613993"/>
                      <a:gd name="connsiteX11" fmla="*/ 182879 w 443033"/>
                      <a:gd name="connsiteY11" fmla="*/ 13837 h 613993"/>
                      <a:gd name="connsiteX12" fmla="*/ 199585 w 443033"/>
                      <a:gd name="connsiteY12" fmla="*/ 6551 h 613993"/>
                      <a:gd name="connsiteX13" fmla="*/ 234837 w 443033"/>
                      <a:gd name="connsiteY13" fmla="*/ 516 h 613993"/>
                      <a:gd name="connsiteX14" fmla="*/ 260152 w 443033"/>
                      <a:gd name="connsiteY14" fmla="*/ 957 h 613993"/>
                      <a:gd name="connsiteX15" fmla="*/ 303940 w 443033"/>
                      <a:gd name="connsiteY15" fmla="*/ 6110 h 613993"/>
                      <a:gd name="connsiteX16" fmla="*/ 277376 w 443033"/>
                      <a:gd name="connsiteY16" fmla="*/ 517 h 613993"/>
                      <a:gd name="connsiteX17" fmla="*/ 329699 w 443033"/>
                      <a:gd name="connsiteY17" fmla="*/ 16412 h 613993"/>
                      <a:gd name="connsiteX18" fmla="*/ 355456 w 443033"/>
                      <a:gd name="connsiteY18" fmla="*/ 37019 h 613993"/>
                      <a:gd name="connsiteX19" fmla="*/ 368335 w 443033"/>
                      <a:gd name="connsiteY19" fmla="*/ 55050 h 613993"/>
                      <a:gd name="connsiteX20" fmla="*/ 383790 w 443033"/>
                      <a:gd name="connsiteY20" fmla="*/ 75656 h 613993"/>
                      <a:gd name="connsiteX21" fmla="*/ 394093 w 443033"/>
                      <a:gd name="connsiteY21" fmla="*/ 98838 h 613993"/>
                      <a:gd name="connsiteX22" fmla="*/ 399245 w 443033"/>
                      <a:gd name="connsiteY22" fmla="*/ 122020 h 613993"/>
                      <a:gd name="connsiteX23" fmla="*/ 401820 w 443033"/>
                      <a:gd name="connsiteY23" fmla="*/ 147778 h 613993"/>
                      <a:gd name="connsiteX24" fmla="*/ 408663 w 443033"/>
                      <a:gd name="connsiteY24" fmla="*/ 189875 h 613993"/>
                      <a:gd name="connsiteX25" fmla="*/ 412124 w 443033"/>
                      <a:gd name="connsiteY25" fmla="*/ 212170 h 613993"/>
                      <a:gd name="connsiteX26" fmla="*/ 416391 w 443033"/>
                      <a:gd name="connsiteY26" fmla="*/ 297172 h 613993"/>
                      <a:gd name="connsiteX27" fmla="*/ 424118 w 443033"/>
                      <a:gd name="connsiteY27" fmla="*/ 416101 h 613993"/>
                      <a:gd name="connsiteX28" fmla="*/ 430154 w 443033"/>
                      <a:gd name="connsiteY28" fmla="*/ 472326 h 613993"/>
                      <a:gd name="connsiteX29" fmla="*/ 430153 w 443033"/>
                      <a:gd name="connsiteY29" fmla="*/ 477476 h 613993"/>
                      <a:gd name="connsiteX30" fmla="*/ 443033 w 443033"/>
                      <a:gd name="connsiteY30" fmla="*/ 613993 h 613993"/>
                      <a:gd name="connsiteX31" fmla="*/ 422427 w 443033"/>
                      <a:gd name="connsiteY31" fmla="*/ 580508 h 613993"/>
                      <a:gd name="connsiteX32" fmla="*/ 396669 w 443033"/>
                      <a:gd name="connsiteY32" fmla="*/ 531568 h 613993"/>
                      <a:gd name="connsiteX33" fmla="*/ 386367 w 443033"/>
                      <a:gd name="connsiteY33" fmla="*/ 505810 h 613993"/>
                      <a:gd name="connsiteX34" fmla="*/ 368336 w 443033"/>
                      <a:gd name="connsiteY34" fmla="*/ 482628 h 613993"/>
                      <a:gd name="connsiteX35" fmla="*/ 345153 w 443033"/>
                      <a:gd name="connsiteY35" fmla="*/ 456870 h 613993"/>
                      <a:gd name="connsiteX36" fmla="*/ 314244 w 443033"/>
                      <a:gd name="connsiteY36" fmla="*/ 431113 h 613993"/>
                      <a:gd name="connsiteX37" fmla="*/ 252425 w 443033"/>
                      <a:gd name="connsiteY37" fmla="*/ 397627 h 613993"/>
                      <a:gd name="connsiteX38" fmla="*/ 208637 w 443033"/>
                      <a:gd name="connsiteY38" fmla="*/ 384749 h 613993"/>
                      <a:gd name="connsiteX39" fmla="*/ 193183 w 443033"/>
                      <a:gd name="connsiteY39" fmla="*/ 379597 h 613993"/>
                      <a:gd name="connsiteX40" fmla="*/ 136515 w 443033"/>
                      <a:gd name="connsiteY40" fmla="*/ 379597 h 613993"/>
                      <a:gd name="connsiteX41" fmla="*/ 105606 w 443033"/>
                      <a:gd name="connsiteY41" fmla="*/ 395052 h 613993"/>
                      <a:gd name="connsiteX42" fmla="*/ 82424 w 443033"/>
                      <a:gd name="connsiteY42" fmla="*/ 402780 h 613993"/>
                      <a:gd name="connsiteX43" fmla="*/ 48940 w 443033"/>
                      <a:gd name="connsiteY43" fmla="*/ 423385 h 613993"/>
                      <a:gd name="connsiteX44" fmla="*/ 20606 w 443033"/>
                      <a:gd name="connsiteY44" fmla="*/ 451718 h 613993"/>
                      <a:gd name="connsiteX45" fmla="*/ 0 w 443033"/>
                      <a:gd name="connsiteY45" fmla="*/ 474901 h 613993"/>
                      <a:gd name="connsiteX0" fmla="*/ 0 w 443033"/>
                      <a:gd name="connsiteY0" fmla="*/ 474901 h 613993"/>
                      <a:gd name="connsiteX1" fmla="*/ 30909 w 443033"/>
                      <a:gd name="connsiteY1" fmla="*/ 377021 h 613993"/>
                      <a:gd name="connsiteX2" fmla="*/ 61818 w 443033"/>
                      <a:gd name="connsiteY2" fmla="*/ 250808 h 613993"/>
                      <a:gd name="connsiteX3" fmla="*/ 77273 w 443033"/>
                      <a:gd name="connsiteY3" fmla="*/ 183838 h 613993"/>
                      <a:gd name="connsiteX4" fmla="*/ 92727 w 443033"/>
                      <a:gd name="connsiteY4" fmla="*/ 129747 h 613993"/>
                      <a:gd name="connsiteX5" fmla="*/ 100455 w 443033"/>
                      <a:gd name="connsiteY5" fmla="*/ 111716 h 613993"/>
                      <a:gd name="connsiteX6" fmla="*/ 115909 w 443033"/>
                      <a:gd name="connsiteY6" fmla="*/ 83383 h 613993"/>
                      <a:gd name="connsiteX7" fmla="*/ 131364 w 443033"/>
                      <a:gd name="connsiteY7" fmla="*/ 60201 h 613993"/>
                      <a:gd name="connsiteX8" fmla="*/ 146819 w 443033"/>
                      <a:gd name="connsiteY8" fmla="*/ 47322 h 613993"/>
                      <a:gd name="connsiteX9" fmla="*/ 163600 w 443033"/>
                      <a:gd name="connsiteY9" fmla="*/ 29734 h 613993"/>
                      <a:gd name="connsiteX10" fmla="*/ 179054 w 443033"/>
                      <a:gd name="connsiteY10" fmla="*/ 21565 h 613993"/>
                      <a:gd name="connsiteX11" fmla="*/ 182879 w 443033"/>
                      <a:gd name="connsiteY11" fmla="*/ 13837 h 613993"/>
                      <a:gd name="connsiteX12" fmla="*/ 199585 w 443033"/>
                      <a:gd name="connsiteY12" fmla="*/ 6551 h 613993"/>
                      <a:gd name="connsiteX13" fmla="*/ 234837 w 443033"/>
                      <a:gd name="connsiteY13" fmla="*/ 516 h 613993"/>
                      <a:gd name="connsiteX14" fmla="*/ 260152 w 443033"/>
                      <a:gd name="connsiteY14" fmla="*/ 957 h 613993"/>
                      <a:gd name="connsiteX15" fmla="*/ 303940 w 443033"/>
                      <a:gd name="connsiteY15" fmla="*/ 6110 h 613993"/>
                      <a:gd name="connsiteX16" fmla="*/ 277376 w 443033"/>
                      <a:gd name="connsiteY16" fmla="*/ 517 h 613993"/>
                      <a:gd name="connsiteX17" fmla="*/ 329699 w 443033"/>
                      <a:gd name="connsiteY17" fmla="*/ 16412 h 613993"/>
                      <a:gd name="connsiteX18" fmla="*/ 355456 w 443033"/>
                      <a:gd name="connsiteY18" fmla="*/ 37019 h 613993"/>
                      <a:gd name="connsiteX19" fmla="*/ 368335 w 443033"/>
                      <a:gd name="connsiteY19" fmla="*/ 55050 h 613993"/>
                      <a:gd name="connsiteX20" fmla="*/ 383790 w 443033"/>
                      <a:gd name="connsiteY20" fmla="*/ 75656 h 613993"/>
                      <a:gd name="connsiteX21" fmla="*/ 394093 w 443033"/>
                      <a:gd name="connsiteY21" fmla="*/ 98838 h 613993"/>
                      <a:gd name="connsiteX22" fmla="*/ 399245 w 443033"/>
                      <a:gd name="connsiteY22" fmla="*/ 122020 h 613993"/>
                      <a:gd name="connsiteX23" fmla="*/ 401820 w 443033"/>
                      <a:gd name="connsiteY23" fmla="*/ 147778 h 613993"/>
                      <a:gd name="connsiteX24" fmla="*/ 408663 w 443033"/>
                      <a:gd name="connsiteY24" fmla="*/ 189875 h 613993"/>
                      <a:gd name="connsiteX25" fmla="*/ 412124 w 443033"/>
                      <a:gd name="connsiteY25" fmla="*/ 212170 h 613993"/>
                      <a:gd name="connsiteX26" fmla="*/ 416391 w 443033"/>
                      <a:gd name="connsiteY26" fmla="*/ 297172 h 613993"/>
                      <a:gd name="connsiteX27" fmla="*/ 424118 w 443033"/>
                      <a:gd name="connsiteY27" fmla="*/ 416101 h 613993"/>
                      <a:gd name="connsiteX28" fmla="*/ 430154 w 443033"/>
                      <a:gd name="connsiteY28" fmla="*/ 472326 h 613993"/>
                      <a:gd name="connsiteX29" fmla="*/ 430153 w 443033"/>
                      <a:gd name="connsiteY29" fmla="*/ 477476 h 613993"/>
                      <a:gd name="connsiteX30" fmla="*/ 443033 w 443033"/>
                      <a:gd name="connsiteY30" fmla="*/ 613993 h 613993"/>
                      <a:gd name="connsiteX31" fmla="*/ 422427 w 443033"/>
                      <a:gd name="connsiteY31" fmla="*/ 580508 h 613993"/>
                      <a:gd name="connsiteX32" fmla="*/ 396669 w 443033"/>
                      <a:gd name="connsiteY32" fmla="*/ 531568 h 613993"/>
                      <a:gd name="connsiteX33" fmla="*/ 389385 w 443033"/>
                      <a:gd name="connsiteY33" fmla="*/ 505810 h 613993"/>
                      <a:gd name="connsiteX34" fmla="*/ 368336 w 443033"/>
                      <a:gd name="connsiteY34" fmla="*/ 482628 h 613993"/>
                      <a:gd name="connsiteX35" fmla="*/ 345153 w 443033"/>
                      <a:gd name="connsiteY35" fmla="*/ 456870 h 613993"/>
                      <a:gd name="connsiteX36" fmla="*/ 314244 w 443033"/>
                      <a:gd name="connsiteY36" fmla="*/ 431113 h 613993"/>
                      <a:gd name="connsiteX37" fmla="*/ 252425 w 443033"/>
                      <a:gd name="connsiteY37" fmla="*/ 397627 h 613993"/>
                      <a:gd name="connsiteX38" fmla="*/ 208637 w 443033"/>
                      <a:gd name="connsiteY38" fmla="*/ 384749 h 613993"/>
                      <a:gd name="connsiteX39" fmla="*/ 193183 w 443033"/>
                      <a:gd name="connsiteY39" fmla="*/ 379597 h 613993"/>
                      <a:gd name="connsiteX40" fmla="*/ 136515 w 443033"/>
                      <a:gd name="connsiteY40" fmla="*/ 379597 h 613993"/>
                      <a:gd name="connsiteX41" fmla="*/ 105606 w 443033"/>
                      <a:gd name="connsiteY41" fmla="*/ 395052 h 613993"/>
                      <a:gd name="connsiteX42" fmla="*/ 82424 w 443033"/>
                      <a:gd name="connsiteY42" fmla="*/ 402780 h 613993"/>
                      <a:gd name="connsiteX43" fmla="*/ 48940 w 443033"/>
                      <a:gd name="connsiteY43" fmla="*/ 423385 h 613993"/>
                      <a:gd name="connsiteX44" fmla="*/ 20606 w 443033"/>
                      <a:gd name="connsiteY44" fmla="*/ 451718 h 613993"/>
                      <a:gd name="connsiteX45" fmla="*/ 0 w 443033"/>
                      <a:gd name="connsiteY45" fmla="*/ 474901 h 613993"/>
                      <a:gd name="connsiteX0" fmla="*/ 0 w 443033"/>
                      <a:gd name="connsiteY0" fmla="*/ 474901 h 613993"/>
                      <a:gd name="connsiteX1" fmla="*/ 30909 w 443033"/>
                      <a:gd name="connsiteY1" fmla="*/ 377021 h 613993"/>
                      <a:gd name="connsiteX2" fmla="*/ 61818 w 443033"/>
                      <a:gd name="connsiteY2" fmla="*/ 250808 h 613993"/>
                      <a:gd name="connsiteX3" fmla="*/ 77273 w 443033"/>
                      <a:gd name="connsiteY3" fmla="*/ 183838 h 613993"/>
                      <a:gd name="connsiteX4" fmla="*/ 92727 w 443033"/>
                      <a:gd name="connsiteY4" fmla="*/ 129747 h 613993"/>
                      <a:gd name="connsiteX5" fmla="*/ 100455 w 443033"/>
                      <a:gd name="connsiteY5" fmla="*/ 111716 h 613993"/>
                      <a:gd name="connsiteX6" fmla="*/ 115909 w 443033"/>
                      <a:gd name="connsiteY6" fmla="*/ 83383 h 613993"/>
                      <a:gd name="connsiteX7" fmla="*/ 131364 w 443033"/>
                      <a:gd name="connsiteY7" fmla="*/ 60201 h 613993"/>
                      <a:gd name="connsiteX8" fmla="*/ 146819 w 443033"/>
                      <a:gd name="connsiteY8" fmla="*/ 47322 h 613993"/>
                      <a:gd name="connsiteX9" fmla="*/ 163600 w 443033"/>
                      <a:gd name="connsiteY9" fmla="*/ 29734 h 613993"/>
                      <a:gd name="connsiteX10" fmla="*/ 179054 w 443033"/>
                      <a:gd name="connsiteY10" fmla="*/ 21565 h 613993"/>
                      <a:gd name="connsiteX11" fmla="*/ 182879 w 443033"/>
                      <a:gd name="connsiteY11" fmla="*/ 13837 h 613993"/>
                      <a:gd name="connsiteX12" fmla="*/ 199585 w 443033"/>
                      <a:gd name="connsiteY12" fmla="*/ 6551 h 613993"/>
                      <a:gd name="connsiteX13" fmla="*/ 234837 w 443033"/>
                      <a:gd name="connsiteY13" fmla="*/ 516 h 613993"/>
                      <a:gd name="connsiteX14" fmla="*/ 260152 w 443033"/>
                      <a:gd name="connsiteY14" fmla="*/ 957 h 613993"/>
                      <a:gd name="connsiteX15" fmla="*/ 303940 w 443033"/>
                      <a:gd name="connsiteY15" fmla="*/ 6110 h 613993"/>
                      <a:gd name="connsiteX16" fmla="*/ 277376 w 443033"/>
                      <a:gd name="connsiteY16" fmla="*/ 517 h 613993"/>
                      <a:gd name="connsiteX17" fmla="*/ 329699 w 443033"/>
                      <a:gd name="connsiteY17" fmla="*/ 16412 h 613993"/>
                      <a:gd name="connsiteX18" fmla="*/ 355456 w 443033"/>
                      <a:gd name="connsiteY18" fmla="*/ 37019 h 613993"/>
                      <a:gd name="connsiteX19" fmla="*/ 368335 w 443033"/>
                      <a:gd name="connsiteY19" fmla="*/ 55050 h 613993"/>
                      <a:gd name="connsiteX20" fmla="*/ 383790 w 443033"/>
                      <a:gd name="connsiteY20" fmla="*/ 75656 h 613993"/>
                      <a:gd name="connsiteX21" fmla="*/ 394093 w 443033"/>
                      <a:gd name="connsiteY21" fmla="*/ 98838 h 613993"/>
                      <a:gd name="connsiteX22" fmla="*/ 399245 w 443033"/>
                      <a:gd name="connsiteY22" fmla="*/ 122020 h 613993"/>
                      <a:gd name="connsiteX23" fmla="*/ 401820 w 443033"/>
                      <a:gd name="connsiteY23" fmla="*/ 147778 h 613993"/>
                      <a:gd name="connsiteX24" fmla="*/ 408663 w 443033"/>
                      <a:gd name="connsiteY24" fmla="*/ 189875 h 613993"/>
                      <a:gd name="connsiteX25" fmla="*/ 412124 w 443033"/>
                      <a:gd name="connsiteY25" fmla="*/ 212170 h 613993"/>
                      <a:gd name="connsiteX26" fmla="*/ 416391 w 443033"/>
                      <a:gd name="connsiteY26" fmla="*/ 297172 h 613993"/>
                      <a:gd name="connsiteX27" fmla="*/ 424118 w 443033"/>
                      <a:gd name="connsiteY27" fmla="*/ 416101 h 613993"/>
                      <a:gd name="connsiteX28" fmla="*/ 430154 w 443033"/>
                      <a:gd name="connsiteY28" fmla="*/ 472326 h 613993"/>
                      <a:gd name="connsiteX29" fmla="*/ 430153 w 443033"/>
                      <a:gd name="connsiteY29" fmla="*/ 477476 h 613993"/>
                      <a:gd name="connsiteX30" fmla="*/ 443033 w 443033"/>
                      <a:gd name="connsiteY30" fmla="*/ 613993 h 613993"/>
                      <a:gd name="connsiteX31" fmla="*/ 422427 w 443033"/>
                      <a:gd name="connsiteY31" fmla="*/ 580508 h 613993"/>
                      <a:gd name="connsiteX32" fmla="*/ 396669 w 443033"/>
                      <a:gd name="connsiteY32" fmla="*/ 531568 h 613993"/>
                      <a:gd name="connsiteX33" fmla="*/ 386367 w 443033"/>
                      <a:gd name="connsiteY33" fmla="*/ 505810 h 613993"/>
                      <a:gd name="connsiteX34" fmla="*/ 368336 w 443033"/>
                      <a:gd name="connsiteY34" fmla="*/ 482628 h 613993"/>
                      <a:gd name="connsiteX35" fmla="*/ 345153 w 443033"/>
                      <a:gd name="connsiteY35" fmla="*/ 456870 h 613993"/>
                      <a:gd name="connsiteX36" fmla="*/ 314244 w 443033"/>
                      <a:gd name="connsiteY36" fmla="*/ 431113 h 613993"/>
                      <a:gd name="connsiteX37" fmla="*/ 252425 w 443033"/>
                      <a:gd name="connsiteY37" fmla="*/ 397627 h 613993"/>
                      <a:gd name="connsiteX38" fmla="*/ 208637 w 443033"/>
                      <a:gd name="connsiteY38" fmla="*/ 384749 h 613993"/>
                      <a:gd name="connsiteX39" fmla="*/ 193183 w 443033"/>
                      <a:gd name="connsiteY39" fmla="*/ 379597 h 613993"/>
                      <a:gd name="connsiteX40" fmla="*/ 136515 w 443033"/>
                      <a:gd name="connsiteY40" fmla="*/ 379597 h 613993"/>
                      <a:gd name="connsiteX41" fmla="*/ 105606 w 443033"/>
                      <a:gd name="connsiteY41" fmla="*/ 395052 h 613993"/>
                      <a:gd name="connsiteX42" fmla="*/ 82424 w 443033"/>
                      <a:gd name="connsiteY42" fmla="*/ 402780 h 613993"/>
                      <a:gd name="connsiteX43" fmla="*/ 48940 w 443033"/>
                      <a:gd name="connsiteY43" fmla="*/ 423385 h 613993"/>
                      <a:gd name="connsiteX44" fmla="*/ 20606 w 443033"/>
                      <a:gd name="connsiteY44" fmla="*/ 451718 h 613993"/>
                      <a:gd name="connsiteX45" fmla="*/ 0 w 443033"/>
                      <a:gd name="connsiteY45" fmla="*/ 474901 h 613993"/>
                      <a:gd name="connsiteX0" fmla="*/ 0 w 443033"/>
                      <a:gd name="connsiteY0" fmla="*/ 474901 h 613993"/>
                      <a:gd name="connsiteX1" fmla="*/ 30909 w 443033"/>
                      <a:gd name="connsiteY1" fmla="*/ 377021 h 613993"/>
                      <a:gd name="connsiteX2" fmla="*/ 61818 w 443033"/>
                      <a:gd name="connsiteY2" fmla="*/ 250808 h 613993"/>
                      <a:gd name="connsiteX3" fmla="*/ 77273 w 443033"/>
                      <a:gd name="connsiteY3" fmla="*/ 183838 h 613993"/>
                      <a:gd name="connsiteX4" fmla="*/ 92727 w 443033"/>
                      <a:gd name="connsiteY4" fmla="*/ 129747 h 613993"/>
                      <a:gd name="connsiteX5" fmla="*/ 100455 w 443033"/>
                      <a:gd name="connsiteY5" fmla="*/ 111716 h 613993"/>
                      <a:gd name="connsiteX6" fmla="*/ 115909 w 443033"/>
                      <a:gd name="connsiteY6" fmla="*/ 83383 h 613993"/>
                      <a:gd name="connsiteX7" fmla="*/ 131364 w 443033"/>
                      <a:gd name="connsiteY7" fmla="*/ 60201 h 613993"/>
                      <a:gd name="connsiteX8" fmla="*/ 146819 w 443033"/>
                      <a:gd name="connsiteY8" fmla="*/ 47322 h 613993"/>
                      <a:gd name="connsiteX9" fmla="*/ 163600 w 443033"/>
                      <a:gd name="connsiteY9" fmla="*/ 29734 h 613993"/>
                      <a:gd name="connsiteX10" fmla="*/ 179054 w 443033"/>
                      <a:gd name="connsiteY10" fmla="*/ 21565 h 613993"/>
                      <a:gd name="connsiteX11" fmla="*/ 182879 w 443033"/>
                      <a:gd name="connsiteY11" fmla="*/ 13837 h 613993"/>
                      <a:gd name="connsiteX12" fmla="*/ 199585 w 443033"/>
                      <a:gd name="connsiteY12" fmla="*/ 6551 h 613993"/>
                      <a:gd name="connsiteX13" fmla="*/ 234837 w 443033"/>
                      <a:gd name="connsiteY13" fmla="*/ 516 h 613993"/>
                      <a:gd name="connsiteX14" fmla="*/ 260152 w 443033"/>
                      <a:gd name="connsiteY14" fmla="*/ 957 h 613993"/>
                      <a:gd name="connsiteX15" fmla="*/ 303940 w 443033"/>
                      <a:gd name="connsiteY15" fmla="*/ 6110 h 613993"/>
                      <a:gd name="connsiteX16" fmla="*/ 277376 w 443033"/>
                      <a:gd name="connsiteY16" fmla="*/ 517 h 613993"/>
                      <a:gd name="connsiteX17" fmla="*/ 329699 w 443033"/>
                      <a:gd name="connsiteY17" fmla="*/ 16412 h 613993"/>
                      <a:gd name="connsiteX18" fmla="*/ 355456 w 443033"/>
                      <a:gd name="connsiteY18" fmla="*/ 37019 h 613993"/>
                      <a:gd name="connsiteX19" fmla="*/ 368335 w 443033"/>
                      <a:gd name="connsiteY19" fmla="*/ 55050 h 613993"/>
                      <a:gd name="connsiteX20" fmla="*/ 383790 w 443033"/>
                      <a:gd name="connsiteY20" fmla="*/ 75656 h 613993"/>
                      <a:gd name="connsiteX21" fmla="*/ 394093 w 443033"/>
                      <a:gd name="connsiteY21" fmla="*/ 98838 h 613993"/>
                      <a:gd name="connsiteX22" fmla="*/ 399245 w 443033"/>
                      <a:gd name="connsiteY22" fmla="*/ 122020 h 613993"/>
                      <a:gd name="connsiteX23" fmla="*/ 401820 w 443033"/>
                      <a:gd name="connsiteY23" fmla="*/ 147778 h 613993"/>
                      <a:gd name="connsiteX24" fmla="*/ 408663 w 443033"/>
                      <a:gd name="connsiteY24" fmla="*/ 189875 h 613993"/>
                      <a:gd name="connsiteX25" fmla="*/ 412124 w 443033"/>
                      <a:gd name="connsiteY25" fmla="*/ 212170 h 613993"/>
                      <a:gd name="connsiteX26" fmla="*/ 416391 w 443033"/>
                      <a:gd name="connsiteY26" fmla="*/ 297172 h 613993"/>
                      <a:gd name="connsiteX27" fmla="*/ 424118 w 443033"/>
                      <a:gd name="connsiteY27" fmla="*/ 416101 h 613993"/>
                      <a:gd name="connsiteX28" fmla="*/ 430154 w 443033"/>
                      <a:gd name="connsiteY28" fmla="*/ 472326 h 613993"/>
                      <a:gd name="connsiteX29" fmla="*/ 430153 w 443033"/>
                      <a:gd name="connsiteY29" fmla="*/ 477476 h 613993"/>
                      <a:gd name="connsiteX30" fmla="*/ 443033 w 443033"/>
                      <a:gd name="connsiteY30" fmla="*/ 613993 h 613993"/>
                      <a:gd name="connsiteX31" fmla="*/ 422427 w 443033"/>
                      <a:gd name="connsiteY31" fmla="*/ 580508 h 613993"/>
                      <a:gd name="connsiteX32" fmla="*/ 402705 w 443033"/>
                      <a:gd name="connsiteY32" fmla="*/ 531568 h 613993"/>
                      <a:gd name="connsiteX33" fmla="*/ 386367 w 443033"/>
                      <a:gd name="connsiteY33" fmla="*/ 505810 h 613993"/>
                      <a:gd name="connsiteX34" fmla="*/ 368336 w 443033"/>
                      <a:gd name="connsiteY34" fmla="*/ 482628 h 613993"/>
                      <a:gd name="connsiteX35" fmla="*/ 345153 w 443033"/>
                      <a:gd name="connsiteY35" fmla="*/ 456870 h 613993"/>
                      <a:gd name="connsiteX36" fmla="*/ 314244 w 443033"/>
                      <a:gd name="connsiteY36" fmla="*/ 431113 h 613993"/>
                      <a:gd name="connsiteX37" fmla="*/ 252425 w 443033"/>
                      <a:gd name="connsiteY37" fmla="*/ 397627 h 613993"/>
                      <a:gd name="connsiteX38" fmla="*/ 208637 w 443033"/>
                      <a:gd name="connsiteY38" fmla="*/ 384749 h 613993"/>
                      <a:gd name="connsiteX39" fmla="*/ 193183 w 443033"/>
                      <a:gd name="connsiteY39" fmla="*/ 379597 h 613993"/>
                      <a:gd name="connsiteX40" fmla="*/ 136515 w 443033"/>
                      <a:gd name="connsiteY40" fmla="*/ 379597 h 613993"/>
                      <a:gd name="connsiteX41" fmla="*/ 105606 w 443033"/>
                      <a:gd name="connsiteY41" fmla="*/ 395052 h 613993"/>
                      <a:gd name="connsiteX42" fmla="*/ 82424 w 443033"/>
                      <a:gd name="connsiteY42" fmla="*/ 402780 h 613993"/>
                      <a:gd name="connsiteX43" fmla="*/ 48940 w 443033"/>
                      <a:gd name="connsiteY43" fmla="*/ 423385 h 613993"/>
                      <a:gd name="connsiteX44" fmla="*/ 20606 w 443033"/>
                      <a:gd name="connsiteY44" fmla="*/ 451718 h 613993"/>
                      <a:gd name="connsiteX45" fmla="*/ 0 w 443033"/>
                      <a:gd name="connsiteY45" fmla="*/ 474901 h 613993"/>
                      <a:gd name="connsiteX0" fmla="*/ 0 w 443033"/>
                      <a:gd name="connsiteY0" fmla="*/ 474901 h 613993"/>
                      <a:gd name="connsiteX1" fmla="*/ 30909 w 443033"/>
                      <a:gd name="connsiteY1" fmla="*/ 377021 h 613993"/>
                      <a:gd name="connsiteX2" fmla="*/ 61818 w 443033"/>
                      <a:gd name="connsiteY2" fmla="*/ 250808 h 613993"/>
                      <a:gd name="connsiteX3" fmla="*/ 77273 w 443033"/>
                      <a:gd name="connsiteY3" fmla="*/ 183838 h 613993"/>
                      <a:gd name="connsiteX4" fmla="*/ 92727 w 443033"/>
                      <a:gd name="connsiteY4" fmla="*/ 129747 h 613993"/>
                      <a:gd name="connsiteX5" fmla="*/ 100455 w 443033"/>
                      <a:gd name="connsiteY5" fmla="*/ 111716 h 613993"/>
                      <a:gd name="connsiteX6" fmla="*/ 115909 w 443033"/>
                      <a:gd name="connsiteY6" fmla="*/ 83383 h 613993"/>
                      <a:gd name="connsiteX7" fmla="*/ 131364 w 443033"/>
                      <a:gd name="connsiteY7" fmla="*/ 60201 h 613993"/>
                      <a:gd name="connsiteX8" fmla="*/ 146819 w 443033"/>
                      <a:gd name="connsiteY8" fmla="*/ 47322 h 613993"/>
                      <a:gd name="connsiteX9" fmla="*/ 163600 w 443033"/>
                      <a:gd name="connsiteY9" fmla="*/ 29734 h 613993"/>
                      <a:gd name="connsiteX10" fmla="*/ 179054 w 443033"/>
                      <a:gd name="connsiteY10" fmla="*/ 21565 h 613993"/>
                      <a:gd name="connsiteX11" fmla="*/ 182879 w 443033"/>
                      <a:gd name="connsiteY11" fmla="*/ 13837 h 613993"/>
                      <a:gd name="connsiteX12" fmla="*/ 199585 w 443033"/>
                      <a:gd name="connsiteY12" fmla="*/ 6551 h 613993"/>
                      <a:gd name="connsiteX13" fmla="*/ 234837 w 443033"/>
                      <a:gd name="connsiteY13" fmla="*/ 516 h 613993"/>
                      <a:gd name="connsiteX14" fmla="*/ 260152 w 443033"/>
                      <a:gd name="connsiteY14" fmla="*/ 957 h 613993"/>
                      <a:gd name="connsiteX15" fmla="*/ 303940 w 443033"/>
                      <a:gd name="connsiteY15" fmla="*/ 6110 h 613993"/>
                      <a:gd name="connsiteX16" fmla="*/ 277376 w 443033"/>
                      <a:gd name="connsiteY16" fmla="*/ 517 h 613993"/>
                      <a:gd name="connsiteX17" fmla="*/ 329699 w 443033"/>
                      <a:gd name="connsiteY17" fmla="*/ 16412 h 613993"/>
                      <a:gd name="connsiteX18" fmla="*/ 355456 w 443033"/>
                      <a:gd name="connsiteY18" fmla="*/ 37019 h 613993"/>
                      <a:gd name="connsiteX19" fmla="*/ 368335 w 443033"/>
                      <a:gd name="connsiteY19" fmla="*/ 55050 h 613993"/>
                      <a:gd name="connsiteX20" fmla="*/ 383790 w 443033"/>
                      <a:gd name="connsiteY20" fmla="*/ 75656 h 613993"/>
                      <a:gd name="connsiteX21" fmla="*/ 394093 w 443033"/>
                      <a:gd name="connsiteY21" fmla="*/ 98838 h 613993"/>
                      <a:gd name="connsiteX22" fmla="*/ 399245 w 443033"/>
                      <a:gd name="connsiteY22" fmla="*/ 122020 h 613993"/>
                      <a:gd name="connsiteX23" fmla="*/ 401820 w 443033"/>
                      <a:gd name="connsiteY23" fmla="*/ 147778 h 613993"/>
                      <a:gd name="connsiteX24" fmla="*/ 408663 w 443033"/>
                      <a:gd name="connsiteY24" fmla="*/ 189875 h 613993"/>
                      <a:gd name="connsiteX25" fmla="*/ 412124 w 443033"/>
                      <a:gd name="connsiteY25" fmla="*/ 212170 h 613993"/>
                      <a:gd name="connsiteX26" fmla="*/ 416391 w 443033"/>
                      <a:gd name="connsiteY26" fmla="*/ 297172 h 613993"/>
                      <a:gd name="connsiteX27" fmla="*/ 424118 w 443033"/>
                      <a:gd name="connsiteY27" fmla="*/ 416101 h 613993"/>
                      <a:gd name="connsiteX28" fmla="*/ 430154 w 443033"/>
                      <a:gd name="connsiteY28" fmla="*/ 472326 h 613993"/>
                      <a:gd name="connsiteX29" fmla="*/ 430153 w 443033"/>
                      <a:gd name="connsiteY29" fmla="*/ 477476 h 613993"/>
                      <a:gd name="connsiteX30" fmla="*/ 443033 w 443033"/>
                      <a:gd name="connsiteY30" fmla="*/ 613993 h 613993"/>
                      <a:gd name="connsiteX31" fmla="*/ 428462 w 443033"/>
                      <a:gd name="connsiteY31" fmla="*/ 568437 h 613993"/>
                      <a:gd name="connsiteX32" fmla="*/ 402705 w 443033"/>
                      <a:gd name="connsiteY32" fmla="*/ 531568 h 613993"/>
                      <a:gd name="connsiteX33" fmla="*/ 386367 w 443033"/>
                      <a:gd name="connsiteY33" fmla="*/ 505810 h 613993"/>
                      <a:gd name="connsiteX34" fmla="*/ 368336 w 443033"/>
                      <a:gd name="connsiteY34" fmla="*/ 482628 h 613993"/>
                      <a:gd name="connsiteX35" fmla="*/ 345153 w 443033"/>
                      <a:gd name="connsiteY35" fmla="*/ 456870 h 613993"/>
                      <a:gd name="connsiteX36" fmla="*/ 314244 w 443033"/>
                      <a:gd name="connsiteY36" fmla="*/ 431113 h 613993"/>
                      <a:gd name="connsiteX37" fmla="*/ 252425 w 443033"/>
                      <a:gd name="connsiteY37" fmla="*/ 397627 h 613993"/>
                      <a:gd name="connsiteX38" fmla="*/ 208637 w 443033"/>
                      <a:gd name="connsiteY38" fmla="*/ 384749 h 613993"/>
                      <a:gd name="connsiteX39" fmla="*/ 193183 w 443033"/>
                      <a:gd name="connsiteY39" fmla="*/ 379597 h 613993"/>
                      <a:gd name="connsiteX40" fmla="*/ 136515 w 443033"/>
                      <a:gd name="connsiteY40" fmla="*/ 379597 h 613993"/>
                      <a:gd name="connsiteX41" fmla="*/ 105606 w 443033"/>
                      <a:gd name="connsiteY41" fmla="*/ 395052 h 613993"/>
                      <a:gd name="connsiteX42" fmla="*/ 82424 w 443033"/>
                      <a:gd name="connsiteY42" fmla="*/ 402780 h 613993"/>
                      <a:gd name="connsiteX43" fmla="*/ 48940 w 443033"/>
                      <a:gd name="connsiteY43" fmla="*/ 423385 h 613993"/>
                      <a:gd name="connsiteX44" fmla="*/ 20606 w 443033"/>
                      <a:gd name="connsiteY44" fmla="*/ 451718 h 613993"/>
                      <a:gd name="connsiteX45" fmla="*/ 0 w 443033"/>
                      <a:gd name="connsiteY45" fmla="*/ 474901 h 6139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443033" h="613993">
                        <a:moveTo>
                          <a:pt x="0" y="474901"/>
                        </a:moveTo>
                        <a:lnTo>
                          <a:pt x="30909" y="377021"/>
                        </a:lnTo>
                        <a:lnTo>
                          <a:pt x="61818" y="250808"/>
                        </a:lnTo>
                        <a:lnTo>
                          <a:pt x="77273" y="183838"/>
                        </a:lnTo>
                        <a:lnTo>
                          <a:pt x="92727" y="129747"/>
                        </a:lnTo>
                        <a:lnTo>
                          <a:pt x="100455" y="111716"/>
                        </a:lnTo>
                        <a:lnTo>
                          <a:pt x="115909" y="83383"/>
                        </a:lnTo>
                        <a:lnTo>
                          <a:pt x="131364" y="60201"/>
                        </a:lnTo>
                        <a:lnTo>
                          <a:pt x="146819" y="47322"/>
                        </a:lnTo>
                        <a:lnTo>
                          <a:pt x="163600" y="29734"/>
                        </a:lnTo>
                        <a:cubicBezTo>
                          <a:pt x="167893" y="28017"/>
                          <a:pt x="175841" y="24214"/>
                          <a:pt x="179054" y="21565"/>
                        </a:cubicBezTo>
                        <a:cubicBezTo>
                          <a:pt x="182267" y="18916"/>
                          <a:pt x="182020" y="18130"/>
                          <a:pt x="182879" y="13837"/>
                        </a:cubicBezTo>
                        <a:lnTo>
                          <a:pt x="199585" y="6551"/>
                        </a:lnTo>
                        <a:cubicBezTo>
                          <a:pt x="206454" y="6551"/>
                          <a:pt x="224743" y="1448"/>
                          <a:pt x="234837" y="516"/>
                        </a:cubicBezTo>
                        <a:cubicBezTo>
                          <a:pt x="244931" y="-416"/>
                          <a:pt x="248635" y="25"/>
                          <a:pt x="260152" y="957"/>
                        </a:cubicBezTo>
                        <a:cubicBezTo>
                          <a:pt x="271669" y="1889"/>
                          <a:pt x="301069" y="6183"/>
                          <a:pt x="303940" y="6110"/>
                        </a:cubicBezTo>
                        <a:cubicBezTo>
                          <a:pt x="306811" y="6037"/>
                          <a:pt x="273083" y="-1200"/>
                          <a:pt x="277376" y="517"/>
                        </a:cubicBezTo>
                        <a:cubicBezTo>
                          <a:pt x="281669" y="2234"/>
                          <a:pt x="306517" y="11261"/>
                          <a:pt x="329699" y="16412"/>
                        </a:cubicBezTo>
                        <a:lnTo>
                          <a:pt x="355456" y="37019"/>
                        </a:lnTo>
                        <a:lnTo>
                          <a:pt x="368335" y="55050"/>
                        </a:lnTo>
                        <a:lnTo>
                          <a:pt x="383790" y="75656"/>
                        </a:lnTo>
                        <a:lnTo>
                          <a:pt x="394093" y="98838"/>
                        </a:lnTo>
                        <a:lnTo>
                          <a:pt x="399245" y="122020"/>
                        </a:lnTo>
                        <a:lnTo>
                          <a:pt x="401820" y="147778"/>
                        </a:lnTo>
                        <a:lnTo>
                          <a:pt x="408663" y="189875"/>
                        </a:lnTo>
                        <a:lnTo>
                          <a:pt x="412124" y="212170"/>
                        </a:lnTo>
                        <a:lnTo>
                          <a:pt x="416391" y="297172"/>
                        </a:lnTo>
                        <a:lnTo>
                          <a:pt x="424118" y="416101"/>
                        </a:lnTo>
                        <a:cubicBezTo>
                          <a:pt x="425835" y="423828"/>
                          <a:pt x="429148" y="462097"/>
                          <a:pt x="430154" y="472326"/>
                        </a:cubicBezTo>
                        <a:cubicBezTo>
                          <a:pt x="431160" y="482555"/>
                          <a:pt x="430153" y="471285"/>
                          <a:pt x="430153" y="477476"/>
                        </a:cubicBezTo>
                        <a:lnTo>
                          <a:pt x="443033" y="613993"/>
                        </a:lnTo>
                        <a:lnTo>
                          <a:pt x="428462" y="568437"/>
                        </a:lnTo>
                        <a:lnTo>
                          <a:pt x="402705" y="531568"/>
                        </a:lnTo>
                        <a:lnTo>
                          <a:pt x="386367" y="505810"/>
                        </a:lnTo>
                        <a:lnTo>
                          <a:pt x="368336" y="482628"/>
                        </a:lnTo>
                        <a:lnTo>
                          <a:pt x="345153" y="456870"/>
                        </a:lnTo>
                        <a:lnTo>
                          <a:pt x="314244" y="431113"/>
                        </a:lnTo>
                        <a:lnTo>
                          <a:pt x="252425" y="397627"/>
                        </a:lnTo>
                        <a:lnTo>
                          <a:pt x="208637" y="384749"/>
                        </a:lnTo>
                        <a:lnTo>
                          <a:pt x="193183" y="379597"/>
                        </a:lnTo>
                        <a:lnTo>
                          <a:pt x="136515" y="379597"/>
                        </a:lnTo>
                        <a:lnTo>
                          <a:pt x="105606" y="395052"/>
                        </a:lnTo>
                        <a:lnTo>
                          <a:pt x="82424" y="402780"/>
                        </a:lnTo>
                        <a:lnTo>
                          <a:pt x="48940" y="423385"/>
                        </a:lnTo>
                        <a:lnTo>
                          <a:pt x="20606" y="451718"/>
                        </a:lnTo>
                        <a:lnTo>
                          <a:pt x="0" y="47490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4" name="フリーフォーム: 図形 373">
                    <a:extLst>
                      <a:ext uri="{FF2B5EF4-FFF2-40B4-BE49-F238E27FC236}">
                        <a16:creationId xmlns:a16="http://schemas.microsoft.com/office/drawing/2014/main" id="{086825C5-8C48-4288-A69D-AF3C818B0B53}"/>
                      </a:ext>
                    </a:extLst>
                  </p:cNvPr>
                  <p:cNvSpPr/>
                  <p:nvPr/>
                </p:nvSpPr>
                <p:spPr>
                  <a:xfrm>
                    <a:off x="873211" y="3360759"/>
                    <a:ext cx="730537" cy="1124942"/>
                  </a:xfrm>
                  <a:custGeom>
                    <a:avLst/>
                    <a:gdLst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9054 h 1128666"/>
                      <a:gd name="connsiteX16" fmla="*/ 428531 w 739366"/>
                      <a:gd name="connsiteY16" fmla="*/ 15090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90535 h 1128666"/>
                      <a:gd name="connsiteX23" fmla="*/ 214265 w 739366"/>
                      <a:gd name="connsiteY23" fmla="*/ 102606 h 1128666"/>
                      <a:gd name="connsiteX24" fmla="*/ 168998 w 739366"/>
                      <a:gd name="connsiteY24" fmla="*/ 129767 h 1128666"/>
                      <a:gd name="connsiteX25" fmla="*/ 168998 w 739366"/>
                      <a:gd name="connsiteY25" fmla="*/ 129767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9054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90535 h 1128666"/>
                      <a:gd name="connsiteX23" fmla="*/ 214265 w 739366"/>
                      <a:gd name="connsiteY23" fmla="*/ 102606 h 1128666"/>
                      <a:gd name="connsiteX24" fmla="*/ 168998 w 739366"/>
                      <a:gd name="connsiteY24" fmla="*/ 129767 h 1128666"/>
                      <a:gd name="connsiteX25" fmla="*/ 168998 w 739366"/>
                      <a:gd name="connsiteY25" fmla="*/ 129767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9054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90535 h 1128666"/>
                      <a:gd name="connsiteX23" fmla="*/ 214265 w 739366"/>
                      <a:gd name="connsiteY23" fmla="*/ 102606 h 1128666"/>
                      <a:gd name="connsiteX24" fmla="*/ 168998 w 739366"/>
                      <a:gd name="connsiteY24" fmla="*/ 129767 h 1128666"/>
                      <a:gd name="connsiteX25" fmla="*/ 168998 w 739366"/>
                      <a:gd name="connsiteY25" fmla="*/ 129767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90535 h 1128666"/>
                      <a:gd name="connsiteX23" fmla="*/ 214265 w 739366"/>
                      <a:gd name="connsiteY23" fmla="*/ 102606 h 1128666"/>
                      <a:gd name="connsiteX24" fmla="*/ 168998 w 739366"/>
                      <a:gd name="connsiteY24" fmla="*/ 129767 h 1128666"/>
                      <a:gd name="connsiteX25" fmla="*/ 168998 w 739366"/>
                      <a:gd name="connsiteY25" fmla="*/ 129767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5 w 739366"/>
                      <a:gd name="connsiteY23" fmla="*/ 102606 h 1128666"/>
                      <a:gd name="connsiteX24" fmla="*/ 168998 w 739366"/>
                      <a:gd name="connsiteY24" fmla="*/ 129767 h 1128666"/>
                      <a:gd name="connsiteX25" fmla="*/ 168998 w 739366"/>
                      <a:gd name="connsiteY25" fmla="*/ 129767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08229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68998 w 739366"/>
                      <a:gd name="connsiteY25" fmla="*/ 129767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08229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1069 w 739366"/>
                      <a:gd name="connsiteY25" fmla="*/ 132784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23318 w 739366"/>
                      <a:gd name="connsiteY23" fmla="*/ 108641 h 1128666"/>
                      <a:gd name="connsiteX24" fmla="*/ 168998 w 739366"/>
                      <a:gd name="connsiteY24" fmla="*/ 129767 h 1128666"/>
                      <a:gd name="connsiteX25" fmla="*/ 181069 w 739366"/>
                      <a:gd name="connsiteY25" fmla="*/ 132784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23318 w 739366"/>
                      <a:gd name="connsiteY23" fmla="*/ 108641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78463 w 739366"/>
                      <a:gd name="connsiteY29" fmla="*/ 268587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21125 w 739366"/>
                      <a:gd name="connsiteY42" fmla="*/ 712206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2784 w 739366"/>
                      <a:gd name="connsiteY48" fmla="*/ 920436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96570 w 739366"/>
                      <a:gd name="connsiteY47" fmla="*/ 893276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108641 w 739366"/>
                      <a:gd name="connsiteY47" fmla="*/ 884223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81481 w 739366"/>
                      <a:gd name="connsiteY46" fmla="*/ 875169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90535 w 739366"/>
                      <a:gd name="connsiteY46" fmla="*/ 857062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105624 w 739366"/>
                      <a:gd name="connsiteY46" fmla="*/ 848008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72428 w 739366"/>
                      <a:gd name="connsiteY45" fmla="*/ 854044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3196 w 739366"/>
                      <a:gd name="connsiteY43" fmla="*/ 781616 h 1128666"/>
                      <a:gd name="connsiteX44" fmla="*/ 57338 w 739366"/>
                      <a:gd name="connsiteY44" fmla="*/ 817830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57338 w 739366"/>
                      <a:gd name="connsiteY44" fmla="*/ 817830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9053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35802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84087 w 739366"/>
                      <a:gd name="connsiteY25" fmla="*/ 138820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68997 w 739366"/>
                      <a:gd name="connsiteY25" fmla="*/ 144856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68998 w 739366"/>
                      <a:gd name="connsiteY24" fmla="*/ 129767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25925 w 739366"/>
                      <a:gd name="connsiteY19" fmla="*/ 39232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83675 w 739366"/>
                      <a:gd name="connsiteY21" fmla="*/ 57339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36348 w 739366"/>
                      <a:gd name="connsiteY0" fmla="*/ 307818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71604 w 739366"/>
                      <a:gd name="connsiteY21" fmla="*/ 54321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36348 w 739366"/>
                      <a:gd name="connsiteY96" fmla="*/ 307818 h 1128666"/>
                      <a:gd name="connsiteX0" fmla="*/ 727294 w 739366"/>
                      <a:gd name="connsiteY0" fmla="*/ 304801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71604 w 739366"/>
                      <a:gd name="connsiteY21" fmla="*/ 54321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13854 h 1128666"/>
                      <a:gd name="connsiteX96" fmla="*/ 727294 w 739366"/>
                      <a:gd name="connsiteY96" fmla="*/ 304801 h 1128666"/>
                      <a:gd name="connsiteX0" fmla="*/ 727294 w 739366"/>
                      <a:gd name="connsiteY0" fmla="*/ 304801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71604 w 739366"/>
                      <a:gd name="connsiteY21" fmla="*/ 54321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39778 w 739366"/>
                      <a:gd name="connsiteY94" fmla="*/ 304800 h 1128666"/>
                      <a:gd name="connsiteX95" fmla="*/ 675992 w 739366"/>
                      <a:gd name="connsiteY95" fmla="*/ 301783 h 1128666"/>
                      <a:gd name="connsiteX96" fmla="*/ 727294 w 739366"/>
                      <a:gd name="connsiteY96" fmla="*/ 304801 h 1128666"/>
                      <a:gd name="connsiteX0" fmla="*/ 727294 w 739366"/>
                      <a:gd name="connsiteY0" fmla="*/ 304801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71604 w 739366"/>
                      <a:gd name="connsiteY21" fmla="*/ 54321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42796 w 739366"/>
                      <a:gd name="connsiteY94" fmla="*/ 283675 h 1128666"/>
                      <a:gd name="connsiteX95" fmla="*/ 675992 w 739366"/>
                      <a:gd name="connsiteY95" fmla="*/ 301783 h 1128666"/>
                      <a:gd name="connsiteX96" fmla="*/ 727294 w 739366"/>
                      <a:gd name="connsiteY96" fmla="*/ 304801 h 1128666"/>
                      <a:gd name="connsiteX0" fmla="*/ 727294 w 739366"/>
                      <a:gd name="connsiteY0" fmla="*/ 304801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71604 w 739366"/>
                      <a:gd name="connsiteY21" fmla="*/ 54321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42796 w 739366"/>
                      <a:gd name="connsiteY94" fmla="*/ 268585 h 1128666"/>
                      <a:gd name="connsiteX95" fmla="*/ 675992 w 739366"/>
                      <a:gd name="connsiteY95" fmla="*/ 301783 h 1128666"/>
                      <a:gd name="connsiteX96" fmla="*/ 727294 w 739366"/>
                      <a:gd name="connsiteY96" fmla="*/ 304801 h 1128666"/>
                      <a:gd name="connsiteX0" fmla="*/ 727294 w 739366"/>
                      <a:gd name="connsiteY0" fmla="*/ 304801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71604 w 739366"/>
                      <a:gd name="connsiteY21" fmla="*/ 54321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89711 h 1128666"/>
                      <a:gd name="connsiteX94" fmla="*/ 642796 w 739366"/>
                      <a:gd name="connsiteY94" fmla="*/ 283675 h 1128666"/>
                      <a:gd name="connsiteX95" fmla="*/ 675992 w 739366"/>
                      <a:gd name="connsiteY95" fmla="*/ 301783 h 1128666"/>
                      <a:gd name="connsiteX96" fmla="*/ 727294 w 739366"/>
                      <a:gd name="connsiteY96" fmla="*/ 304801 h 1128666"/>
                      <a:gd name="connsiteX0" fmla="*/ 727294 w 739366"/>
                      <a:gd name="connsiteY0" fmla="*/ 304801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71604 w 739366"/>
                      <a:gd name="connsiteY21" fmla="*/ 54321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37996 w 739366"/>
                      <a:gd name="connsiteY54" fmla="*/ 1071327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74622 h 1128666"/>
                      <a:gd name="connsiteX94" fmla="*/ 642796 w 739366"/>
                      <a:gd name="connsiteY94" fmla="*/ 283675 h 1128666"/>
                      <a:gd name="connsiteX95" fmla="*/ 675992 w 739366"/>
                      <a:gd name="connsiteY95" fmla="*/ 301783 h 1128666"/>
                      <a:gd name="connsiteX96" fmla="*/ 727294 w 739366"/>
                      <a:gd name="connsiteY96" fmla="*/ 304801 h 1128666"/>
                      <a:gd name="connsiteX0" fmla="*/ 727294 w 739366"/>
                      <a:gd name="connsiteY0" fmla="*/ 304801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71604 w 739366"/>
                      <a:gd name="connsiteY21" fmla="*/ 54321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3018 w 739366"/>
                      <a:gd name="connsiteY41" fmla="*/ 669957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41014 w 739366"/>
                      <a:gd name="connsiteY54" fmla="*/ 1086416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74622 h 1128666"/>
                      <a:gd name="connsiteX94" fmla="*/ 642796 w 739366"/>
                      <a:gd name="connsiteY94" fmla="*/ 283675 h 1128666"/>
                      <a:gd name="connsiteX95" fmla="*/ 675992 w 739366"/>
                      <a:gd name="connsiteY95" fmla="*/ 301783 h 1128666"/>
                      <a:gd name="connsiteX96" fmla="*/ 727294 w 739366"/>
                      <a:gd name="connsiteY96" fmla="*/ 304801 h 1128666"/>
                      <a:gd name="connsiteX0" fmla="*/ 727294 w 739366"/>
                      <a:gd name="connsiteY0" fmla="*/ 304801 h 1128666"/>
                      <a:gd name="connsiteX1" fmla="*/ 739366 w 739366"/>
                      <a:gd name="connsiteY1" fmla="*/ 241426 h 1128666"/>
                      <a:gd name="connsiteX2" fmla="*/ 739366 w 739366"/>
                      <a:gd name="connsiteY2" fmla="*/ 199177 h 1128666"/>
                      <a:gd name="connsiteX3" fmla="*/ 736348 w 739366"/>
                      <a:gd name="connsiteY3" fmla="*/ 181070 h 1128666"/>
                      <a:gd name="connsiteX4" fmla="*/ 724277 w 739366"/>
                      <a:gd name="connsiteY4" fmla="*/ 153909 h 1128666"/>
                      <a:gd name="connsiteX5" fmla="*/ 697117 w 739366"/>
                      <a:gd name="connsiteY5" fmla="*/ 126749 h 1128666"/>
                      <a:gd name="connsiteX6" fmla="*/ 685045 w 739366"/>
                      <a:gd name="connsiteY6" fmla="*/ 102606 h 1128666"/>
                      <a:gd name="connsiteX7" fmla="*/ 669956 w 739366"/>
                      <a:gd name="connsiteY7" fmla="*/ 87517 h 1128666"/>
                      <a:gd name="connsiteX8" fmla="*/ 657885 w 739366"/>
                      <a:gd name="connsiteY8" fmla="*/ 66393 h 1128666"/>
                      <a:gd name="connsiteX9" fmla="*/ 615635 w 739366"/>
                      <a:gd name="connsiteY9" fmla="*/ 30179 h 1128666"/>
                      <a:gd name="connsiteX10" fmla="*/ 591493 w 739366"/>
                      <a:gd name="connsiteY10" fmla="*/ 15090 h 1128666"/>
                      <a:gd name="connsiteX11" fmla="*/ 573386 w 739366"/>
                      <a:gd name="connsiteY11" fmla="*/ 9054 h 1128666"/>
                      <a:gd name="connsiteX12" fmla="*/ 549243 w 739366"/>
                      <a:gd name="connsiteY12" fmla="*/ 6036 h 1128666"/>
                      <a:gd name="connsiteX13" fmla="*/ 528119 w 739366"/>
                      <a:gd name="connsiteY13" fmla="*/ 0 h 1128666"/>
                      <a:gd name="connsiteX14" fmla="*/ 491905 w 739366"/>
                      <a:gd name="connsiteY14" fmla="*/ 6036 h 1128666"/>
                      <a:gd name="connsiteX15" fmla="*/ 458709 w 739366"/>
                      <a:gd name="connsiteY15" fmla="*/ 0 h 1128666"/>
                      <a:gd name="connsiteX16" fmla="*/ 422496 w 739366"/>
                      <a:gd name="connsiteY16" fmla="*/ 3019 h 1128666"/>
                      <a:gd name="connsiteX17" fmla="*/ 383263 w 739366"/>
                      <a:gd name="connsiteY17" fmla="*/ 18107 h 1128666"/>
                      <a:gd name="connsiteX18" fmla="*/ 350067 w 739366"/>
                      <a:gd name="connsiteY18" fmla="*/ 24143 h 1128666"/>
                      <a:gd name="connsiteX19" fmla="*/ 313854 w 739366"/>
                      <a:gd name="connsiteY19" fmla="*/ 36214 h 1128666"/>
                      <a:gd name="connsiteX20" fmla="*/ 283675 w 739366"/>
                      <a:gd name="connsiteY20" fmla="*/ 57339 h 1128666"/>
                      <a:gd name="connsiteX21" fmla="*/ 271604 w 739366"/>
                      <a:gd name="connsiteY21" fmla="*/ 54321 h 1128666"/>
                      <a:gd name="connsiteX22" fmla="*/ 241426 w 739366"/>
                      <a:gd name="connsiteY22" fmla="*/ 84500 h 1128666"/>
                      <a:gd name="connsiteX23" fmla="*/ 214264 w 739366"/>
                      <a:gd name="connsiteY23" fmla="*/ 96570 h 1128666"/>
                      <a:gd name="connsiteX24" fmla="*/ 181069 w 739366"/>
                      <a:gd name="connsiteY24" fmla="*/ 123731 h 1128666"/>
                      <a:gd name="connsiteX25" fmla="*/ 162961 w 739366"/>
                      <a:gd name="connsiteY25" fmla="*/ 150892 h 1128666"/>
                      <a:gd name="connsiteX26" fmla="*/ 141837 w 739366"/>
                      <a:gd name="connsiteY26" fmla="*/ 175034 h 1128666"/>
                      <a:gd name="connsiteX27" fmla="*/ 111659 w 739366"/>
                      <a:gd name="connsiteY27" fmla="*/ 202195 h 1128666"/>
                      <a:gd name="connsiteX28" fmla="*/ 84499 w 739366"/>
                      <a:gd name="connsiteY28" fmla="*/ 232373 h 1128666"/>
                      <a:gd name="connsiteX29" fmla="*/ 66391 w 739366"/>
                      <a:gd name="connsiteY29" fmla="*/ 262552 h 1128666"/>
                      <a:gd name="connsiteX30" fmla="*/ 45267 w 739366"/>
                      <a:gd name="connsiteY30" fmla="*/ 298765 h 1128666"/>
                      <a:gd name="connsiteX31" fmla="*/ 30178 w 739366"/>
                      <a:gd name="connsiteY31" fmla="*/ 319890 h 1128666"/>
                      <a:gd name="connsiteX32" fmla="*/ 21125 w 739366"/>
                      <a:gd name="connsiteY32" fmla="*/ 362139 h 1128666"/>
                      <a:gd name="connsiteX33" fmla="*/ 12071 w 739366"/>
                      <a:gd name="connsiteY33" fmla="*/ 404389 h 1128666"/>
                      <a:gd name="connsiteX34" fmla="*/ 6035 w 739366"/>
                      <a:gd name="connsiteY34" fmla="*/ 425513 h 1128666"/>
                      <a:gd name="connsiteX35" fmla="*/ 6035 w 739366"/>
                      <a:gd name="connsiteY35" fmla="*/ 458709 h 1128666"/>
                      <a:gd name="connsiteX36" fmla="*/ 3018 w 739366"/>
                      <a:gd name="connsiteY36" fmla="*/ 494923 h 1128666"/>
                      <a:gd name="connsiteX37" fmla="*/ 3018 w 739366"/>
                      <a:gd name="connsiteY37" fmla="*/ 546226 h 1128666"/>
                      <a:gd name="connsiteX38" fmla="*/ 3018 w 739366"/>
                      <a:gd name="connsiteY38" fmla="*/ 573387 h 1128666"/>
                      <a:gd name="connsiteX39" fmla="*/ 3018 w 739366"/>
                      <a:gd name="connsiteY39" fmla="*/ 600547 h 1128666"/>
                      <a:gd name="connsiteX40" fmla="*/ 0 w 739366"/>
                      <a:gd name="connsiteY40" fmla="*/ 627707 h 1128666"/>
                      <a:gd name="connsiteX41" fmla="*/ 15089 w 739366"/>
                      <a:gd name="connsiteY41" fmla="*/ 666939 h 1128666"/>
                      <a:gd name="connsiteX42" fmla="*/ 18107 w 739366"/>
                      <a:gd name="connsiteY42" fmla="*/ 721260 h 1128666"/>
                      <a:gd name="connsiteX43" fmla="*/ 39232 w 739366"/>
                      <a:gd name="connsiteY43" fmla="*/ 775580 h 1128666"/>
                      <a:gd name="connsiteX44" fmla="*/ 69409 w 739366"/>
                      <a:gd name="connsiteY44" fmla="*/ 811794 h 1128666"/>
                      <a:gd name="connsiteX45" fmla="*/ 84499 w 739366"/>
                      <a:gd name="connsiteY45" fmla="*/ 832919 h 1128666"/>
                      <a:gd name="connsiteX46" fmla="*/ 102606 w 739366"/>
                      <a:gd name="connsiteY46" fmla="*/ 866115 h 1128666"/>
                      <a:gd name="connsiteX47" fmla="*/ 114677 w 739366"/>
                      <a:gd name="connsiteY47" fmla="*/ 872152 h 1128666"/>
                      <a:gd name="connsiteX48" fmla="*/ 138820 w 739366"/>
                      <a:gd name="connsiteY48" fmla="*/ 908364 h 1128666"/>
                      <a:gd name="connsiteX49" fmla="*/ 187105 w 739366"/>
                      <a:gd name="connsiteY49" fmla="*/ 956650 h 1128666"/>
                      <a:gd name="connsiteX50" fmla="*/ 214265 w 739366"/>
                      <a:gd name="connsiteY50" fmla="*/ 992864 h 1128666"/>
                      <a:gd name="connsiteX51" fmla="*/ 229354 w 739366"/>
                      <a:gd name="connsiteY51" fmla="*/ 1004935 h 1128666"/>
                      <a:gd name="connsiteX52" fmla="*/ 256515 w 739366"/>
                      <a:gd name="connsiteY52" fmla="*/ 1029078 h 1128666"/>
                      <a:gd name="connsiteX53" fmla="*/ 295746 w 739366"/>
                      <a:gd name="connsiteY53" fmla="*/ 1053220 h 1128666"/>
                      <a:gd name="connsiteX54" fmla="*/ 341014 w 739366"/>
                      <a:gd name="connsiteY54" fmla="*/ 1086416 h 1128666"/>
                      <a:gd name="connsiteX55" fmla="*/ 401370 w 739366"/>
                      <a:gd name="connsiteY55" fmla="*/ 1119612 h 1128666"/>
                      <a:gd name="connsiteX56" fmla="*/ 446637 w 739366"/>
                      <a:gd name="connsiteY56" fmla="*/ 1128666 h 1128666"/>
                      <a:gd name="connsiteX57" fmla="*/ 510012 w 739366"/>
                      <a:gd name="connsiteY57" fmla="*/ 1122630 h 1128666"/>
                      <a:gd name="connsiteX58" fmla="*/ 540190 w 739366"/>
                      <a:gd name="connsiteY58" fmla="*/ 1128666 h 1128666"/>
                      <a:gd name="connsiteX59" fmla="*/ 567350 w 739366"/>
                      <a:gd name="connsiteY59" fmla="*/ 1098488 h 1128666"/>
                      <a:gd name="connsiteX60" fmla="*/ 576404 w 739366"/>
                      <a:gd name="connsiteY60" fmla="*/ 1098488 h 1128666"/>
                      <a:gd name="connsiteX61" fmla="*/ 573386 w 739366"/>
                      <a:gd name="connsiteY61" fmla="*/ 1074345 h 1128666"/>
                      <a:gd name="connsiteX62" fmla="*/ 555279 w 739366"/>
                      <a:gd name="connsiteY62" fmla="*/ 1056238 h 1128666"/>
                      <a:gd name="connsiteX63" fmla="*/ 516047 w 739366"/>
                      <a:gd name="connsiteY63" fmla="*/ 1029078 h 1128666"/>
                      <a:gd name="connsiteX64" fmla="*/ 506994 w 739366"/>
                      <a:gd name="connsiteY64" fmla="*/ 1023042 h 1128666"/>
                      <a:gd name="connsiteX65" fmla="*/ 479834 w 739366"/>
                      <a:gd name="connsiteY65" fmla="*/ 1007953 h 1128666"/>
                      <a:gd name="connsiteX66" fmla="*/ 443620 w 739366"/>
                      <a:gd name="connsiteY66" fmla="*/ 989846 h 1128666"/>
                      <a:gd name="connsiteX67" fmla="*/ 434566 w 739366"/>
                      <a:gd name="connsiteY67" fmla="*/ 968721 h 1128666"/>
                      <a:gd name="connsiteX68" fmla="*/ 395335 w 739366"/>
                      <a:gd name="connsiteY68" fmla="*/ 923454 h 1128666"/>
                      <a:gd name="connsiteX69" fmla="*/ 356103 w 739366"/>
                      <a:gd name="connsiteY69" fmla="*/ 881204 h 1128666"/>
                      <a:gd name="connsiteX70" fmla="*/ 328942 w 739366"/>
                      <a:gd name="connsiteY70" fmla="*/ 848008 h 1128666"/>
                      <a:gd name="connsiteX71" fmla="*/ 292729 w 739366"/>
                      <a:gd name="connsiteY71" fmla="*/ 805759 h 1128666"/>
                      <a:gd name="connsiteX72" fmla="*/ 280657 w 739366"/>
                      <a:gd name="connsiteY72" fmla="*/ 790670 h 1128666"/>
                      <a:gd name="connsiteX73" fmla="*/ 265568 w 739366"/>
                      <a:gd name="connsiteY73" fmla="*/ 760492 h 1128666"/>
                      <a:gd name="connsiteX74" fmla="*/ 253497 w 739366"/>
                      <a:gd name="connsiteY74" fmla="*/ 742385 h 1128666"/>
                      <a:gd name="connsiteX75" fmla="*/ 217283 w 739366"/>
                      <a:gd name="connsiteY75" fmla="*/ 679010 h 1128666"/>
                      <a:gd name="connsiteX76" fmla="*/ 196158 w 739366"/>
                      <a:gd name="connsiteY76" fmla="*/ 636761 h 1128666"/>
                      <a:gd name="connsiteX77" fmla="*/ 187105 w 739366"/>
                      <a:gd name="connsiteY77" fmla="*/ 606583 h 1128666"/>
                      <a:gd name="connsiteX78" fmla="*/ 175034 w 739366"/>
                      <a:gd name="connsiteY78" fmla="*/ 543208 h 1128666"/>
                      <a:gd name="connsiteX79" fmla="*/ 168998 w 739366"/>
                      <a:gd name="connsiteY79" fmla="*/ 500959 h 1128666"/>
                      <a:gd name="connsiteX80" fmla="*/ 168998 w 739366"/>
                      <a:gd name="connsiteY80" fmla="*/ 458709 h 1128666"/>
                      <a:gd name="connsiteX81" fmla="*/ 175034 w 739366"/>
                      <a:gd name="connsiteY81" fmla="*/ 398353 h 1128666"/>
                      <a:gd name="connsiteX82" fmla="*/ 190123 w 739366"/>
                      <a:gd name="connsiteY82" fmla="*/ 368175 h 1128666"/>
                      <a:gd name="connsiteX83" fmla="*/ 214265 w 739366"/>
                      <a:gd name="connsiteY83" fmla="*/ 341014 h 1128666"/>
                      <a:gd name="connsiteX84" fmla="*/ 241426 w 739366"/>
                      <a:gd name="connsiteY84" fmla="*/ 304800 h 1128666"/>
                      <a:gd name="connsiteX85" fmla="*/ 295746 w 739366"/>
                      <a:gd name="connsiteY85" fmla="*/ 259533 h 1128666"/>
                      <a:gd name="connsiteX86" fmla="*/ 350067 w 739366"/>
                      <a:gd name="connsiteY86" fmla="*/ 226337 h 1128666"/>
                      <a:gd name="connsiteX87" fmla="*/ 395335 w 739366"/>
                      <a:gd name="connsiteY87" fmla="*/ 217284 h 1128666"/>
                      <a:gd name="connsiteX88" fmla="*/ 413441 w 739366"/>
                      <a:gd name="connsiteY88" fmla="*/ 214266 h 1128666"/>
                      <a:gd name="connsiteX89" fmla="*/ 479834 w 739366"/>
                      <a:gd name="connsiteY89" fmla="*/ 217284 h 1128666"/>
                      <a:gd name="connsiteX90" fmla="*/ 531136 w 739366"/>
                      <a:gd name="connsiteY90" fmla="*/ 232373 h 1128666"/>
                      <a:gd name="connsiteX91" fmla="*/ 570368 w 739366"/>
                      <a:gd name="connsiteY91" fmla="*/ 244444 h 1128666"/>
                      <a:gd name="connsiteX92" fmla="*/ 594511 w 739366"/>
                      <a:gd name="connsiteY92" fmla="*/ 268587 h 1128666"/>
                      <a:gd name="connsiteX93" fmla="*/ 618653 w 739366"/>
                      <a:gd name="connsiteY93" fmla="*/ 274622 h 1128666"/>
                      <a:gd name="connsiteX94" fmla="*/ 642796 w 739366"/>
                      <a:gd name="connsiteY94" fmla="*/ 283675 h 1128666"/>
                      <a:gd name="connsiteX95" fmla="*/ 675992 w 739366"/>
                      <a:gd name="connsiteY95" fmla="*/ 301783 h 1128666"/>
                      <a:gd name="connsiteX96" fmla="*/ 727294 w 739366"/>
                      <a:gd name="connsiteY96" fmla="*/ 304801 h 1128666"/>
                      <a:gd name="connsiteX0" fmla="*/ 724276 w 736348"/>
                      <a:gd name="connsiteY0" fmla="*/ 304801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27160 w 736348"/>
                      <a:gd name="connsiteY31" fmla="*/ 319890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15089 w 736348"/>
                      <a:gd name="connsiteY42" fmla="*/ 721260 h 1128666"/>
                      <a:gd name="connsiteX43" fmla="*/ 36214 w 736348"/>
                      <a:gd name="connsiteY43" fmla="*/ 775580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38408 w 736348"/>
                      <a:gd name="connsiteY84" fmla="*/ 304800 h 1128666"/>
                      <a:gd name="connsiteX85" fmla="*/ 292728 w 736348"/>
                      <a:gd name="connsiteY85" fmla="*/ 259533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68587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83675 h 1128666"/>
                      <a:gd name="connsiteX95" fmla="*/ 672974 w 736348"/>
                      <a:gd name="connsiteY95" fmla="*/ 301783 h 1128666"/>
                      <a:gd name="connsiteX96" fmla="*/ 724276 w 736348"/>
                      <a:gd name="connsiteY96" fmla="*/ 304801 h 1128666"/>
                      <a:gd name="connsiteX0" fmla="*/ 724276 w 736348"/>
                      <a:gd name="connsiteY0" fmla="*/ 304801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27160 w 736348"/>
                      <a:gd name="connsiteY31" fmla="*/ 319890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36214 w 736348"/>
                      <a:gd name="connsiteY43" fmla="*/ 775580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38408 w 736348"/>
                      <a:gd name="connsiteY84" fmla="*/ 304800 h 1128666"/>
                      <a:gd name="connsiteX85" fmla="*/ 292728 w 736348"/>
                      <a:gd name="connsiteY85" fmla="*/ 259533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68587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83675 h 1128666"/>
                      <a:gd name="connsiteX95" fmla="*/ 672974 w 736348"/>
                      <a:gd name="connsiteY95" fmla="*/ 301783 h 1128666"/>
                      <a:gd name="connsiteX96" fmla="*/ 724276 w 736348"/>
                      <a:gd name="connsiteY96" fmla="*/ 304801 h 1128666"/>
                      <a:gd name="connsiteX0" fmla="*/ 724276 w 736348"/>
                      <a:gd name="connsiteY0" fmla="*/ 304801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27160 w 736348"/>
                      <a:gd name="connsiteY31" fmla="*/ 319890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38408 w 736348"/>
                      <a:gd name="connsiteY84" fmla="*/ 304800 h 1128666"/>
                      <a:gd name="connsiteX85" fmla="*/ 292728 w 736348"/>
                      <a:gd name="connsiteY85" fmla="*/ 259533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68587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83675 h 1128666"/>
                      <a:gd name="connsiteX95" fmla="*/ 672974 w 736348"/>
                      <a:gd name="connsiteY95" fmla="*/ 301783 h 1128666"/>
                      <a:gd name="connsiteX96" fmla="*/ 724276 w 736348"/>
                      <a:gd name="connsiteY96" fmla="*/ 304801 h 1128666"/>
                      <a:gd name="connsiteX0" fmla="*/ 724276 w 736348"/>
                      <a:gd name="connsiteY0" fmla="*/ 304801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38408 w 736348"/>
                      <a:gd name="connsiteY84" fmla="*/ 304800 h 1128666"/>
                      <a:gd name="connsiteX85" fmla="*/ 292728 w 736348"/>
                      <a:gd name="connsiteY85" fmla="*/ 259533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68587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83675 h 1128666"/>
                      <a:gd name="connsiteX95" fmla="*/ 672974 w 736348"/>
                      <a:gd name="connsiteY95" fmla="*/ 301783 h 1128666"/>
                      <a:gd name="connsiteX96" fmla="*/ 724276 w 736348"/>
                      <a:gd name="connsiteY96" fmla="*/ 304801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38408 w 736348"/>
                      <a:gd name="connsiteY84" fmla="*/ 304800 h 1128666"/>
                      <a:gd name="connsiteX85" fmla="*/ 292728 w 736348"/>
                      <a:gd name="connsiteY85" fmla="*/ 259533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68587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83675 h 1128666"/>
                      <a:gd name="connsiteX95" fmla="*/ 672974 w 736348"/>
                      <a:gd name="connsiteY95" fmla="*/ 301783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38408 w 736348"/>
                      <a:gd name="connsiteY84" fmla="*/ 304800 h 1128666"/>
                      <a:gd name="connsiteX85" fmla="*/ 292728 w 736348"/>
                      <a:gd name="connsiteY85" fmla="*/ 259533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68587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83675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38408 w 736348"/>
                      <a:gd name="connsiteY84" fmla="*/ 304800 h 1128666"/>
                      <a:gd name="connsiteX85" fmla="*/ 292728 w 736348"/>
                      <a:gd name="connsiteY85" fmla="*/ 259533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68587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38408 w 736348"/>
                      <a:gd name="connsiteY84" fmla="*/ 304800 h 1128666"/>
                      <a:gd name="connsiteX85" fmla="*/ 292728 w 736348"/>
                      <a:gd name="connsiteY85" fmla="*/ 259533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38408 w 736348"/>
                      <a:gd name="connsiteY84" fmla="*/ 304800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11247 w 736348"/>
                      <a:gd name="connsiteY83" fmla="*/ 341014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14265 w 736348"/>
                      <a:gd name="connsiteY75" fmla="*/ 679010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93140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84087 w 736348"/>
                      <a:gd name="connsiteY77" fmla="*/ 60658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72016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62962 w 736348"/>
                      <a:gd name="connsiteY78" fmla="*/ 543208 h 1128666"/>
                      <a:gd name="connsiteX79" fmla="*/ 165980 w 736348"/>
                      <a:gd name="connsiteY79" fmla="*/ 500959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62962 w 736348"/>
                      <a:gd name="connsiteY78" fmla="*/ 543208 h 1128666"/>
                      <a:gd name="connsiteX79" fmla="*/ 153909 w 736348"/>
                      <a:gd name="connsiteY79" fmla="*/ 497941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65980 w 736348"/>
                      <a:gd name="connsiteY80" fmla="*/ 458709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3373 w 736348"/>
                      <a:gd name="connsiteY29" fmla="*/ 262552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81481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08641 w 736348"/>
                      <a:gd name="connsiteY27" fmla="*/ 202195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6036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25101 w 736348"/>
                      <a:gd name="connsiteY13" fmla="*/ 0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70368 w 736348"/>
                      <a:gd name="connsiteY11" fmla="*/ 9054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8475 w 736348"/>
                      <a:gd name="connsiteY10" fmla="*/ 15090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2617 w 736348"/>
                      <a:gd name="connsiteY9" fmla="*/ 30179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7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2249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30178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57338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30178 w 736348"/>
                      <a:gd name="connsiteY32" fmla="*/ 362139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57338 w 736348"/>
                      <a:gd name="connsiteY30" fmla="*/ 298765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69409 w 736348"/>
                      <a:gd name="connsiteY29" fmla="*/ 265570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205212 w 736348"/>
                      <a:gd name="connsiteY75" fmla="*/ 685046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50479 w 736348"/>
                      <a:gd name="connsiteY74" fmla="*/ 742385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77639 w 736348"/>
                      <a:gd name="connsiteY72" fmla="*/ 790670 h 1128666"/>
                      <a:gd name="connsiteX73" fmla="*/ 262550 w 736348"/>
                      <a:gd name="connsiteY73" fmla="*/ 760492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65568 w 736348"/>
                      <a:gd name="connsiteY72" fmla="*/ 805759 h 1128666"/>
                      <a:gd name="connsiteX73" fmla="*/ 262550 w 736348"/>
                      <a:gd name="connsiteY73" fmla="*/ 760492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9711 w 736348"/>
                      <a:gd name="connsiteY71" fmla="*/ 805759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325924 w 736348"/>
                      <a:gd name="connsiteY70" fmla="*/ 848008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53085 w 736348"/>
                      <a:gd name="connsiteY69" fmla="*/ 881204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92317 w 736348"/>
                      <a:gd name="connsiteY68" fmla="*/ 923454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53909 w 736348"/>
                      <a:gd name="connsiteY79" fmla="*/ 49794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53909 w 736348"/>
                      <a:gd name="connsiteY80" fmla="*/ 449655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72016 w 736348"/>
                      <a:gd name="connsiteY81" fmla="*/ 398353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87105 w 736348"/>
                      <a:gd name="connsiteY82" fmla="*/ 368175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28943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98764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83674 w 736348"/>
                      <a:gd name="connsiteY85" fmla="*/ 250480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7049 w 736348"/>
                      <a:gd name="connsiteY86" fmla="*/ 22633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21728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10423 w 736348"/>
                      <a:gd name="connsiteY88" fmla="*/ 214266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76816 w 736348"/>
                      <a:gd name="connsiteY89" fmla="*/ 217284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28118 w 736348"/>
                      <a:gd name="connsiteY90" fmla="*/ 23237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67350 w 736348"/>
                      <a:gd name="connsiteY91" fmla="*/ 244444 h 1128666"/>
                      <a:gd name="connsiteX92" fmla="*/ 591493 w 736348"/>
                      <a:gd name="connsiteY92" fmla="*/ 253498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67350 w 736348"/>
                      <a:gd name="connsiteY91" fmla="*/ 244444 h 1128666"/>
                      <a:gd name="connsiteX92" fmla="*/ 603564 w 736348"/>
                      <a:gd name="connsiteY92" fmla="*/ 235391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603564 w 736348"/>
                      <a:gd name="connsiteY92" fmla="*/ 235391 h 1128666"/>
                      <a:gd name="connsiteX93" fmla="*/ 615635 w 736348"/>
                      <a:gd name="connsiteY93" fmla="*/ 274622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603564 w 736348"/>
                      <a:gd name="connsiteY92" fmla="*/ 235391 h 1128666"/>
                      <a:gd name="connsiteX93" fmla="*/ 630724 w 736348"/>
                      <a:gd name="connsiteY93" fmla="*/ 244444 h 1128666"/>
                      <a:gd name="connsiteX94" fmla="*/ 639778 w 736348"/>
                      <a:gd name="connsiteY94" fmla="*/ 274622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603564 w 736348"/>
                      <a:gd name="connsiteY92" fmla="*/ 235391 h 1128666"/>
                      <a:gd name="connsiteX93" fmla="*/ 630724 w 736348"/>
                      <a:gd name="connsiteY93" fmla="*/ 244444 h 1128666"/>
                      <a:gd name="connsiteX94" fmla="*/ 648832 w 736348"/>
                      <a:gd name="connsiteY94" fmla="*/ 256515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8832 w 736348"/>
                      <a:gd name="connsiteY94" fmla="*/ 256515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36761 w 736348"/>
                      <a:gd name="connsiteY94" fmla="*/ 277640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44032 w 736348"/>
                      <a:gd name="connsiteY86" fmla="*/ 199177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77638 w 736348"/>
                      <a:gd name="connsiteY85" fmla="*/ 232373 h 1128666"/>
                      <a:gd name="connsiteX86" fmla="*/ 350068 w 736348"/>
                      <a:gd name="connsiteY86" fmla="*/ 214266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26336 w 736348"/>
                      <a:gd name="connsiteY84" fmla="*/ 274622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02194 w 736348"/>
                      <a:gd name="connsiteY83" fmla="*/ 301782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2317 w 736348"/>
                      <a:gd name="connsiteY87" fmla="*/ 190124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28530 w 736348"/>
                      <a:gd name="connsiteY88" fmla="*/ 190124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2852 w 736348"/>
                      <a:gd name="connsiteY89" fmla="*/ 196159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14265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4154 w 736348"/>
                      <a:gd name="connsiteY90" fmla="*/ 205213 h 1128666"/>
                      <a:gd name="connsiteX91" fmla="*/ 555278 w 736348"/>
                      <a:gd name="connsiteY91" fmla="*/ 229354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1136 w 736348"/>
                      <a:gd name="connsiteY90" fmla="*/ 223320 h 1128666"/>
                      <a:gd name="connsiteX91" fmla="*/ 555278 w 736348"/>
                      <a:gd name="connsiteY91" fmla="*/ 229354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5815 w 736348"/>
                      <a:gd name="connsiteY94" fmla="*/ 253497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1136 w 736348"/>
                      <a:gd name="connsiteY90" fmla="*/ 223320 h 1128666"/>
                      <a:gd name="connsiteX91" fmla="*/ 555278 w 736348"/>
                      <a:gd name="connsiteY91" fmla="*/ 229354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2798 w 736348"/>
                      <a:gd name="connsiteY94" fmla="*/ 268586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1136 w 736348"/>
                      <a:gd name="connsiteY90" fmla="*/ 223320 h 1128666"/>
                      <a:gd name="connsiteX91" fmla="*/ 555278 w 736348"/>
                      <a:gd name="connsiteY91" fmla="*/ 229354 h 1128666"/>
                      <a:gd name="connsiteX92" fmla="*/ 597528 w 736348"/>
                      <a:gd name="connsiteY92" fmla="*/ 244444 h 1128666"/>
                      <a:gd name="connsiteX93" fmla="*/ 630724 w 736348"/>
                      <a:gd name="connsiteY93" fmla="*/ 244444 h 1128666"/>
                      <a:gd name="connsiteX94" fmla="*/ 642798 w 736348"/>
                      <a:gd name="connsiteY94" fmla="*/ 268586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289711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1136 w 736348"/>
                      <a:gd name="connsiteY90" fmla="*/ 223320 h 1128666"/>
                      <a:gd name="connsiteX91" fmla="*/ 555278 w 736348"/>
                      <a:gd name="connsiteY91" fmla="*/ 229354 h 1128666"/>
                      <a:gd name="connsiteX92" fmla="*/ 597528 w 736348"/>
                      <a:gd name="connsiteY92" fmla="*/ 244444 h 1128666"/>
                      <a:gd name="connsiteX93" fmla="*/ 624688 w 736348"/>
                      <a:gd name="connsiteY93" fmla="*/ 256515 h 1128666"/>
                      <a:gd name="connsiteX94" fmla="*/ 642798 w 736348"/>
                      <a:gd name="connsiteY94" fmla="*/ 268586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310836 h 1128666"/>
                      <a:gd name="connsiteX31" fmla="*/ 33196 w 736348"/>
                      <a:gd name="connsiteY31" fmla="*/ 331962 h 1128666"/>
                      <a:gd name="connsiteX32" fmla="*/ 18106 w 736348"/>
                      <a:gd name="connsiteY32" fmla="*/ 365157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1136 w 736348"/>
                      <a:gd name="connsiteY90" fmla="*/ 223320 h 1128666"/>
                      <a:gd name="connsiteX91" fmla="*/ 555278 w 736348"/>
                      <a:gd name="connsiteY91" fmla="*/ 229354 h 1128666"/>
                      <a:gd name="connsiteX92" fmla="*/ 597528 w 736348"/>
                      <a:gd name="connsiteY92" fmla="*/ 244444 h 1128666"/>
                      <a:gd name="connsiteX93" fmla="*/ 624688 w 736348"/>
                      <a:gd name="connsiteY93" fmla="*/ 256515 h 1128666"/>
                      <a:gd name="connsiteX94" fmla="*/ 642798 w 736348"/>
                      <a:gd name="connsiteY94" fmla="*/ 268586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310836 h 1128666"/>
                      <a:gd name="connsiteX31" fmla="*/ 33196 w 736348"/>
                      <a:gd name="connsiteY31" fmla="*/ 331962 h 1128666"/>
                      <a:gd name="connsiteX32" fmla="*/ 24142 w 736348"/>
                      <a:gd name="connsiteY32" fmla="*/ 383264 h 1128666"/>
                      <a:gd name="connsiteX33" fmla="*/ 9053 w 736348"/>
                      <a:gd name="connsiteY33" fmla="*/ 404389 h 1128666"/>
                      <a:gd name="connsiteX34" fmla="*/ 3017 w 736348"/>
                      <a:gd name="connsiteY34" fmla="*/ 425513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1136 w 736348"/>
                      <a:gd name="connsiteY90" fmla="*/ 223320 h 1128666"/>
                      <a:gd name="connsiteX91" fmla="*/ 555278 w 736348"/>
                      <a:gd name="connsiteY91" fmla="*/ 229354 h 1128666"/>
                      <a:gd name="connsiteX92" fmla="*/ 597528 w 736348"/>
                      <a:gd name="connsiteY92" fmla="*/ 244444 h 1128666"/>
                      <a:gd name="connsiteX93" fmla="*/ 624688 w 736348"/>
                      <a:gd name="connsiteY93" fmla="*/ 256515 h 1128666"/>
                      <a:gd name="connsiteX94" fmla="*/ 642798 w 736348"/>
                      <a:gd name="connsiteY94" fmla="*/ 268586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8586 w 736348"/>
                      <a:gd name="connsiteY21" fmla="*/ 54321 h 1128666"/>
                      <a:gd name="connsiteX22" fmla="*/ 238408 w 736348"/>
                      <a:gd name="connsiteY22" fmla="*/ 84500 h 1128666"/>
                      <a:gd name="connsiteX23" fmla="*/ 211246 w 736348"/>
                      <a:gd name="connsiteY23" fmla="*/ 96570 h 1128666"/>
                      <a:gd name="connsiteX24" fmla="*/ 178051 w 736348"/>
                      <a:gd name="connsiteY24" fmla="*/ 123731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90534 w 736348"/>
                      <a:gd name="connsiteY28" fmla="*/ 232373 h 1128666"/>
                      <a:gd name="connsiteX29" fmla="*/ 72427 w 736348"/>
                      <a:gd name="connsiteY29" fmla="*/ 256516 h 1128666"/>
                      <a:gd name="connsiteX30" fmla="*/ 45267 w 736348"/>
                      <a:gd name="connsiteY30" fmla="*/ 310836 h 1128666"/>
                      <a:gd name="connsiteX31" fmla="*/ 33196 w 736348"/>
                      <a:gd name="connsiteY31" fmla="*/ 331962 h 1128666"/>
                      <a:gd name="connsiteX32" fmla="*/ 24142 w 736348"/>
                      <a:gd name="connsiteY32" fmla="*/ 383264 h 1128666"/>
                      <a:gd name="connsiteX33" fmla="*/ 9053 w 736348"/>
                      <a:gd name="connsiteY33" fmla="*/ 404389 h 1128666"/>
                      <a:gd name="connsiteX34" fmla="*/ 6035 w 736348"/>
                      <a:gd name="connsiteY34" fmla="*/ 431549 h 1128666"/>
                      <a:gd name="connsiteX35" fmla="*/ 3017 w 736348"/>
                      <a:gd name="connsiteY35" fmla="*/ 458709 h 1128666"/>
                      <a:gd name="connsiteX36" fmla="*/ 0 w 736348"/>
                      <a:gd name="connsiteY36" fmla="*/ 494923 h 1128666"/>
                      <a:gd name="connsiteX37" fmla="*/ 0 w 736348"/>
                      <a:gd name="connsiteY37" fmla="*/ 546226 h 1128666"/>
                      <a:gd name="connsiteX38" fmla="*/ 0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1136 w 736348"/>
                      <a:gd name="connsiteY90" fmla="*/ 223320 h 1128666"/>
                      <a:gd name="connsiteX91" fmla="*/ 555278 w 736348"/>
                      <a:gd name="connsiteY91" fmla="*/ 229354 h 1128666"/>
                      <a:gd name="connsiteX92" fmla="*/ 597528 w 736348"/>
                      <a:gd name="connsiteY92" fmla="*/ 244444 h 1128666"/>
                      <a:gd name="connsiteX93" fmla="*/ 624688 w 736348"/>
                      <a:gd name="connsiteY93" fmla="*/ 256515 h 1128666"/>
                      <a:gd name="connsiteX94" fmla="*/ 642798 w 736348"/>
                      <a:gd name="connsiteY94" fmla="*/ 268586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91204 w 737018"/>
                      <a:gd name="connsiteY28" fmla="*/ 232373 h 1128666"/>
                      <a:gd name="connsiteX29" fmla="*/ 73097 w 737018"/>
                      <a:gd name="connsiteY29" fmla="*/ 256516 h 1128666"/>
                      <a:gd name="connsiteX30" fmla="*/ 45937 w 737018"/>
                      <a:gd name="connsiteY30" fmla="*/ 310836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9723 w 737018"/>
                      <a:gd name="connsiteY33" fmla="*/ 404389 h 1128666"/>
                      <a:gd name="connsiteX34" fmla="*/ 6705 w 737018"/>
                      <a:gd name="connsiteY34" fmla="*/ 431549 h 1128666"/>
                      <a:gd name="connsiteX35" fmla="*/ 3687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670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91204 w 737018"/>
                      <a:gd name="connsiteY28" fmla="*/ 232373 h 1128666"/>
                      <a:gd name="connsiteX29" fmla="*/ 73097 w 737018"/>
                      <a:gd name="connsiteY29" fmla="*/ 256516 h 1128666"/>
                      <a:gd name="connsiteX30" fmla="*/ 45937 w 737018"/>
                      <a:gd name="connsiteY30" fmla="*/ 310836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9723 w 737018"/>
                      <a:gd name="connsiteY33" fmla="*/ 404389 h 1128666"/>
                      <a:gd name="connsiteX34" fmla="*/ 6705 w 737018"/>
                      <a:gd name="connsiteY34" fmla="*/ 431549 h 1128666"/>
                      <a:gd name="connsiteX35" fmla="*/ 3687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91204 w 737018"/>
                      <a:gd name="connsiteY28" fmla="*/ 232373 h 1128666"/>
                      <a:gd name="connsiteX29" fmla="*/ 73097 w 737018"/>
                      <a:gd name="connsiteY29" fmla="*/ 256516 h 1128666"/>
                      <a:gd name="connsiteX30" fmla="*/ 45937 w 737018"/>
                      <a:gd name="connsiteY30" fmla="*/ 310836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9723 w 737018"/>
                      <a:gd name="connsiteY33" fmla="*/ 404389 h 1128666"/>
                      <a:gd name="connsiteX34" fmla="*/ 6705 w 737018"/>
                      <a:gd name="connsiteY34" fmla="*/ 431549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91204 w 737018"/>
                      <a:gd name="connsiteY28" fmla="*/ 232373 h 1128666"/>
                      <a:gd name="connsiteX29" fmla="*/ 73097 w 737018"/>
                      <a:gd name="connsiteY29" fmla="*/ 256516 h 1128666"/>
                      <a:gd name="connsiteX30" fmla="*/ 45937 w 737018"/>
                      <a:gd name="connsiteY30" fmla="*/ 310836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9723 w 737018"/>
                      <a:gd name="connsiteY33" fmla="*/ 404389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91204 w 737018"/>
                      <a:gd name="connsiteY28" fmla="*/ 232373 h 1128666"/>
                      <a:gd name="connsiteX29" fmla="*/ 73097 w 737018"/>
                      <a:gd name="connsiteY29" fmla="*/ 256516 h 1128666"/>
                      <a:gd name="connsiteX30" fmla="*/ 45937 w 737018"/>
                      <a:gd name="connsiteY30" fmla="*/ 310836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91204 w 737018"/>
                      <a:gd name="connsiteY28" fmla="*/ 232373 h 1128666"/>
                      <a:gd name="connsiteX29" fmla="*/ 73097 w 737018"/>
                      <a:gd name="connsiteY29" fmla="*/ 256516 h 1128666"/>
                      <a:gd name="connsiteX30" fmla="*/ 45937 w 737018"/>
                      <a:gd name="connsiteY30" fmla="*/ 310836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91204 w 737018"/>
                      <a:gd name="connsiteY28" fmla="*/ 232373 h 1128666"/>
                      <a:gd name="connsiteX29" fmla="*/ 73097 w 737018"/>
                      <a:gd name="connsiteY29" fmla="*/ 256516 h 1128666"/>
                      <a:gd name="connsiteX30" fmla="*/ 61026 w 737018"/>
                      <a:gd name="connsiteY30" fmla="*/ 316872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91204 w 737018"/>
                      <a:gd name="connsiteY28" fmla="*/ 232373 h 1128666"/>
                      <a:gd name="connsiteX29" fmla="*/ 82150 w 737018"/>
                      <a:gd name="connsiteY29" fmla="*/ 256516 h 1128666"/>
                      <a:gd name="connsiteX30" fmla="*/ 61026 w 737018"/>
                      <a:gd name="connsiteY30" fmla="*/ 316872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103276 w 737018"/>
                      <a:gd name="connsiteY28" fmla="*/ 238409 h 1128666"/>
                      <a:gd name="connsiteX29" fmla="*/ 82150 w 737018"/>
                      <a:gd name="connsiteY29" fmla="*/ 256516 h 1128666"/>
                      <a:gd name="connsiteX30" fmla="*/ 61026 w 737018"/>
                      <a:gd name="connsiteY30" fmla="*/ 316872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78721 w 737018"/>
                      <a:gd name="connsiteY24" fmla="*/ 123731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103276 w 737018"/>
                      <a:gd name="connsiteY28" fmla="*/ 238409 h 1128666"/>
                      <a:gd name="connsiteX29" fmla="*/ 82150 w 737018"/>
                      <a:gd name="connsiteY29" fmla="*/ 256516 h 1128666"/>
                      <a:gd name="connsiteX30" fmla="*/ 54990 w 737018"/>
                      <a:gd name="connsiteY30" fmla="*/ 292729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1916 w 737018"/>
                      <a:gd name="connsiteY23" fmla="*/ 96570 h 1128666"/>
                      <a:gd name="connsiteX24" fmla="*/ 184756 w 737018"/>
                      <a:gd name="connsiteY24" fmla="*/ 138820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103276 w 737018"/>
                      <a:gd name="connsiteY28" fmla="*/ 238409 h 1128666"/>
                      <a:gd name="connsiteX29" fmla="*/ 82150 w 737018"/>
                      <a:gd name="connsiteY29" fmla="*/ 256516 h 1128666"/>
                      <a:gd name="connsiteX30" fmla="*/ 54990 w 737018"/>
                      <a:gd name="connsiteY30" fmla="*/ 292729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9256 w 737018"/>
                      <a:gd name="connsiteY21" fmla="*/ 54321 h 1128666"/>
                      <a:gd name="connsiteX22" fmla="*/ 239078 w 737018"/>
                      <a:gd name="connsiteY22" fmla="*/ 84500 h 1128666"/>
                      <a:gd name="connsiteX23" fmla="*/ 214934 w 737018"/>
                      <a:gd name="connsiteY23" fmla="*/ 114677 h 1128666"/>
                      <a:gd name="connsiteX24" fmla="*/ 184756 w 737018"/>
                      <a:gd name="connsiteY24" fmla="*/ 138820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103276 w 737018"/>
                      <a:gd name="connsiteY28" fmla="*/ 238409 h 1128666"/>
                      <a:gd name="connsiteX29" fmla="*/ 82150 w 737018"/>
                      <a:gd name="connsiteY29" fmla="*/ 256516 h 1128666"/>
                      <a:gd name="connsiteX30" fmla="*/ 54990 w 737018"/>
                      <a:gd name="connsiteY30" fmla="*/ 292729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3220 w 737018"/>
                      <a:gd name="connsiteY21" fmla="*/ 69410 h 1128666"/>
                      <a:gd name="connsiteX22" fmla="*/ 239078 w 737018"/>
                      <a:gd name="connsiteY22" fmla="*/ 84500 h 1128666"/>
                      <a:gd name="connsiteX23" fmla="*/ 214934 w 737018"/>
                      <a:gd name="connsiteY23" fmla="*/ 114677 h 1128666"/>
                      <a:gd name="connsiteX24" fmla="*/ 184756 w 737018"/>
                      <a:gd name="connsiteY24" fmla="*/ 138820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103276 w 737018"/>
                      <a:gd name="connsiteY28" fmla="*/ 238409 h 1128666"/>
                      <a:gd name="connsiteX29" fmla="*/ 82150 w 737018"/>
                      <a:gd name="connsiteY29" fmla="*/ 256516 h 1128666"/>
                      <a:gd name="connsiteX30" fmla="*/ 54990 w 737018"/>
                      <a:gd name="connsiteY30" fmla="*/ 292729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3220 w 737018"/>
                      <a:gd name="connsiteY21" fmla="*/ 69410 h 1128666"/>
                      <a:gd name="connsiteX22" fmla="*/ 239078 w 737018"/>
                      <a:gd name="connsiteY22" fmla="*/ 84500 h 1128666"/>
                      <a:gd name="connsiteX23" fmla="*/ 214934 w 737018"/>
                      <a:gd name="connsiteY23" fmla="*/ 114677 h 1128666"/>
                      <a:gd name="connsiteX24" fmla="*/ 184756 w 737018"/>
                      <a:gd name="connsiteY24" fmla="*/ 138820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103276 w 737018"/>
                      <a:gd name="connsiteY28" fmla="*/ 238409 h 1128666"/>
                      <a:gd name="connsiteX29" fmla="*/ 82150 w 737018"/>
                      <a:gd name="connsiteY29" fmla="*/ 256516 h 1128666"/>
                      <a:gd name="connsiteX30" fmla="*/ 54990 w 737018"/>
                      <a:gd name="connsiteY30" fmla="*/ 292729 h 1128666"/>
                      <a:gd name="connsiteX31" fmla="*/ 33866 w 737018"/>
                      <a:gd name="connsiteY31" fmla="*/ 331962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3220 w 737018"/>
                      <a:gd name="connsiteY21" fmla="*/ 69410 h 1128666"/>
                      <a:gd name="connsiteX22" fmla="*/ 239078 w 737018"/>
                      <a:gd name="connsiteY22" fmla="*/ 84500 h 1128666"/>
                      <a:gd name="connsiteX23" fmla="*/ 214934 w 737018"/>
                      <a:gd name="connsiteY23" fmla="*/ 114677 h 1128666"/>
                      <a:gd name="connsiteX24" fmla="*/ 184756 w 737018"/>
                      <a:gd name="connsiteY24" fmla="*/ 138820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103276 w 737018"/>
                      <a:gd name="connsiteY28" fmla="*/ 238409 h 1128666"/>
                      <a:gd name="connsiteX29" fmla="*/ 82150 w 737018"/>
                      <a:gd name="connsiteY29" fmla="*/ 256516 h 1128666"/>
                      <a:gd name="connsiteX30" fmla="*/ 54990 w 737018"/>
                      <a:gd name="connsiteY30" fmla="*/ 292729 h 1128666"/>
                      <a:gd name="connsiteX31" fmla="*/ 36884 w 737018"/>
                      <a:gd name="connsiteY31" fmla="*/ 337998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3220 w 737018"/>
                      <a:gd name="connsiteY21" fmla="*/ 69410 h 1128666"/>
                      <a:gd name="connsiteX22" fmla="*/ 239078 w 737018"/>
                      <a:gd name="connsiteY22" fmla="*/ 84500 h 1128666"/>
                      <a:gd name="connsiteX23" fmla="*/ 214934 w 737018"/>
                      <a:gd name="connsiteY23" fmla="*/ 114677 h 1128666"/>
                      <a:gd name="connsiteX24" fmla="*/ 184756 w 737018"/>
                      <a:gd name="connsiteY24" fmla="*/ 138820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103276 w 737018"/>
                      <a:gd name="connsiteY28" fmla="*/ 238409 h 1128666"/>
                      <a:gd name="connsiteX29" fmla="*/ 82150 w 737018"/>
                      <a:gd name="connsiteY29" fmla="*/ 256516 h 1128666"/>
                      <a:gd name="connsiteX30" fmla="*/ 54990 w 737018"/>
                      <a:gd name="connsiteY30" fmla="*/ 292729 h 1128666"/>
                      <a:gd name="connsiteX31" fmla="*/ 42919 w 737018"/>
                      <a:gd name="connsiteY31" fmla="*/ 337998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928 w 737018"/>
                      <a:gd name="connsiteY0" fmla="*/ 298766 h 1128666"/>
                      <a:gd name="connsiteX1" fmla="*/ 737018 w 737018"/>
                      <a:gd name="connsiteY1" fmla="*/ 241426 h 1128666"/>
                      <a:gd name="connsiteX2" fmla="*/ 737018 w 737018"/>
                      <a:gd name="connsiteY2" fmla="*/ 199177 h 1128666"/>
                      <a:gd name="connsiteX3" fmla="*/ 734000 w 737018"/>
                      <a:gd name="connsiteY3" fmla="*/ 181070 h 1128666"/>
                      <a:gd name="connsiteX4" fmla="*/ 721929 w 737018"/>
                      <a:gd name="connsiteY4" fmla="*/ 153909 h 1128666"/>
                      <a:gd name="connsiteX5" fmla="*/ 694769 w 737018"/>
                      <a:gd name="connsiteY5" fmla="*/ 126749 h 1128666"/>
                      <a:gd name="connsiteX6" fmla="*/ 682697 w 737018"/>
                      <a:gd name="connsiteY6" fmla="*/ 102606 h 1128666"/>
                      <a:gd name="connsiteX7" fmla="*/ 667608 w 737018"/>
                      <a:gd name="connsiteY7" fmla="*/ 87517 h 1128666"/>
                      <a:gd name="connsiteX8" fmla="*/ 655537 w 737018"/>
                      <a:gd name="connsiteY8" fmla="*/ 66393 h 1128666"/>
                      <a:gd name="connsiteX9" fmla="*/ 616305 w 737018"/>
                      <a:gd name="connsiteY9" fmla="*/ 42251 h 1128666"/>
                      <a:gd name="connsiteX10" fmla="*/ 586127 w 737018"/>
                      <a:gd name="connsiteY10" fmla="*/ 27161 h 1128666"/>
                      <a:gd name="connsiteX11" fmla="*/ 558967 w 737018"/>
                      <a:gd name="connsiteY11" fmla="*/ 18108 h 1128666"/>
                      <a:gd name="connsiteX12" fmla="*/ 546895 w 737018"/>
                      <a:gd name="connsiteY12" fmla="*/ 6036 h 1128666"/>
                      <a:gd name="connsiteX13" fmla="*/ 519736 w 737018"/>
                      <a:gd name="connsiteY13" fmla="*/ 9053 h 1128666"/>
                      <a:gd name="connsiteX14" fmla="*/ 489557 w 737018"/>
                      <a:gd name="connsiteY14" fmla="*/ 0 h 1128666"/>
                      <a:gd name="connsiteX15" fmla="*/ 456361 w 737018"/>
                      <a:gd name="connsiteY15" fmla="*/ 0 h 1128666"/>
                      <a:gd name="connsiteX16" fmla="*/ 420148 w 737018"/>
                      <a:gd name="connsiteY16" fmla="*/ 3019 h 1128666"/>
                      <a:gd name="connsiteX17" fmla="*/ 380915 w 737018"/>
                      <a:gd name="connsiteY17" fmla="*/ 18107 h 1128666"/>
                      <a:gd name="connsiteX18" fmla="*/ 347719 w 737018"/>
                      <a:gd name="connsiteY18" fmla="*/ 24143 h 1128666"/>
                      <a:gd name="connsiteX19" fmla="*/ 311506 w 737018"/>
                      <a:gd name="connsiteY19" fmla="*/ 36214 h 1128666"/>
                      <a:gd name="connsiteX20" fmla="*/ 281327 w 737018"/>
                      <a:gd name="connsiteY20" fmla="*/ 57339 h 1128666"/>
                      <a:gd name="connsiteX21" fmla="*/ 263220 w 737018"/>
                      <a:gd name="connsiteY21" fmla="*/ 69410 h 1128666"/>
                      <a:gd name="connsiteX22" fmla="*/ 239078 w 737018"/>
                      <a:gd name="connsiteY22" fmla="*/ 84500 h 1128666"/>
                      <a:gd name="connsiteX23" fmla="*/ 214934 w 737018"/>
                      <a:gd name="connsiteY23" fmla="*/ 114677 h 1128666"/>
                      <a:gd name="connsiteX24" fmla="*/ 184756 w 737018"/>
                      <a:gd name="connsiteY24" fmla="*/ 138820 h 1128666"/>
                      <a:gd name="connsiteX25" fmla="*/ 160613 w 737018"/>
                      <a:gd name="connsiteY25" fmla="*/ 150892 h 1128666"/>
                      <a:gd name="connsiteX26" fmla="*/ 139489 w 737018"/>
                      <a:gd name="connsiteY26" fmla="*/ 175034 h 1128666"/>
                      <a:gd name="connsiteX27" fmla="*/ 118364 w 737018"/>
                      <a:gd name="connsiteY27" fmla="*/ 205213 h 1128666"/>
                      <a:gd name="connsiteX28" fmla="*/ 103276 w 737018"/>
                      <a:gd name="connsiteY28" fmla="*/ 238409 h 1128666"/>
                      <a:gd name="connsiteX29" fmla="*/ 82150 w 737018"/>
                      <a:gd name="connsiteY29" fmla="*/ 256516 h 1128666"/>
                      <a:gd name="connsiteX30" fmla="*/ 61025 w 737018"/>
                      <a:gd name="connsiteY30" fmla="*/ 292729 h 1128666"/>
                      <a:gd name="connsiteX31" fmla="*/ 42919 w 737018"/>
                      <a:gd name="connsiteY31" fmla="*/ 337998 h 1128666"/>
                      <a:gd name="connsiteX32" fmla="*/ 24812 w 737018"/>
                      <a:gd name="connsiteY32" fmla="*/ 383264 h 1128666"/>
                      <a:gd name="connsiteX33" fmla="*/ 24812 w 737018"/>
                      <a:gd name="connsiteY33" fmla="*/ 392318 h 1128666"/>
                      <a:gd name="connsiteX34" fmla="*/ 21794 w 737018"/>
                      <a:gd name="connsiteY34" fmla="*/ 425513 h 1128666"/>
                      <a:gd name="connsiteX35" fmla="*/ 15759 w 737018"/>
                      <a:gd name="connsiteY35" fmla="*/ 458709 h 1128666"/>
                      <a:gd name="connsiteX36" fmla="*/ 9723 w 737018"/>
                      <a:gd name="connsiteY36" fmla="*/ 497941 h 1128666"/>
                      <a:gd name="connsiteX37" fmla="*/ 9723 w 737018"/>
                      <a:gd name="connsiteY37" fmla="*/ 546226 h 1128666"/>
                      <a:gd name="connsiteX38" fmla="*/ 670 w 737018"/>
                      <a:gd name="connsiteY38" fmla="*/ 573387 h 1128666"/>
                      <a:gd name="connsiteX39" fmla="*/ 670 w 737018"/>
                      <a:gd name="connsiteY39" fmla="*/ 600547 h 1128666"/>
                      <a:gd name="connsiteX40" fmla="*/ 6705 w 737018"/>
                      <a:gd name="connsiteY40" fmla="*/ 627707 h 1128666"/>
                      <a:gd name="connsiteX41" fmla="*/ 12741 w 737018"/>
                      <a:gd name="connsiteY41" fmla="*/ 666939 h 1128666"/>
                      <a:gd name="connsiteX42" fmla="*/ 27830 w 737018"/>
                      <a:gd name="connsiteY42" fmla="*/ 718242 h 1128666"/>
                      <a:gd name="connsiteX43" fmla="*/ 51973 w 737018"/>
                      <a:gd name="connsiteY43" fmla="*/ 772562 h 1128666"/>
                      <a:gd name="connsiteX44" fmla="*/ 67061 w 737018"/>
                      <a:gd name="connsiteY44" fmla="*/ 811794 h 1128666"/>
                      <a:gd name="connsiteX45" fmla="*/ 82151 w 737018"/>
                      <a:gd name="connsiteY45" fmla="*/ 832919 h 1128666"/>
                      <a:gd name="connsiteX46" fmla="*/ 100258 w 737018"/>
                      <a:gd name="connsiteY46" fmla="*/ 866115 h 1128666"/>
                      <a:gd name="connsiteX47" fmla="*/ 112329 w 737018"/>
                      <a:gd name="connsiteY47" fmla="*/ 872152 h 1128666"/>
                      <a:gd name="connsiteX48" fmla="*/ 136472 w 737018"/>
                      <a:gd name="connsiteY48" fmla="*/ 908364 h 1128666"/>
                      <a:gd name="connsiteX49" fmla="*/ 184757 w 737018"/>
                      <a:gd name="connsiteY49" fmla="*/ 956650 h 1128666"/>
                      <a:gd name="connsiteX50" fmla="*/ 211917 w 737018"/>
                      <a:gd name="connsiteY50" fmla="*/ 992864 h 1128666"/>
                      <a:gd name="connsiteX51" fmla="*/ 227006 w 737018"/>
                      <a:gd name="connsiteY51" fmla="*/ 1004935 h 1128666"/>
                      <a:gd name="connsiteX52" fmla="*/ 254167 w 737018"/>
                      <a:gd name="connsiteY52" fmla="*/ 1029078 h 1128666"/>
                      <a:gd name="connsiteX53" fmla="*/ 293398 w 737018"/>
                      <a:gd name="connsiteY53" fmla="*/ 1053220 h 1128666"/>
                      <a:gd name="connsiteX54" fmla="*/ 338666 w 737018"/>
                      <a:gd name="connsiteY54" fmla="*/ 1086416 h 1128666"/>
                      <a:gd name="connsiteX55" fmla="*/ 399022 w 737018"/>
                      <a:gd name="connsiteY55" fmla="*/ 1119612 h 1128666"/>
                      <a:gd name="connsiteX56" fmla="*/ 444289 w 737018"/>
                      <a:gd name="connsiteY56" fmla="*/ 1128666 h 1128666"/>
                      <a:gd name="connsiteX57" fmla="*/ 507664 w 737018"/>
                      <a:gd name="connsiteY57" fmla="*/ 1122630 h 1128666"/>
                      <a:gd name="connsiteX58" fmla="*/ 537842 w 737018"/>
                      <a:gd name="connsiteY58" fmla="*/ 1128666 h 1128666"/>
                      <a:gd name="connsiteX59" fmla="*/ 565002 w 737018"/>
                      <a:gd name="connsiteY59" fmla="*/ 1098488 h 1128666"/>
                      <a:gd name="connsiteX60" fmla="*/ 574056 w 737018"/>
                      <a:gd name="connsiteY60" fmla="*/ 1098488 h 1128666"/>
                      <a:gd name="connsiteX61" fmla="*/ 571038 w 737018"/>
                      <a:gd name="connsiteY61" fmla="*/ 1074345 h 1128666"/>
                      <a:gd name="connsiteX62" fmla="*/ 552931 w 737018"/>
                      <a:gd name="connsiteY62" fmla="*/ 1056238 h 1128666"/>
                      <a:gd name="connsiteX63" fmla="*/ 513699 w 737018"/>
                      <a:gd name="connsiteY63" fmla="*/ 1029078 h 1128666"/>
                      <a:gd name="connsiteX64" fmla="*/ 504646 w 737018"/>
                      <a:gd name="connsiteY64" fmla="*/ 1023042 h 1128666"/>
                      <a:gd name="connsiteX65" fmla="*/ 477486 w 737018"/>
                      <a:gd name="connsiteY65" fmla="*/ 1007953 h 1128666"/>
                      <a:gd name="connsiteX66" fmla="*/ 441272 w 737018"/>
                      <a:gd name="connsiteY66" fmla="*/ 989846 h 1128666"/>
                      <a:gd name="connsiteX67" fmla="*/ 432218 w 737018"/>
                      <a:gd name="connsiteY67" fmla="*/ 968721 h 1128666"/>
                      <a:gd name="connsiteX68" fmla="*/ 377898 w 737018"/>
                      <a:gd name="connsiteY68" fmla="*/ 938543 h 1128666"/>
                      <a:gd name="connsiteX69" fmla="*/ 338666 w 737018"/>
                      <a:gd name="connsiteY69" fmla="*/ 890257 h 1128666"/>
                      <a:gd name="connsiteX70" fmla="*/ 299434 w 737018"/>
                      <a:gd name="connsiteY70" fmla="*/ 860079 h 1128666"/>
                      <a:gd name="connsiteX71" fmla="*/ 284346 w 737018"/>
                      <a:gd name="connsiteY71" fmla="*/ 820848 h 1128666"/>
                      <a:gd name="connsiteX72" fmla="*/ 266238 w 737018"/>
                      <a:gd name="connsiteY72" fmla="*/ 805759 h 1128666"/>
                      <a:gd name="connsiteX73" fmla="*/ 251149 w 737018"/>
                      <a:gd name="connsiteY73" fmla="*/ 781617 h 1128666"/>
                      <a:gd name="connsiteX74" fmla="*/ 233042 w 737018"/>
                      <a:gd name="connsiteY74" fmla="*/ 760492 h 1128666"/>
                      <a:gd name="connsiteX75" fmla="*/ 199847 w 737018"/>
                      <a:gd name="connsiteY75" fmla="*/ 697117 h 1128666"/>
                      <a:gd name="connsiteX76" fmla="*/ 181739 w 737018"/>
                      <a:gd name="connsiteY76" fmla="*/ 636761 h 1128666"/>
                      <a:gd name="connsiteX77" fmla="*/ 160614 w 737018"/>
                      <a:gd name="connsiteY77" fmla="*/ 591493 h 1128666"/>
                      <a:gd name="connsiteX78" fmla="*/ 145525 w 737018"/>
                      <a:gd name="connsiteY78" fmla="*/ 546226 h 1128666"/>
                      <a:gd name="connsiteX79" fmla="*/ 136472 w 737018"/>
                      <a:gd name="connsiteY79" fmla="*/ 482851 h 1128666"/>
                      <a:gd name="connsiteX80" fmla="*/ 142508 w 737018"/>
                      <a:gd name="connsiteY80" fmla="*/ 434566 h 1128666"/>
                      <a:gd name="connsiteX81" fmla="*/ 154579 w 737018"/>
                      <a:gd name="connsiteY81" fmla="*/ 374210 h 1128666"/>
                      <a:gd name="connsiteX82" fmla="*/ 178722 w 737018"/>
                      <a:gd name="connsiteY82" fmla="*/ 344033 h 1128666"/>
                      <a:gd name="connsiteX83" fmla="*/ 211917 w 737018"/>
                      <a:gd name="connsiteY83" fmla="*/ 310836 h 1128666"/>
                      <a:gd name="connsiteX84" fmla="*/ 236060 w 737018"/>
                      <a:gd name="connsiteY84" fmla="*/ 280658 h 1128666"/>
                      <a:gd name="connsiteX85" fmla="*/ 281326 w 737018"/>
                      <a:gd name="connsiteY85" fmla="*/ 241426 h 1128666"/>
                      <a:gd name="connsiteX86" fmla="*/ 350738 w 737018"/>
                      <a:gd name="connsiteY86" fmla="*/ 214266 h 1128666"/>
                      <a:gd name="connsiteX87" fmla="*/ 396005 w 737018"/>
                      <a:gd name="connsiteY87" fmla="*/ 196159 h 1128666"/>
                      <a:gd name="connsiteX88" fmla="*/ 438253 w 737018"/>
                      <a:gd name="connsiteY88" fmla="*/ 199177 h 1128666"/>
                      <a:gd name="connsiteX89" fmla="*/ 486540 w 737018"/>
                      <a:gd name="connsiteY89" fmla="*/ 211248 h 1128666"/>
                      <a:gd name="connsiteX90" fmla="*/ 531806 w 737018"/>
                      <a:gd name="connsiteY90" fmla="*/ 223320 h 1128666"/>
                      <a:gd name="connsiteX91" fmla="*/ 555948 w 737018"/>
                      <a:gd name="connsiteY91" fmla="*/ 229354 h 1128666"/>
                      <a:gd name="connsiteX92" fmla="*/ 598198 w 737018"/>
                      <a:gd name="connsiteY92" fmla="*/ 244444 h 1128666"/>
                      <a:gd name="connsiteX93" fmla="*/ 625358 w 737018"/>
                      <a:gd name="connsiteY93" fmla="*/ 256515 h 1128666"/>
                      <a:gd name="connsiteX94" fmla="*/ 643468 w 737018"/>
                      <a:gd name="connsiteY94" fmla="*/ 268586 h 1128666"/>
                      <a:gd name="connsiteX95" fmla="*/ 676661 w 737018"/>
                      <a:gd name="connsiteY95" fmla="*/ 292730 h 1128666"/>
                      <a:gd name="connsiteX96" fmla="*/ 721928 w 737018"/>
                      <a:gd name="connsiteY96" fmla="*/ 298766 h 1128666"/>
                      <a:gd name="connsiteX0" fmla="*/ 721258 w 736348"/>
                      <a:gd name="connsiteY0" fmla="*/ 298766 h 1128666"/>
                      <a:gd name="connsiteX1" fmla="*/ 736348 w 736348"/>
                      <a:gd name="connsiteY1" fmla="*/ 241426 h 1128666"/>
                      <a:gd name="connsiteX2" fmla="*/ 736348 w 736348"/>
                      <a:gd name="connsiteY2" fmla="*/ 199177 h 1128666"/>
                      <a:gd name="connsiteX3" fmla="*/ 733330 w 736348"/>
                      <a:gd name="connsiteY3" fmla="*/ 181070 h 1128666"/>
                      <a:gd name="connsiteX4" fmla="*/ 721259 w 736348"/>
                      <a:gd name="connsiteY4" fmla="*/ 153909 h 1128666"/>
                      <a:gd name="connsiteX5" fmla="*/ 694099 w 736348"/>
                      <a:gd name="connsiteY5" fmla="*/ 126749 h 1128666"/>
                      <a:gd name="connsiteX6" fmla="*/ 682027 w 736348"/>
                      <a:gd name="connsiteY6" fmla="*/ 102606 h 1128666"/>
                      <a:gd name="connsiteX7" fmla="*/ 666938 w 736348"/>
                      <a:gd name="connsiteY7" fmla="*/ 87517 h 1128666"/>
                      <a:gd name="connsiteX8" fmla="*/ 654867 w 736348"/>
                      <a:gd name="connsiteY8" fmla="*/ 66393 h 1128666"/>
                      <a:gd name="connsiteX9" fmla="*/ 615635 w 736348"/>
                      <a:gd name="connsiteY9" fmla="*/ 42251 h 1128666"/>
                      <a:gd name="connsiteX10" fmla="*/ 585457 w 736348"/>
                      <a:gd name="connsiteY10" fmla="*/ 27161 h 1128666"/>
                      <a:gd name="connsiteX11" fmla="*/ 558297 w 736348"/>
                      <a:gd name="connsiteY11" fmla="*/ 18108 h 1128666"/>
                      <a:gd name="connsiteX12" fmla="*/ 546225 w 736348"/>
                      <a:gd name="connsiteY12" fmla="*/ 6036 h 1128666"/>
                      <a:gd name="connsiteX13" fmla="*/ 519066 w 736348"/>
                      <a:gd name="connsiteY13" fmla="*/ 9053 h 1128666"/>
                      <a:gd name="connsiteX14" fmla="*/ 488887 w 736348"/>
                      <a:gd name="connsiteY14" fmla="*/ 0 h 1128666"/>
                      <a:gd name="connsiteX15" fmla="*/ 455691 w 736348"/>
                      <a:gd name="connsiteY15" fmla="*/ 0 h 1128666"/>
                      <a:gd name="connsiteX16" fmla="*/ 419478 w 736348"/>
                      <a:gd name="connsiteY16" fmla="*/ 3019 h 1128666"/>
                      <a:gd name="connsiteX17" fmla="*/ 380245 w 736348"/>
                      <a:gd name="connsiteY17" fmla="*/ 18107 h 1128666"/>
                      <a:gd name="connsiteX18" fmla="*/ 347049 w 736348"/>
                      <a:gd name="connsiteY18" fmla="*/ 24143 h 1128666"/>
                      <a:gd name="connsiteX19" fmla="*/ 310836 w 736348"/>
                      <a:gd name="connsiteY19" fmla="*/ 36214 h 1128666"/>
                      <a:gd name="connsiteX20" fmla="*/ 280657 w 736348"/>
                      <a:gd name="connsiteY20" fmla="*/ 57339 h 1128666"/>
                      <a:gd name="connsiteX21" fmla="*/ 262550 w 736348"/>
                      <a:gd name="connsiteY21" fmla="*/ 69410 h 1128666"/>
                      <a:gd name="connsiteX22" fmla="*/ 238408 w 736348"/>
                      <a:gd name="connsiteY22" fmla="*/ 84500 h 1128666"/>
                      <a:gd name="connsiteX23" fmla="*/ 214264 w 736348"/>
                      <a:gd name="connsiteY23" fmla="*/ 114677 h 1128666"/>
                      <a:gd name="connsiteX24" fmla="*/ 184086 w 736348"/>
                      <a:gd name="connsiteY24" fmla="*/ 138820 h 1128666"/>
                      <a:gd name="connsiteX25" fmla="*/ 159943 w 736348"/>
                      <a:gd name="connsiteY25" fmla="*/ 150892 h 1128666"/>
                      <a:gd name="connsiteX26" fmla="*/ 138819 w 736348"/>
                      <a:gd name="connsiteY26" fmla="*/ 175034 h 1128666"/>
                      <a:gd name="connsiteX27" fmla="*/ 117694 w 736348"/>
                      <a:gd name="connsiteY27" fmla="*/ 205213 h 1128666"/>
                      <a:gd name="connsiteX28" fmla="*/ 102606 w 736348"/>
                      <a:gd name="connsiteY28" fmla="*/ 238409 h 1128666"/>
                      <a:gd name="connsiteX29" fmla="*/ 81480 w 736348"/>
                      <a:gd name="connsiteY29" fmla="*/ 256516 h 1128666"/>
                      <a:gd name="connsiteX30" fmla="*/ 60355 w 736348"/>
                      <a:gd name="connsiteY30" fmla="*/ 292729 h 1128666"/>
                      <a:gd name="connsiteX31" fmla="*/ 42249 w 736348"/>
                      <a:gd name="connsiteY31" fmla="*/ 337998 h 1128666"/>
                      <a:gd name="connsiteX32" fmla="*/ 24142 w 736348"/>
                      <a:gd name="connsiteY32" fmla="*/ 383264 h 1128666"/>
                      <a:gd name="connsiteX33" fmla="*/ 24142 w 736348"/>
                      <a:gd name="connsiteY33" fmla="*/ 392318 h 1128666"/>
                      <a:gd name="connsiteX34" fmla="*/ 21124 w 736348"/>
                      <a:gd name="connsiteY34" fmla="*/ 425513 h 1128666"/>
                      <a:gd name="connsiteX35" fmla="*/ 15089 w 736348"/>
                      <a:gd name="connsiteY35" fmla="*/ 458709 h 1128666"/>
                      <a:gd name="connsiteX36" fmla="*/ 9053 w 736348"/>
                      <a:gd name="connsiteY36" fmla="*/ 497941 h 1128666"/>
                      <a:gd name="connsiteX37" fmla="*/ 9053 w 736348"/>
                      <a:gd name="connsiteY37" fmla="*/ 546226 h 1128666"/>
                      <a:gd name="connsiteX38" fmla="*/ 6035 w 736348"/>
                      <a:gd name="connsiteY38" fmla="*/ 573387 h 1128666"/>
                      <a:gd name="connsiteX39" fmla="*/ 0 w 736348"/>
                      <a:gd name="connsiteY39" fmla="*/ 600547 h 1128666"/>
                      <a:gd name="connsiteX40" fmla="*/ 6035 w 736348"/>
                      <a:gd name="connsiteY40" fmla="*/ 627707 h 1128666"/>
                      <a:gd name="connsiteX41" fmla="*/ 12071 w 736348"/>
                      <a:gd name="connsiteY41" fmla="*/ 666939 h 1128666"/>
                      <a:gd name="connsiteX42" fmla="*/ 27160 w 736348"/>
                      <a:gd name="connsiteY42" fmla="*/ 718242 h 1128666"/>
                      <a:gd name="connsiteX43" fmla="*/ 51303 w 736348"/>
                      <a:gd name="connsiteY43" fmla="*/ 772562 h 1128666"/>
                      <a:gd name="connsiteX44" fmla="*/ 66391 w 736348"/>
                      <a:gd name="connsiteY44" fmla="*/ 811794 h 1128666"/>
                      <a:gd name="connsiteX45" fmla="*/ 81481 w 736348"/>
                      <a:gd name="connsiteY45" fmla="*/ 832919 h 1128666"/>
                      <a:gd name="connsiteX46" fmla="*/ 99588 w 736348"/>
                      <a:gd name="connsiteY46" fmla="*/ 866115 h 1128666"/>
                      <a:gd name="connsiteX47" fmla="*/ 111659 w 736348"/>
                      <a:gd name="connsiteY47" fmla="*/ 872152 h 1128666"/>
                      <a:gd name="connsiteX48" fmla="*/ 135802 w 736348"/>
                      <a:gd name="connsiteY48" fmla="*/ 908364 h 1128666"/>
                      <a:gd name="connsiteX49" fmla="*/ 184087 w 736348"/>
                      <a:gd name="connsiteY49" fmla="*/ 956650 h 1128666"/>
                      <a:gd name="connsiteX50" fmla="*/ 211247 w 736348"/>
                      <a:gd name="connsiteY50" fmla="*/ 992864 h 1128666"/>
                      <a:gd name="connsiteX51" fmla="*/ 226336 w 736348"/>
                      <a:gd name="connsiteY51" fmla="*/ 1004935 h 1128666"/>
                      <a:gd name="connsiteX52" fmla="*/ 253497 w 736348"/>
                      <a:gd name="connsiteY52" fmla="*/ 1029078 h 1128666"/>
                      <a:gd name="connsiteX53" fmla="*/ 292728 w 736348"/>
                      <a:gd name="connsiteY53" fmla="*/ 1053220 h 1128666"/>
                      <a:gd name="connsiteX54" fmla="*/ 337996 w 736348"/>
                      <a:gd name="connsiteY54" fmla="*/ 1086416 h 1128666"/>
                      <a:gd name="connsiteX55" fmla="*/ 398352 w 736348"/>
                      <a:gd name="connsiteY55" fmla="*/ 1119612 h 1128666"/>
                      <a:gd name="connsiteX56" fmla="*/ 443619 w 736348"/>
                      <a:gd name="connsiteY56" fmla="*/ 1128666 h 1128666"/>
                      <a:gd name="connsiteX57" fmla="*/ 506994 w 736348"/>
                      <a:gd name="connsiteY57" fmla="*/ 1122630 h 1128666"/>
                      <a:gd name="connsiteX58" fmla="*/ 537172 w 736348"/>
                      <a:gd name="connsiteY58" fmla="*/ 1128666 h 1128666"/>
                      <a:gd name="connsiteX59" fmla="*/ 564332 w 736348"/>
                      <a:gd name="connsiteY59" fmla="*/ 1098488 h 1128666"/>
                      <a:gd name="connsiteX60" fmla="*/ 573386 w 736348"/>
                      <a:gd name="connsiteY60" fmla="*/ 1098488 h 1128666"/>
                      <a:gd name="connsiteX61" fmla="*/ 570368 w 736348"/>
                      <a:gd name="connsiteY61" fmla="*/ 1074345 h 1128666"/>
                      <a:gd name="connsiteX62" fmla="*/ 552261 w 736348"/>
                      <a:gd name="connsiteY62" fmla="*/ 1056238 h 1128666"/>
                      <a:gd name="connsiteX63" fmla="*/ 513029 w 736348"/>
                      <a:gd name="connsiteY63" fmla="*/ 1029078 h 1128666"/>
                      <a:gd name="connsiteX64" fmla="*/ 503976 w 736348"/>
                      <a:gd name="connsiteY64" fmla="*/ 1023042 h 1128666"/>
                      <a:gd name="connsiteX65" fmla="*/ 476816 w 736348"/>
                      <a:gd name="connsiteY65" fmla="*/ 1007953 h 1128666"/>
                      <a:gd name="connsiteX66" fmla="*/ 440602 w 736348"/>
                      <a:gd name="connsiteY66" fmla="*/ 989846 h 1128666"/>
                      <a:gd name="connsiteX67" fmla="*/ 431548 w 736348"/>
                      <a:gd name="connsiteY67" fmla="*/ 968721 h 1128666"/>
                      <a:gd name="connsiteX68" fmla="*/ 377228 w 736348"/>
                      <a:gd name="connsiteY68" fmla="*/ 938543 h 1128666"/>
                      <a:gd name="connsiteX69" fmla="*/ 337996 w 736348"/>
                      <a:gd name="connsiteY69" fmla="*/ 890257 h 1128666"/>
                      <a:gd name="connsiteX70" fmla="*/ 298764 w 736348"/>
                      <a:gd name="connsiteY70" fmla="*/ 860079 h 1128666"/>
                      <a:gd name="connsiteX71" fmla="*/ 283676 w 736348"/>
                      <a:gd name="connsiteY71" fmla="*/ 820848 h 1128666"/>
                      <a:gd name="connsiteX72" fmla="*/ 265568 w 736348"/>
                      <a:gd name="connsiteY72" fmla="*/ 805759 h 1128666"/>
                      <a:gd name="connsiteX73" fmla="*/ 250479 w 736348"/>
                      <a:gd name="connsiteY73" fmla="*/ 781617 h 1128666"/>
                      <a:gd name="connsiteX74" fmla="*/ 232372 w 736348"/>
                      <a:gd name="connsiteY74" fmla="*/ 760492 h 1128666"/>
                      <a:gd name="connsiteX75" fmla="*/ 199177 w 736348"/>
                      <a:gd name="connsiteY75" fmla="*/ 697117 h 1128666"/>
                      <a:gd name="connsiteX76" fmla="*/ 181069 w 736348"/>
                      <a:gd name="connsiteY76" fmla="*/ 636761 h 1128666"/>
                      <a:gd name="connsiteX77" fmla="*/ 159944 w 736348"/>
                      <a:gd name="connsiteY77" fmla="*/ 591493 h 1128666"/>
                      <a:gd name="connsiteX78" fmla="*/ 144855 w 736348"/>
                      <a:gd name="connsiteY78" fmla="*/ 546226 h 1128666"/>
                      <a:gd name="connsiteX79" fmla="*/ 135802 w 736348"/>
                      <a:gd name="connsiteY79" fmla="*/ 482851 h 1128666"/>
                      <a:gd name="connsiteX80" fmla="*/ 141838 w 736348"/>
                      <a:gd name="connsiteY80" fmla="*/ 434566 h 1128666"/>
                      <a:gd name="connsiteX81" fmla="*/ 153909 w 736348"/>
                      <a:gd name="connsiteY81" fmla="*/ 374210 h 1128666"/>
                      <a:gd name="connsiteX82" fmla="*/ 178052 w 736348"/>
                      <a:gd name="connsiteY82" fmla="*/ 344033 h 1128666"/>
                      <a:gd name="connsiteX83" fmla="*/ 211247 w 736348"/>
                      <a:gd name="connsiteY83" fmla="*/ 310836 h 1128666"/>
                      <a:gd name="connsiteX84" fmla="*/ 235390 w 736348"/>
                      <a:gd name="connsiteY84" fmla="*/ 280658 h 1128666"/>
                      <a:gd name="connsiteX85" fmla="*/ 280656 w 736348"/>
                      <a:gd name="connsiteY85" fmla="*/ 241426 h 1128666"/>
                      <a:gd name="connsiteX86" fmla="*/ 350068 w 736348"/>
                      <a:gd name="connsiteY86" fmla="*/ 214266 h 1128666"/>
                      <a:gd name="connsiteX87" fmla="*/ 395335 w 736348"/>
                      <a:gd name="connsiteY87" fmla="*/ 196159 h 1128666"/>
                      <a:gd name="connsiteX88" fmla="*/ 437583 w 736348"/>
                      <a:gd name="connsiteY88" fmla="*/ 199177 h 1128666"/>
                      <a:gd name="connsiteX89" fmla="*/ 485870 w 736348"/>
                      <a:gd name="connsiteY89" fmla="*/ 211248 h 1128666"/>
                      <a:gd name="connsiteX90" fmla="*/ 531136 w 736348"/>
                      <a:gd name="connsiteY90" fmla="*/ 223320 h 1128666"/>
                      <a:gd name="connsiteX91" fmla="*/ 555278 w 736348"/>
                      <a:gd name="connsiteY91" fmla="*/ 229354 h 1128666"/>
                      <a:gd name="connsiteX92" fmla="*/ 597528 w 736348"/>
                      <a:gd name="connsiteY92" fmla="*/ 244444 h 1128666"/>
                      <a:gd name="connsiteX93" fmla="*/ 624688 w 736348"/>
                      <a:gd name="connsiteY93" fmla="*/ 256515 h 1128666"/>
                      <a:gd name="connsiteX94" fmla="*/ 642798 w 736348"/>
                      <a:gd name="connsiteY94" fmla="*/ 268586 h 1128666"/>
                      <a:gd name="connsiteX95" fmla="*/ 675991 w 736348"/>
                      <a:gd name="connsiteY95" fmla="*/ 292730 h 1128666"/>
                      <a:gd name="connsiteX96" fmla="*/ 721258 w 736348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224 w 730537"/>
                      <a:gd name="connsiteY40" fmla="*/ 627707 h 1128666"/>
                      <a:gd name="connsiteX41" fmla="*/ 6260 w 730537"/>
                      <a:gd name="connsiteY41" fmla="*/ 666939 h 1128666"/>
                      <a:gd name="connsiteX42" fmla="*/ 21349 w 730537"/>
                      <a:gd name="connsiteY42" fmla="*/ 718242 h 1128666"/>
                      <a:gd name="connsiteX43" fmla="*/ 45492 w 730537"/>
                      <a:gd name="connsiteY43" fmla="*/ 772562 h 1128666"/>
                      <a:gd name="connsiteX44" fmla="*/ 60580 w 730537"/>
                      <a:gd name="connsiteY44" fmla="*/ 811794 h 1128666"/>
                      <a:gd name="connsiteX45" fmla="*/ 75670 w 730537"/>
                      <a:gd name="connsiteY45" fmla="*/ 832919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224 w 730537"/>
                      <a:gd name="connsiteY40" fmla="*/ 627707 h 1128666"/>
                      <a:gd name="connsiteX41" fmla="*/ 24367 w 730537"/>
                      <a:gd name="connsiteY41" fmla="*/ 669957 h 1128666"/>
                      <a:gd name="connsiteX42" fmla="*/ 21349 w 730537"/>
                      <a:gd name="connsiteY42" fmla="*/ 718242 h 1128666"/>
                      <a:gd name="connsiteX43" fmla="*/ 45492 w 730537"/>
                      <a:gd name="connsiteY43" fmla="*/ 772562 h 1128666"/>
                      <a:gd name="connsiteX44" fmla="*/ 60580 w 730537"/>
                      <a:gd name="connsiteY44" fmla="*/ 811794 h 1128666"/>
                      <a:gd name="connsiteX45" fmla="*/ 75670 w 730537"/>
                      <a:gd name="connsiteY45" fmla="*/ 832919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24367 w 730537"/>
                      <a:gd name="connsiteY41" fmla="*/ 669957 h 1128666"/>
                      <a:gd name="connsiteX42" fmla="*/ 21349 w 730537"/>
                      <a:gd name="connsiteY42" fmla="*/ 718242 h 1128666"/>
                      <a:gd name="connsiteX43" fmla="*/ 45492 w 730537"/>
                      <a:gd name="connsiteY43" fmla="*/ 772562 h 1128666"/>
                      <a:gd name="connsiteX44" fmla="*/ 60580 w 730537"/>
                      <a:gd name="connsiteY44" fmla="*/ 811794 h 1128666"/>
                      <a:gd name="connsiteX45" fmla="*/ 75670 w 730537"/>
                      <a:gd name="connsiteY45" fmla="*/ 832919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21349 w 730537"/>
                      <a:gd name="connsiteY42" fmla="*/ 718242 h 1128666"/>
                      <a:gd name="connsiteX43" fmla="*/ 45492 w 730537"/>
                      <a:gd name="connsiteY43" fmla="*/ 772562 h 1128666"/>
                      <a:gd name="connsiteX44" fmla="*/ 60580 w 730537"/>
                      <a:gd name="connsiteY44" fmla="*/ 811794 h 1128666"/>
                      <a:gd name="connsiteX45" fmla="*/ 75670 w 730537"/>
                      <a:gd name="connsiteY45" fmla="*/ 832919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24277 h 1128666"/>
                      <a:gd name="connsiteX43" fmla="*/ 45492 w 730537"/>
                      <a:gd name="connsiteY43" fmla="*/ 772562 h 1128666"/>
                      <a:gd name="connsiteX44" fmla="*/ 60580 w 730537"/>
                      <a:gd name="connsiteY44" fmla="*/ 811794 h 1128666"/>
                      <a:gd name="connsiteX45" fmla="*/ 75670 w 730537"/>
                      <a:gd name="connsiteY45" fmla="*/ 832919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24277 h 1128666"/>
                      <a:gd name="connsiteX43" fmla="*/ 45492 w 730537"/>
                      <a:gd name="connsiteY43" fmla="*/ 772562 h 1128666"/>
                      <a:gd name="connsiteX44" fmla="*/ 60580 w 730537"/>
                      <a:gd name="connsiteY44" fmla="*/ 811794 h 1128666"/>
                      <a:gd name="connsiteX45" fmla="*/ 78688 w 730537"/>
                      <a:gd name="connsiteY45" fmla="*/ 823865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24277 h 1128666"/>
                      <a:gd name="connsiteX43" fmla="*/ 45492 w 730537"/>
                      <a:gd name="connsiteY43" fmla="*/ 772562 h 1128666"/>
                      <a:gd name="connsiteX44" fmla="*/ 60580 w 730537"/>
                      <a:gd name="connsiteY44" fmla="*/ 811794 h 1128666"/>
                      <a:gd name="connsiteX45" fmla="*/ 69634 w 730537"/>
                      <a:gd name="connsiteY45" fmla="*/ 814812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24277 h 1128666"/>
                      <a:gd name="connsiteX43" fmla="*/ 45492 w 730537"/>
                      <a:gd name="connsiteY43" fmla="*/ 772562 h 1128666"/>
                      <a:gd name="connsiteX44" fmla="*/ 60580 w 730537"/>
                      <a:gd name="connsiteY44" fmla="*/ 811794 h 1128666"/>
                      <a:gd name="connsiteX45" fmla="*/ 84723 w 730537"/>
                      <a:gd name="connsiteY45" fmla="*/ 826883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24277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3777 w 730537"/>
                      <a:gd name="connsiteY46" fmla="*/ 866115 h 1128666"/>
                      <a:gd name="connsiteX47" fmla="*/ 105848 w 730537"/>
                      <a:gd name="connsiteY47" fmla="*/ 872152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3777 w 730537"/>
                      <a:gd name="connsiteY46" fmla="*/ 866115 h 1128666"/>
                      <a:gd name="connsiteX47" fmla="*/ 114901 w 730537"/>
                      <a:gd name="connsiteY47" fmla="*/ 878188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9813 w 730537"/>
                      <a:gd name="connsiteY46" fmla="*/ 860080 h 1128666"/>
                      <a:gd name="connsiteX47" fmla="*/ 114901 w 730537"/>
                      <a:gd name="connsiteY47" fmla="*/ 878188 h 1128666"/>
                      <a:gd name="connsiteX48" fmla="*/ 129991 w 730537"/>
                      <a:gd name="connsiteY48" fmla="*/ 908364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9813 w 730537"/>
                      <a:gd name="connsiteY46" fmla="*/ 860080 h 1128666"/>
                      <a:gd name="connsiteX47" fmla="*/ 114901 w 730537"/>
                      <a:gd name="connsiteY47" fmla="*/ 878188 h 1128666"/>
                      <a:gd name="connsiteX48" fmla="*/ 136027 w 730537"/>
                      <a:gd name="connsiteY48" fmla="*/ 905346 h 1128666"/>
                      <a:gd name="connsiteX49" fmla="*/ 178276 w 730537"/>
                      <a:gd name="connsiteY49" fmla="*/ 956650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9813 w 730537"/>
                      <a:gd name="connsiteY46" fmla="*/ 860080 h 1128666"/>
                      <a:gd name="connsiteX47" fmla="*/ 114901 w 730537"/>
                      <a:gd name="connsiteY47" fmla="*/ 878188 h 1128666"/>
                      <a:gd name="connsiteX48" fmla="*/ 136027 w 730537"/>
                      <a:gd name="connsiteY48" fmla="*/ 905346 h 1128666"/>
                      <a:gd name="connsiteX49" fmla="*/ 181294 w 730537"/>
                      <a:gd name="connsiteY49" fmla="*/ 953632 h 1128666"/>
                      <a:gd name="connsiteX50" fmla="*/ 205436 w 730537"/>
                      <a:gd name="connsiteY50" fmla="*/ 992864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9813 w 730537"/>
                      <a:gd name="connsiteY46" fmla="*/ 860080 h 1128666"/>
                      <a:gd name="connsiteX47" fmla="*/ 114901 w 730537"/>
                      <a:gd name="connsiteY47" fmla="*/ 878188 h 1128666"/>
                      <a:gd name="connsiteX48" fmla="*/ 136027 w 730537"/>
                      <a:gd name="connsiteY48" fmla="*/ 905346 h 1128666"/>
                      <a:gd name="connsiteX49" fmla="*/ 181294 w 730537"/>
                      <a:gd name="connsiteY49" fmla="*/ 953632 h 1128666"/>
                      <a:gd name="connsiteX50" fmla="*/ 217507 w 730537"/>
                      <a:gd name="connsiteY50" fmla="*/ 989846 h 1128666"/>
                      <a:gd name="connsiteX51" fmla="*/ 220525 w 730537"/>
                      <a:gd name="connsiteY51" fmla="*/ 1004935 h 1128666"/>
                      <a:gd name="connsiteX52" fmla="*/ 247686 w 730537"/>
                      <a:gd name="connsiteY52" fmla="*/ 1029078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9813 w 730537"/>
                      <a:gd name="connsiteY46" fmla="*/ 860080 h 1128666"/>
                      <a:gd name="connsiteX47" fmla="*/ 114901 w 730537"/>
                      <a:gd name="connsiteY47" fmla="*/ 878188 h 1128666"/>
                      <a:gd name="connsiteX48" fmla="*/ 136027 w 730537"/>
                      <a:gd name="connsiteY48" fmla="*/ 905346 h 1128666"/>
                      <a:gd name="connsiteX49" fmla="*/ 181294 w 730537"/>
                      <a:gd name="connsiteY49" fmla="*/ 953632 h 1128666"/>
                      <a:gd name="connsiteX50" fmla="*/ 217507 w 730537"/>
                      <a:gd name="connsiteY50" fmla="*/ 989846 h 1128666"/>
                      <a:gd name="connsiteX51" fmla="*/ 220525 w 730537"/>
                      <a:gd name="connsiteY51" fmla="*/ 1004935 h 1128666"/>
                      <a:gd name="connsiteX52" fmla="*/ 256740 w 730537"/>
                      <a:gd name="connsiteY52" fmla="*/ 1017007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9813 w 730537"/>
                      <a:gd name="connsiteY46" fmla="*/ 860080 h 1128666"/>
                      <a:gd name="connsiteX47" fmla="*/ 114901 w 730537"/>
                      <a:gd name="connsiteY47" fmla="*/ 878188 h 1128666"/>
                      <a:gd name="connsiteX48" fmla="*/ 136027 w 730537"/>
                      <a:gd name="connsiteY48" fmla="*/ 905346 h 1128666"/>
                      <a:gd name="connsiteX49" fmla="*/ 181294 w 730537"/>
                      <a:gd name="connsiteY49" fmla="*/ 953632 h 1128666"/>
                      <a:gd name="connsiteX50" fmla="*/ 217507 w 730537"/>
                      <a:gd name="connsiteY50" fmla="*/ 989846 h 1128666"/>
                      <a:gd name="connsiteX51" fmla="*/ 229579 w 730537"/>
                      <a:gd name="connsiteY51" fmla="*/ 1001917 h 1128666"/>
                      <a:gd name="connsiteX52" fmla="*/ 256740 w 730537"/>
                      <a:gd name="connsiteY52" fmla="*/ 1017007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9813 w 730537"/>
                      <a:gd name="connsiteY46" fmla="*/ 860080 h 1128666"/>
                      <a:gd name="connsiteX47" fmla="*/ 114901 w 730537"/>
                      <a:gd name="connsiteY47" fmla="*/ 878188 h 1128666"/>
                      <a:gd name="connsiteX48" fmla="*/ 136027 w 730537"/>
                      <a:gd name="connsiteY48" fmla="*/ 905346 h 1128666"/>
                      <a:gd name="connsiteX49" fmla="*/ 181294 w 730537"/>
                      <a:gd name="connsiteY49" fmla="*/ 953632 h 1128666"/>
                      <a:gd name="connsiteX50" fmla="*/ 217507 w 730537"/>
                      <a:gd name="connsiteY50" fmla="*/ 989846 h 1128666"/>
                      <a:gd name="connsiteX51" fmla="*/ 229579 w 730537"/>
                      <a:gd name="connsiteY51" fmla="*/ 1001917 h 1128666"/>
                      <a:gd name="connsiteX52" fmla="*/ 256740 w 730537"/>
                      <a:gd name="connsiteY52" fmla="*/ 1023042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28666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28666"/>
                      <a:gd name="connsiteX1" fmla="*/ 730537 w 730537"/>
                      <a:gd name="connsiteY1" fmla="*/ 241426 h 1128666"/>
                      <a:gd name="connsiteX2" fmla="*/ 730537 w 730537"/>
                      <a:gd name="connsiteY2" fmla="*/ 199177 h 1128666"/>
                      <a:gd name="connsiteX3" fmla="*/ 727519 w 730537"/>
                      <a:gd name="connsiteY3" fmla="*/ 181070 h 1128666"/>
                      <a:gd name="connsiteX4" fmla="*/ 715448 w 730537"/>
                      <a:gd name="connsiteY4" fmla="*/ 153909 h 1128666"/>
                      <a:gd name="connsiteX5" fmla="*/ 688288 w 730537"/>
                      <a:gd name="connsiteY5" fmla="*/ 126749 h 1128666"/>
                      <a:gd name="connsiteX6" fmla="*/ 676216 w 730537"/>
                      <a:gd name="connsiteY6" fmla="*/ 102606 h 1128666"/>
                      <a:gd name="connsiteX7" fmla="*/ 661127 w 730537"/>
                      <a:gd name="connsiteY7" fmla="*/ 87517 h 1128666"/>
                      <a:gd name="connsiteX8" fmla="*/ 649056 w 730537"/>
                      <a:gd name="connsiteY8" fmla="*/ 66393 h 1128666"/>
                      <a:gd name="connsiteX9" fmla="*/ 609824 w 730537"/>
                      <a:gd name="connsiteY9" fmla="*/ 42251 h 1128666"/>
                      <a:gd name="connsiteX10" fmla="*/ 579646 w 730537"/>
                      <a:gd name="connsiteY10" fmla="*/ 27161 h 1128666"/>
                      <a:gd name="connsiteX11" fmla="*/ 552486 w 730537"/>
                      <a:gd name="connsiteY11" fmla="*/ 18108 h 1128666"/>
                      <a:gd name="connsiteX12" fmla="*/ 540414 w 730537"/>
                      <a:gd name="connsiteY12" fmla="*/ 6036 h 1128666"/>
                      <a:gd name="connsiteX13" fmla="*/ 513255 w 730537"/>
                      <a:gd name="connsiteY13" fmla="*/ 9053 h 1128666"/>
                      <a:gd name="connsiteX14" fmla="*/ 483076 w 730537"/>
                      <a:gd name="connsiteY14" fmla="*/ 0 h 1128666"/>
                      <a:gd name="connsiteX15" fmla="*/ 449880 w 730537"/>
                      <a:gd name="connsiteY15" fmla="*/ 0 h 1128666"/>
                      <a:gd name="connsiteX16" fmla="*/ 413667 w 730537"/>
                      <a:gd name="connsiteY16" fmla="*/ 3019 h 1128666"/>
                      <a:gd name="connsiteX17" fmla="*/ 374434 w 730537"/>
                      <a:gd name="connsiteY17" fmla="*/ 18107 h 1128666"/>
                      <a:gd name="connsiteX18" fmla="*/ 341238 w 730537"/>
                      <a:gd name="connsiteY18" fmla="*/ 24143 h 1128666"/>
                      <a:gd name="connsiteX19" fmla="*/ 305025 w 730537"/>
                      <a:gd name="connsiteY19" fmla="*/ 36214 h 1128666"/>
                      <a:gd name="connsiteX20" fmla="*/ 274846 w 730537"/>
                      <a:gd name="connsiteY20" fmla="*/ 57339 h 1128666"/>
                      <a:gd name="connsiteX21" fmla="*/ 256739 w 730537"/>
                      <a:gd name="connsiteY21" fmla="*/ 69410 h 1128666"/>
                      <a:gd name="connsiteX22" fmla="*/ 232597 w 730537"/>
                      <a:gd name="connsiteY22" fmla="*/ 84500 h 1128666"/>
                      <a:gd name="connsiteX23" fmla="*/ 208453 w 730537"/>
                      <a:gd name="connsiteY23" fmla="*/ 114677 h 1128666"/>
                      <a:gd name="connsiteX24" fmla="*/ 178275 w 730537"/>
                      <a:gd name="connsiteY24" fmla="*/ 138820 h 1128666"/>
                      <a:gd name="connsiteX25" fmla="*/ 154132 w 730537"/>
                      <a:gd name="connsiteY25" fmla="*/ 150892 h 1128666"/>
                      <a:gd name="connsiteX26" fmla="*/ 133008 w 730537"/>
                      <a:gd name="connsiteY26" fmla="*/ 175034 h 1128666"/>
                      <a:gd name="connsiteX27" fmla="*/ 111883 w 730537"/>
                      <a:gd name="connsiteY27" fmla="*/ 205213 h 1128666"/>
                      <a:gd name="connsiteX28" fmla="*/ 96795 w 730537"/>
                      <a:gd name="connsiteY28" fmla="*/ 238409 h 1128666"/>
                      <a:gd name="connsiteX29" fmla="*/ 75669 w 730537"/>
                      <a:gd name="connsiteY29" fmla="*/ 256516 h 1128666"/>
                      <a:gd name="connsiteX30" fmla="*/ 54544 w 730537"/>
                      <a:gd name="connsiteY30" fmla="*/ 292729 h 1128666"/>
                      <a:gd name="connsiteX31" fmla="*/ 36438 w 730537"/>
                      <a:gd name="connsiteY31" fmla="*/ 337998 h 1128666"/>
                      <a:gd name="connsiteX32" fmla="*/ 18331 w 730537"/>
                      <a:gd name="connsiteY32" fmla="*/ 383264 h 1128666"/>
                      <a:gd name="connsiteX33" fmla="*/ 18331 w 730537"/>
                      <a:gd name="connsiteY33" fmla="*/ 392318 h 1128666"/>
                      <a:gd name="connsiteX34" fmla="*/ 15313 w 730537"/>
                      <a:gd name="connsiteY34" fmla="*/ 425513 h 1128666"/>
                      <a:gd name="connsiteX35" fmla="*/ 9278 w 730537"/>
                      <a:gd name="connsiteY35" fmla="*/ 458709 h 1128666"/>
                      <a:gd name="connsiteX36" fmla="*/ 3242 w 730537"/>
                      <a:gd name="connsiteY36" fmla="*/ 497941 h 1128666"/>
                      <a:gd name="connsiteX37" fmla="*/ 3242 w 730537"/>
                      <a:gd name="connsiteY37" fmla="*/ 546226 h 1128666"/>
                      <a:gd name="connsiteX38" fmla="*/ 224 w 730537"/>
                      <a:gd name="connsiteY38" fmla="*/ 573387 h 1128666"/>
                      <a:gd name="connsiteX39" fmla="*/ 225 w 730537"/>
                      <a:gd name="connsiteY39" fmla="*/ 606583 h 1128666"/>
                      <a:gd name="connsiteX40" fmla="*/ 9277 w 730537"/>
                      <a:gd name="connsiteY40" fmla="*/ 624689 h 1128666"/>
                      <a:gd name="connsiteX41" fmla="*/ 12296 w 730537"/>
                      <a:gd name="connsiteY41" fmla="*/ 669957 h 1128666"/>
                      <a:gd name="connsiteX42" fmla="*/ 33420 w 730537"/>
                      <a:gd name="connsiteY42" fmla="*/ 733331 h 1128666"/>
                      <a:gd name="connsiteX43" fmla="*/ 45492 w 730537"/>
                      <a:gd name="connsiteY43" fmla="*/ 772562 h 1128666"/>
                      <a:gd name="connsiteX44" fmla="*/ 63598 w 730537"/>
                      <a:gd name="connsiteY44" fmla="*/ 805758 h 1128666"/>
                      <a:gd name="connsiteX45" fmla="*/ 84723 w 730537"/>
                      <a:gd name="connsiteY45" fmla="*/ 826883 h 1128666"/>
                      <a:gd name="connsiteX46" fmla="*/ 99813 w 730537"/>
                      <a:gd name="connsiteY46" fmla="*/ 860080 h 1128666"/>
                      <a:gd name="connsiteX47" fmla="*/ 114901 w 730537"/>
                      <a:gd name="connsiteY47" fmla="*/ 878188 h 1128666"/>
                      <a:gd name="connsiteX48" fmla="*/ 136027 w 730537"/>
                      <a:gd name="connsiteY48" fmla="*/ 905346 h 1128666"/>
                      <a:gd name="connsiteX49" fmla="*/ 181294 w 730537"/>
                      <a:gd name="connsiteY49" fmla="*/ 953632 h 1128666"/>
                      <a:gd name="connsiteX50" fmla="*/ 217507 w 730537"/>
                      <a:gd name="connsiteY50" fmla="*/ 989846 h 1128666"/>
                      <a:gd name="connsiteX51" fmla="*/ 229579 w 730537"/>
                      <a:gd name="connsiteY51" fmla="*/ 1001917 h 1128666"/>
                      <a:gd name="connsiteX52" fmla="*/ 256740 w 730537"/>
                      <a:gd name="connsiteY52" fmla="*/ 1023042 h 1128666"/>
                      <a:gd name="connsiteX53" fmla="*/ 286917 w 730537"/>
                      <a:gd name="connsiteY53" fmla="*/ 1053220 h 1128666"/>
                      <a:gd name="connsiteX54" fmla="*/ 332185 w 730537"/>
                      <a:gd name="connsiteY54" fmla="*/ 1086416 h 1128666"/>
                      <a:gd name="connsiteX55" fmla="*/ 392541 w 730537"/>
                      <a:gd name="connsiteY55" fmla="*/ 1119612 h 1128666"/>
                      <a:gd name="connsiteX56" fmla="*/ 437808 w 730537"/>
                      <a:gd name="connsiteY56" fmla="*/ 1116595 h 1128666"/>
                      <a:gd name="connsiteX57" fmla="*/ 501183 w 730537"/>
                      <a:gd name="connsiteY57" fmla="*/ 1122630 h 1128666"/>
                      <a:gd name="connsiteX58" fmla="*/ 531361 w 730537"/>
                      <a:gd name="connsiteY58" fmla="*/ 1128666 h 1128666"/>
                      <a:gd name="connsiteX59" fmla="*/ 558521 w 730537"/>
                      <a:gd name="connsiteY59" fmla="*/ 1098488 h 1128666"/>
                      <a:gd name="connsiteX60" fmla="*/ 567575 w 730537"/>
                      <a:gd name="connsiteY60" fmla="*/ 1098488 h 1128666"/>
                      <a:gd name="connsiteX61" fmla="*/ 564557 w 730537"/>
                      <a:gd name="connsiteY61" fmla="*/ 1074345 h 1128666"/>
                      <a:gd name="connsiteX62" fmla="*/ 546450 w 730537"/>
                      <a:gd name="connsiteY62" fmla="*/ 1056238 h 1128666"/>
                      <a:gd name="connsiteX63" fmla="*/ 507218 w 730537"/>
                      <a:gd name="connsiteY63" fmla="*/ 1029078 h 1128666"/>
                      <a:gd name="connsiteX64" fmla="*/ 498165 w 730537"/>
                      <a:gd name="connsiteY64" fmla="*/ 1023042 h 1128666"/>
                      <a:gd name="connsiteX65" fmla="*/ 471005 w 730537"/>
                      <a:gd name="connsiteY65" fmla="*/ 1007953 h 1128666"/>
                      <a:gd name="connsiteX66" fmla="*/ 434791 w 730537"/>
                      <a:gd name="connsiteY66" fmla="*/ 989846 h 1128666"/>
                      <a:gd name="connsiteX67" fmla="*/ 425737 w 730537"/>
                      <a:gd name="connsiteY67" fmla="*/ 968721 h 1128666"/>
                      <a:gd name="connsiteX68" fmla="*/ 371417 w 730537"/>
                      <a:gd name="connsiteY68" fmla="*/ 938543 h 1128666"/>
                      <a:gd name="connsiteX69" fmla="*/ 332185 w 730537"/>
                      <a:gd name="connsiteY69" fmla="*/ 890257 h 1128666"/>
                      <a:gd name="connsiteX70" fmla="*/ 292953 w 730537"/>
                      <a:gd name="connsiteY70" fmla="*/ 860079 h 1128666"/>
                      <a:gd name="connsiteX71" fmla="*/ 277865 w 730537"/>
                      <a:gd name="connsiteY71" fmla="*/ 820848 h 1128666"/>
                      <a:gd name="connsiteX72" fmla="*/ 259757 w 730537"/>
                      <a:gd name="connsiteY72" fmla="*/ 805759 h 1128666"/>
                      <a:gd name="connsiteX73" fmla="*/ 244668 w 730537"/>
                      <a:gd name="connsiteY73" fmla="*/ 781617 h 1128666"/>
                      <a:gd name="connsiteX74" fmla="*/ 226561 w 730537"/>
                      <a:gd name="connsiteY74" fmla="*/ 760492 h 1128666"/>
                      <a:gd name="connsiteX75" fmla="*/ 193366 w 730537"/>
                      <a:gd name="connsiteY75" fmla="*/ 697117 h 1128666"/>
                      <a:gd name="connsiteX76" fmla="*/ 175258 w 730537"/>
                      <a:gd name="connsiteY76" fmla="*/ 636761 h 1128666"/>
                      <a:gd name="connsiteX77" fmla="*/ 154133 w 730537"/>
                      <a:gd name="connsiteY77" fmla="*/ 591493 h 1128666"/>
                      <a:gd name="connsiteX78" fmla="*/ 139044 w 730537"/>
                      <a:gd name="connsiteY78" fmla="*/ 546226 h 1128666"/>
                      <a:gd name="connsiteX79" fmla="*/ 129991 w 730537"/>
                      <a:gd name="connsiteY79" fmla="*/ 482851 h 1128666"/>
                      <a:gd name="connsiteX80" fmla="*/ 136027 w 730537"/>
                      <a:gd name="connsiteY80" fmla="*/ 434566 h 1128666"/>
                      <a:gd name="connsiteX81" fmla="*/ 148098 w 730537"/>
                      <a:gd name="connsiteY81" fmla="*/ 374210 h 1128666"/>
                      <a:gd name="connsiteX82" fmla="*/ 172241 w 730537"/>
                      <a:gd name="connsiteY82" fmla="*/ 344033 h 1128666"/>
                      <a:gd name="connsiteX83" fmla="*/ 205436 w 730537"/>
                      <a:gd name="connsiteY83" fmla="*/ 310836 h 1128666"/>
                      <a:gd name="connsiteX84" fmla="*/ 229579 w 730537"/>
                      <a:gd name="connsiteY84" fmla="*/ 280658 h 1128666"/>
                      <a:gd name="connsiteX85" fmla="*/ 274845 w 730537"/>
                      <a:gd name="connsiteY85" fmla="*/ 241426 h 1128666"/>
                      <a:gd name="connsiteX86" fmla="*/ 344257 w 730537"/>
                      <a:gd name="connsiteY86" fmla="*/ 214266 h 1128666"/>
                      <a:gd name="connsiteX87" fmla="*/ 389524 w 730537"/>
                      <a:gd name="connsiteY87" fmla="*/ 196159 h 1128666"/>
                      <a:gd name="connsiteX88" fmla="*/ 431772 w 730537"/>
                      <a:gd name="connsiteY88" fmla="*/ 199177 h 1128666"/>
                      <a:gd name="connsiteX89" fmla="*/ 480059 w 730537"/>
                      <a:gd name="connsiteY89" fmla="*/ 211248 h 1128666"/>
                      <a:gd name="connsiteX90" fmla="*/ 525325 w 730537"/>
                      <a:gd name="connsiteY90" fmla="*/ 223320 h 1128666"/>
                      <a:gd name="connsiteX91" fmla="*/ 549467 w 730537"/>
                      <a:gd name="connsiteY91" fmla="*/ 229354 h 1128666"/>
                      <a:gd name="connsiteX92" fmla="*/ 591717 w 730537"/>
                      <a:gd name="connsiteY92" fmla="*/ 244444 h 1128666"/>
                      <a:gd name="connsiteX93" fmla="*/ 618877 w 730537"/>
                      <a:gd name="connsiteY93" fmla="*/ 256515 h 1128666"/>
                      <a:gd name="connsiteX94" fmla="*/ 636987 w 730537"/>
                      <a:gd name="connsiteY94" fmla="*/ 268586 h 1128666"/>
                      <a:gd name="connsiteX95" fmla="*/ 670180 w 730537"/>
                      <a:gd name="connsiteY95" fmla="*/ 292730 h 1128666"/>
                      <a:gd name="connsiteX96" fmla="*/ 715447 w 730537"/>
                      <a:gd name="connsiteY96" fmla="*/ 298766 h 1128666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2541 w 730537"/>
                      <a:gd name="connsiteY55" fmla="*/ 1119612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29991 w 730537"/>
                      <a:gd name="connsiteY79" fmla="*/ 482851 h 1134701"/>
                      <a:gd name="connsiteX80" fmla="*/ 136027 w 730537"/>
                      <a:gd name="connsiteY80" fmla="*/ 434566 h 1134701"/>
                      <a:gd name="connsiteX81" fmla="*/ 148098 w 730537"/>
                      <a:gd name="connsiteY81" fmla="*/ 374210 h 1134701"/>
                      <a:gd name="connsiteX82" fmla="*/ 172241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89524 w 730537"/>
                      <a:gd name="connsiteY87" fmla="*/ 196159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2541 w 730537"/>
                      <a:gd name="connsiteY55" fmla="*/ 1119612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29991 w 730537"/>
                      <a:gd name="connsiteY79" fmla="*/ 482851 h 1134701"/>
                      <a:gd name="connsiteX80" fmla="*/ 136027 w 730537"/>
                      <a:gd name="connsiteY80" fmla="*/ 434566 h 1134701"/>
                      <a:gd name="connsiteX81" fmla="*/ 148098 w 730537"/>
                      <a:gd name="connsiteY81" fmla="*/ 374210 h 1134701"/>
                      <a:gd name="connsiteX82" fmla="*/ 172241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89524 w 730537"/>
                      <a:gd name="connsiteY87" fmla="*/ 196159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2541 w 730537"/>
                      <a:gd name="connsiteY55" fmla="*/ 1119612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29991 w 730537"/>
                      <a:gd name="connsiteY79" fmla="*/ 482851 h 1134701"/>
                      <a:gd name="connsiteX80" fmla="*/ 136027 w 730537"/>
                      <a:gd name="connsiteY80" fmla="*/ 434566 h 1134701"/>
                      <a:gd name="connsiteX81" fmla="*/ 148098 w 730537"/>
                      <a:gd name="connsiteY81" fmla="*/ 374210 h 1134701"/>
                      <a:gd name="connsiteX82" fmla="*/ 172241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89524 w 730537"/>
                      <a:gd name="connsiteY87" fmla="*/ 196159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29991 w 730537"/>
                      <a:gd name="connsiteY79" fmla="*/ 482851 h 1134701"/>
                      <a:gd name="connsiteX80" fmla="*/ 136027 w 730537"/>
                      <a:gd name="connsiteY80" fmla="*/ 434566 h 1134701"/>
                      <a:gd name="connsiteX81" fmla="*/ 148098 w 730537"/>
                      <a:gd name="connsiteY81" fmla="*/ 374210 h 1134701"/>
                      <a:gd name="connsiteX82" fmla="*/ 172241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89524 w 730537"/>
                      <a:gd name="connsiteY87" fmla="*/ 196159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29991 w 730537"/>
                      <a:gd name="connsiteY79" fmla="*/ 482851 h 1134701"/>
                      <a:gd name="connsiteX80" fmla="*/ 136027 w 730537"/>
                      <a:gd name="connsiteY80" fmla="*/ 434566 h 1134701"/>
                      <a:gd name="connsiteX81" fmla="*/ 157152 w 730537"/>
                      <a:gd name="connsiteY81" fmla="*/ 380245 h 1134701"/>
                      <a:gd name="connsiteX82" fmla="*/ 172241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89524 w 730537"/>
                      <a:gd name="connsiteY87" fmla="*/ 196159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29991 w 730537"/>
                      <a:gd name="connsiteY79" fmla="*/ 482851 h 1134701"/>
                      <a:gd name="connsiteX80" fmla="*/ 139045 w 730537"/>
                      <a:gd name="connsiteY80" fmla="*/ 434566 h 1134701"/>
                      <a:gd name="connsiteX81" fmla="*/ 157152 w 730537"/>
                      <a:gd name="connsiteY81" fmla="*/ 380245 h 1134701"/>
                      <a:gd name="connsiteX82" fmla="*/ 172241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89524 w 730537"/>
                      <a:gd name="connsiteY87" fmla="*/ 196159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57152 w 730537"/>
                      <a:gd name="connsiteY81" fmla="*/ 380245 h 1134701"/>
                      <a:gd name="connsiteX82" fmla="*/ 172241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89524 w 730537"/>
                      <a:gd name="connsiteY87" fmla="*/ 196159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57152 w 730537"/>
                      <a:gd name="connsiteY81" fmla="*/ 380245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89524 w 730537"/>
                      <a:gd name="connsiteY87" fmla="*/ 196159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89524 w 730537"/>
                      <a:gd name="connsiteY87" fmla="*/ 196159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74845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98578 w 730537"/>
                      <a:gd name="connsiteY87" fmla="*/ 205212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14677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83898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98578 w 730537"/>
                      <a:gd name="connsiteY87" fmla="*/ 205212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08641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75258 w 730537"/>
                      <a:gd name="connsiteY76" fmla="*/ 636761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83898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98578 w 730537"/>
                      <a:gd name="connsiteY87" fmla="*/ 205212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08641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63351 w 730537"/>
                      <a:gd name="connsiteY76" fmla="*/ 646286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83898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98578 w 730537"/>
                      <a:gd name="connsiteY87" fmla="*/ 205212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08641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2953 w 730537"/>
                      <a:gd name="connsiteY70" fmla="*/ 860079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63351 w 730537"/>
                      <a:gd name="connsiteY76" fmla="*/ 646286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83898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98578 w 730537"/>
                      <a:gd name="connsiteY87" fmla="*/ 205212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08641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2185 w 730537"/>
                      <a:gd name="connsiteY54" fmla="*/ 1086416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7716 w 730537"/>
                      <a:gd name="connsiteY70" fmla="*/ 855317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63351 w 730537"/>
                      <a:gd name="connsiteY76" fmla="*/ 646286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83898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98578 w 730537"/>
                      <a:gd name="connsiteY87" fmla="*/ 205212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08641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6917 w 730537"/>
                      <a:gd name="connsiteY53" fmla="*/ 1053220 h 1134701"/>
                      <a:gd name="connsiteX54" fmla="*/ 339328 w 730537"/>
                      <a:gd name="connsiteY54" fmla="*/ 1074510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7716 w 730537"/>
                      <a:gd name="connsiteY70" fmla="*/ 855317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63351 w 730537"/>
                      <a:gd name="connsiteY76" fmla="*/ 646286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83898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98578 w 730537"/>
                      <a:gd name="connsiteY87" fmla="*/ 205212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08641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9299 w 730537"/>
                      <a:gd name="connsiteY53" fmla="*/ 1046076 h 1134701"/>
                      <a:gd name="connsiteX54" fmla="*/ 339328 w 730537"/>
                      <a:gd name="connsiteY54" fmla="*/ 1074510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31361 w 730537"/>
                      <a:gd name="connsiteY58" fmla="*/ 1128666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7716 w 730537"/>
                      <a:gd name="connsiteY70" fmla="*/ 855317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63351 w 730537"/>
                      <a:gd name="connsiteY76" fmla="*/ 646286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83898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98578 w 730537"/>
                      <a:gd name="connsiteY87" fmla="*/ 205212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34701"/>
                      <a:gd name="connsiteX1" fmla="*/ 730537 w 730537"/>
                      <a:gd name="connsiteY1" fmla="*/ 241426 h 1134701"/>
                      <a:gd name="connsiteX2" fmla="*/ 730537 w 730537"/>
                      <a:gd name="connsiteY2" fmla="*/ 199177 h 1134701"/>
                      <a:gd name="connsiteX3" fmla="*/ 727519 w 730537"/>
                      <a:gd name="connsiteY3" fmla="*/ 181070 h 1134701"/>
                      <a:gd name="connsiteX4" fmla="*/ 715448 w 730537"/>
                      <a:gd name="connsiteY4" fmla="*/ 153909 h 1134701"/>
                      <a:gd name="connsiteX5" fmla="*/ 688288 w 730537"/>
                      <a:gd name="connsiteY5" fmla="*/ 126749 h 1134701"/>
                      <a:gd name="connsiteX6" fmla="*/ 676216 w 730537"/>
                      <a:gd name="connsiteY6" fmla="*/ 102606 h 1134701"/>
                      <a:gd name="connsiteX7" fmla="*/ 661127 w 730537"/>
                      <a:gd name="connsiteY7" fmla="*/ 87517 h 1134701"/>
                      <a:gd name="connsiteX8" fmla="*/ 649056 w 730537"/>
                      <a:gd name="connsiteY8" fmla="*/ 66393 h 1134701"/>
                      <a:gd name="connsiteX9" fmla="*/ 609824 w 730537"/>
                      <a:gd name="connsiteY9" fmla="*/ 42251 h 1134701"/>
                      <a:gd name="connsiteX10" fmla="*/ 579646 w 730537"/>
                      <a:gd name="connsiteY10" fmla="*/ 27161 h 1134701"/>
                      <a:gd name="connsiteX11" fmla="*/ 552486 w 730537"/>
                      <a:gd name="connsiteY11" fmla="*/ 18108 h 1134701"/>
                      <a:gd name="connsiteX12" fmla="*/ 540414 w 730537"/>
                      <a:gd name="connsiteY12" fmla="*/ 6036 h 1134701"/>
                      <a:gd name="connsiteX13" fmla="*/ 513255 w 730537"/>
                      <a:gd name="connsiteY13" fmla="*/ 9053 h 1134701"/>
                      <a:gd name="connsiteX14" fmla="*/ 483076 w 730537"/>
                      <a:gd name="connsiteY14" fmla="*/ 0 h 1134701"/>
                      <a:gd name="connsiteX15" fmla="*/ 449880 w 730537"/>
                      <a:gd name="connsiteY15" fmla="*/ 0 h 1134701"/>
                      <a:gd name="connsiteX16" fmla="*/ 413667 w 730537"/>
                      <a:gd name="connsiteY16" fmla="*/ 3019 h 1134701"/>
                      <a:gd name="connsiteX17" fmla="*/ 374434 w 730537"/>
                      <a:gd name="connsiteY17" fmla="*/ 18107 h 1134701"/>
                      <a:gd name="connsiteX18" fmla="*/ 341238 w 730537"/>
                      <a:gd name="connsiteY18" fmla="*/ 24143 h 1134701"/>
                      <a:gd name="connsiteX19" fmla="*/ 305025 w 730537"/>
                      <a:gd name="connsiteY19" fmla="*/ 36214 h 1134701"/>
                      <a:gd name="connsiteX20" fmla="*/ 274846 w 730537"/>
                      <a:gd name="connsiteY20" fmla="*/ 57339 h 1134701"/>
                      <a:gd name="connsiteX21" fmla="*/ 256739 w 730537"/>
                      <a:gd name="connsiteY21" fmla="*/ 69410 h 1134701"/>
                      <a:gd name="connsiteX22" fmla="*/ 232597 w 730537"/>
                      <a:gd name="connsiteY22" fmla="*/ 84500 h 1134701"/>
                      <a:gd name="connsiteX23" fmla="*/ 208453 w 730537"/>
                      <a:gd name="connsiteY23" fmla="*/ 108641 h 1134701"/>
                      <a:gd name="connsiteX24" fmla="*/ 178275 w 730537"/>
                      <a:gd name="connsiteY24" fmla="*/ 138820 h 1134701"/>
                      <a:gd name="connsiteX25" fmla="*/ 154132 w 730537"/>
                      <a:gd name="connsiteY25" fmla="*/ 150892 h 1134701"/>
                      <a:gd name="connsiteX26" fmla="*/ 133008 w 730537"/>
                      <a:gd name="connsiteY26" fmla="*/ 175034 h 1134701"/>
                      <a:gd name="connsiteX27" fmla="*/ 111883 w 730537"/>
                      <a:gd name="connsiteY27" fmla="*/ 205213 h 1134701"/>
                      <a:gd name="connsiteX28" fmla="*/ 96795 w 730537"/>
                      <a:gd name="connsiteY28" fmla="*/ 238409 h 1134701"/>
                      <a:gd name="connsiteX29" fmla="*/ 75669 w 730537"/>
                      <a:gd name="connsiteY29" fmla="*/ 256516 h 1134701"/>
                      <a:gd name="connsiteX30" fmla="*/ 54544 w 730537"/>
                      <a:gd name="connsiteY30" fmla="*/ 292729 h 1134701"/>
                      <a:gd name="connsiteX31" fmla="*/ 36438 w 730537"/>
                      <a:gd name="connsiteY31" fmla="*/ 337998 h 1134701"/>
                      <a:gd name="connsiteX32" fmla="*/ 18331 w 730537"/>
                      <a:gd name="connsiteY32" fmla="*/ 383264 h 1134701"/>
                      <a:gd name="connsiteX33" fmla="*/ 18331 w 730537"/>
                      <a:gd name="connsiteY33" fmla="*/ 392318 h 1134701"/>
                      <a:gd name="connsiteX34" fmla="*/ 15313 w 730537"/>
                      <a:gd name="connsiteY34" fmla="*/ 425513 h 1134701"/>
                      <a:gd name="connsiteX35" fmla="*/ 9278 w 730537"/>
                      <a:gd name="connsiteY35" fmla="*/ 458709 h 1134701"/>
                      <a:gd name="connsiteX36" fmla="*/ 3242 w 730537"/>
                      <a:gd name="connsiteY36" fmla="*/ 497941 h 1134701"/>
                      <a:gd name="connsiteX37" fmla="*/ 3242 w 730537"/>
                      <a:gd name="connsiteY37" fmla="*/ 546226 h 1134701"/>
                      <a:gd name="connsiteX38" fmla="*/ 224 w 730537"/>
                      <a:gd name="connsiteY38" fmla="*/ 573387 h 1134701"/>
                      <a:gd name="connsiteX39" fmla="*/ 225 w 730537"/>
                      <a:gd name="connsiteY39" fmla="*/ 606583 h 1134701"/>
                      <a:gd name="connsiteX40" fmla="*/ 9277 w 730537"/>
                      <a:gd name="connsiteY40" fmla="*/ 624689 h 1134701"/>
                      <a:gd name="connsiteX41" fmla="*/ 12296 w 730537"/>
                      <a:gd name="connsiteY41" fmla="*/ 669957 h 1134701"/>
                      <a:gd name="connsiteX42" fmla="*/ 33420 w 730537"/>
                      <a:gd name="connsiteY42" fmla="*/ 733331 h 1134701"/>
                      <a:gd name="connsiteX43" fmla="*/ 45492 w 730537"/>
                      <a:gd name="connsiteY43" fmla="*/ 772562 h 1134701"/>
                      <a:gd name="connsiteX44" fmla="*/ 63598 w 730537"/>
                      <a:gd name="connsiteY44" fmla="*/ 805758 h 1134701"/>
                      <a:gd name="connsiteX45" fmla="*/ 84723 w 730537"/>
                      <a:gd name="connsiteY45" fmla="*/ 826883 h 1134701"/>
                      <a:gd name="connsiteX46" fmla="*/ 99813 w 730537"/>
                      <a:gd name="connsiteY46" fmla="*/ 860080 h 1134701"/>
                      <a:gd name="connsiteX47" fmla="*/ 114901 w 730537"/>
                      <a:gd name="connsiteY47" fmla="*/ 878188 h 1134701"/>
                      <a:gd name="connsiteX48" fmla="*/ 136027 w 730537"/>
                      <a:gd name="connsiteY48" fmla="*/ 905346 h 1134701"/>
                      <a:gd name="connsiteX49" fmla="*/ 181294 w 730537"/>
                      <a:gd name="connsiteY49" fmla="*/ 953632 h 1134701"/>
                      <a:gd name="connsiteX50" fmla="*/ 217507 w 730537"/>
                      <a:gd name="connsiteY50" fmla="*/ 989846 h 1134701"/>
                      <a:gd name="connsiteX51" fmla="*/ 229579 w 730537"/>
                      <a:gd name="connsiteY51" fmla="*/ 1001917 h 1134701"/>
                      <a:gd name="connsiteX52" fmla="*/ 256740 w 730537"/>
                      <a:gd name="connsiteY52" fmla="*/ 1023042 h 1134701"/>
                      <a:gd name="connsiteX53" fmla="*/ 289299 w 730537"/>
                      <a:gd name="connsiteY53" fmla="*/ 1046076 h 1134701"/>
                      <a:gd name="connsiteX54" fmla="*/ 339328 w 730537"/>
                      <a:gd name="connsiteY54" fmla="*/ 1074510 h 1134701"/>
                      <a:gd name="connsiteX55" fmla="*/ 395559 w 730537"/>
                      <a:gd name="connsiteY55" fmla="*/ 1107541 h 1134701"/>
                      <a:gd name="connsiteX56" fmla="*/ 437808 w 730537"/>
                      <a:gd name="connsiteY56" fmla="*/ 1116595 h 1134701"/>
                      <a:gd name="connsiteX57" fmla="*/ 507219 w 730537"/>
                      <a:gd name="connsiteY57" fmla="*/ 1134701 h 1134701"/>
                      <a:gd name="connsiteX58" fmla="*/ 524218 w 730537"/>
                      <a:gd name="connsiteY58" fmla="*/ 1119141 h 1134701"/>
                      <a:gd name="connsiteX59" fmla="*/ 558521 w 730537"/>
                      <a:gd name="connsiteY59" fmla="*/ 1098488 h 1134701"/>
                      <a:gd name="connsiteX60" fmla="*/ 567575 w 730537"/>
                      <a:gd name="connsiteY60" fmla="*/ 1098488 h 1134701"/>
                      <a:gd name="connsiteX61" fmla="*/ 564557 w 730537"/>
                      <a:gd name="connsiteY61" fmla="*/ 1074345 h 1134701"/>
                      <a:gd name="connsiteX62" fmla="*/ 546450 w 730537"/>
                      <a:gd name="connsiteY62" fmla="*/ 1056238 h 1134701"/>
                      <a:gd name="connsiteX63" fmla="*/ 507218 w 730537"/>
                      <a:gd name="connsiteY63" fmla="*/ 1029078 h 1134701"/>
                      <a:gd name="connsiteX64" fmla="*/ 498165 w 730537"/>
                      <a:gd name="connsiteY64" fmla="*/ 1023042 h 1134701"/>
                      <a:gd name="connsiteX65" fmla="*/ 471005 w 730537"/>
                      <a:gd name="connsiteY65" fmla="*/ 1007953 h 1134701"/>
                      <a:gd name="connsiteX66" fmla="*/ 434791 w 730537"/>
                      <a:gd name="connsiteY66" fmla="*/ 989846 h 1134701"/>
                      <a:gd name="connsiteX67" fmla="*/ 425737 w 730537"/>
                      <a:gd name="connsiteY67" fmla="*/ 968721 h 1134701"/>
                      <a:gd name="connsiteX68" fmla="*/ 371417 w 730537"/>
                      <a:gd name="connsiteY68" fmla="*/ 938543 h 1134701"/>
                      <a:gd name="connsiteX69" fmla="*/ 332185 w 730537"/>
                      <a:gd name="connsiteY69" fmla="*/ 890257 h 1134701"/>
                      <a:gd name="connsiteX70" fmla="*/ 297716 w 730537"/>
                      <a:gd name="connsiteY70" fmla="*/ 855317 h 1134701"/>
                      <a:gd name="connsiteX71" fmla="*/ 277865 w 730537"/>
                      <a:gd name="connsiteY71" fmla="*/ 820848 h 1134701"/>
                      <a:gd name="connsiteX72" fmla="*/ 259757 w 730537"/>
                      <a:gd name="connsiteY72" fmla="*/ 805759 h 1134701"/>
                      <a:gd name="connsiteX73" fmla="*/ 244668 w 730537"/>
                      <a:gd name="connsiteY73" fmla="*/ 781617 h 1134701"/>
                      <a:gd name="connsiteX74" fmla="*/ 226561 w 730537"/>
                      <a:gd name="connsiteY74" fmla="*/ 760492 h 1134701"/>
                      <a:gd name="connsiteX75" fmla="*/ 193366 w 730537"/>
                      <a:gd name="connsiteY75" fmla="*/ 697117 h 1134701"/>
                      <a:gd name="connsiteX76" fmla="*/ 163351 w 730537"/>
                      <a:gd name="connsiteY76" fmla="*/ 646286 h 1134701"/>
                      <a:gd name="connsiteX77" fmla="*/ 154133 w 730537"/>
                      <a:gd name="connsiteY77" fmla="*/ 591493 h 1134701"/>
                      <a:gd name="connsiteX78" fmla="*/ 139044 w 730537"/>
                      <a:gd name="connsiteY78" fmla="*/ 546226 h 1134701"/>
                      <a:gd name="connsiteX79" fmla="*/ 136027 w 730537"/>
                      <a:gd name="connsiteY79" fmla="*/ 485869 h 1134701"/>
                      <a:gd name="connsiteX80" fmla="*/ 139045 w 730537"/>
                      <a:gd name="connsiteY80" fmla="*/ 434566 h 1134701"/>
                      <a:gd name="connsiteX81" fmla="*/ 163187 w 730537"/>
                      <a:gd name="connsiteY81" fmla="*/ 386280 h 1134701"/>
                      <a:gd name="connsiteX82" fmla="*/ 175259 w 730537"/>
                      <a:gd name="connsiteY82" fmla="*/ 344033 h 1134701"/>
                      <a:gd name="connsiteX83" fmla="*/ 205436 w 730537"/>
                      <a:gd name="connsiteY83" fmla="*/ 310836 h 1134701"/>
                      <a:gd name="connsiteX84" fmla="*/ 229579 w 730537"/>
                      <a:gd name="connsiteY84" fmla="*/ 280658 h 1134701"/>
                      <a:gd name="connsiteX85" fmla="*/ 283898 w 730537"/>
                      <a:gd name="connsiteY85" fmla="*/ 241426 h 1134701"/>
                      <a:gd name="connsiteX86" fmla="*/ 344257 w 730537"/>
                      <a:gd name="connsiteY86" fmla="*/ 214266 h 1134701"/>
                      <a:gd name="connsiteX87" fmla="*/ 398578 w 730537"/>
                      <a:gd name="connsiteY87" fmla="*/ 205212 h 1134701"/>
                      <a:gd name="connsiteX88" fmla="*/ 431772 w 730537"/>
                      <a:gd name="connsiteY88" fmla="*/ 199177 h 1134701"/>
                      <a:gd name="connsiteX89" fmla="*/ 480059 w 730537"/>
                      <a:gd name="connsiteY89" fmla="*/ 211248 h 1134701"/>
                      <a:gd name="connsiteX90" fmla="*/ 525325 w 730537"/>
                      <a:gd name="connsiteY90" fmla="*/ 223320 h 1134701"/>
                      <a:gd name="connsiteX91" fmla="*/ 549467 w 730537"/>
                      <a:gd name="connsiteY91" fmla="*/ 229354 h 1134701"/>
                      <a:gd name="connsiteX92" fmla="*/ 591717 w 730537"/>
                      <a:gd name="connsiteY92" fmla="*/ 244444 h 1134701"/>
                      <a:gd name="connsiteX93" fmla="*/ 618877 w 730537"/>
                      <a:gd name="connsiteY93" fmla="*/ 256515 h 1134701"/>
                      <a:gd name="connsiteX94" fmla="*/ 636987 w 730537"/>
                      <a:gd name="connsiteY94" fmla="*/ 268586 h 1134701"/>
                      <a:gd name="connsiteX95" fmla="*/ 670180 w 730537"/>
                      <a:gd name="connsiteY95" fmla="*/ 292730 h 1134701"/>
                      <a:gd name="connsiteX96" fmla="*/ 715447 w 730537"/>
                      <a:gd name="connsiteY96" fmla="*/ 298766 h 1134701"/>
                      <a:gd name="connsiteX0" fmla="*/ 715447 w 730537"/>
                      <a:gd name="connsiteY0" fmla="*/ 298766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54132 w 730537"/>
                      <a:gd name="connsiteY25" fmla="*/ 150892 h 1119708"/>
                      <a:gd name="connsiteX26" fmla="*/ 133008 w 730537"/>
                      <a:gd name="connsiteY26" fmla="*/ 175034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5669 w 730537"/>
                      <a:gd name="connsiteY29" fmla="*/ 256516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18331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93366 w 730537"/>
                      <a:gd name="connsiteY75" fmla="*/ 697117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63187 w 730537"/>
                      <a:gd name="connsiteY81" fmla="*/ 386280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0059 w 730537"/>
                      <a:gd name="connsiteY89" fmla="*/ 211248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0180 w 730537"/>
                      <a:gd name="connsiteY95" fmla="*/ 292730 h 1119708"/>
                      <a:gd name="connsiteX96" fmla="*/ 715447 w 730537"/>
                      <a:gd name="connsiteY96" fmla="*/ 298766 h 1119708"/>
                      <a:gd name="connsiteX0" fmla="*/ 715447 w 730537"/>
                      <a:gd name="connsiteY0" fmla="*/ 298766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54132 w 730537"/>
                      <a:gd name="connsiteY25" fmla="*/ 150892 h 1119708"/>
                      <a:gd name="connsiteX26" fmla="*/ 133008 w 730537"/>
                      <a:gd name="connsiteY26" fmla="*/ 175034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5669 w 730537"/>
                      <a:gd name="connsiteY29" fmla="*/ 256516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18331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63187 w 730537"/>
                      <a:gd name="connsiteY81" fmla="*/ 386280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0059 w 730537"/>
                      <a:gd name="connsiteY89" fmla="*/ 211248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0180 w 730537"/>
                      <a:gd name="connsiteY95" fmla="*/ 292730 h 1119708"/>
                      <a:gd name="connsiteX96" fmla="*/ 715447 w 730537"/>
                      <a:gd name="connsiteY96" fmla="*/ 298766 h 1119708"/>
                      <a:gd name="connsiteX0" fmla="*/ 715447 w 730537"/>
                      <a:gd name="connsiteY0" fmla="*/ 298766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54132 w 730537"/>
                      <a:gd name="connsiteY25" fmla="*/ 150892 h 1119708"/>
                      <a:gd name="connsiteX26" fmla="*/ 133008 w 730537"/>
                      <a:gd name="connsiteY26" fmla="*/ 175034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5669 w 730537"/>
                      <a:gd name="connsiteY29" fmla="*/ 256516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18331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0059 w 730537"/>
                      <a:gd name="connsiteY89" fmla="*/ 211248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0180 w 730537"/>
                      <a:gd name="connsiteY95" fmla="*/ 292730 h 1119708"/>
                      <a:gd name="connsiteX96" fmla="*/ 715447 w 730537"/>
                      <a:gd name="connsiteY96" fmla="*/ 298766 h 1119708"/>
                      <a:gd name="connsiteX0" fmla="*/ 715447 w 730537"/>
                      <a:gd name="connsiteY0" fmla="*/ 298766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54132 w 730537"/>
                      <a:gd name="connsiteY25" fmla="*/ 150892 h 1119708"/>
                      <a:gd name="connsiteX26" fmla="*/ 133008 w 730537"/>
                      <a:gd name="connsiteY26" fmla="*/ 175034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5669 w 730537"/>
                      <a:gd name="connsiteY29" fmla="*/ 256516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18331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0180 w 730537"/>
                      <a:gd name="connsiteY95" fmla="*/ 292730 h 1119708"/>
                      <a:gd name="connsiteX96" fmla="*/ 715447 w 730537"/>
                      <a:gd name="connsiteY96" fmla="*/ 298766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54132 w 730537"/>
                      <a:gd name="connsiteY25" fmla="*/ 150892 h 1119708"/>
                      <a:gd name="connsiteX26" fmla="*/ 133008 w 730537"/>
                      <a:gd name="connsiteY26" fmla="*/ 175034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5669 w 730537"/>
                      <a:gd name="connsiteY29" fmla="*/ 256516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18331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0180 w 730537"/>
                      <a:gd name="connsiteY95" fmla="*/ 292730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54132 w 730537"/>
                      <a:gd name="connsiteY25" fmla="*/ 150892 h 1119708"/>
                      <a:gd name="connsiteX26" fmla="*/ 133008 w 730537"/>
                      <a:gd name="connsiteY26" fmla="*/ 175034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5669 w 730537"/>
                      <a:gd name="connsiteY29" fmla="*/ 256516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18331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54132 w 730537"/>
                      <a:gd name="connsiteY25" fmla="*/ 150892 h 1119708"/>
                      <a:gd name="connsiteX26" fmla="*/ 133008 w 730537"/>
                      <a:gd name="connsiteY26" fmla="*/ 175034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5669 w 730537"/>
                      <a:gd name="connsiteY29" fmla="*/ 256516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54132 w 730537"/>
                      <a:gd name="connsiteY25" fmla="*/ 150892 h 1119708"/>
                      <a:gd name="connsiteX26" fmla="*/ 133008 w 730537"/>
                      <a:gd name="connsiteY26" fmla="*/ 175034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54132 w 730537"/>
                      <a:gd name="connsiteY25" fmla="*/ 150892 h 1119708"/>
                      <a:gd name="connsiteX26" fmla="*/ 147296 w 730537"/>
                      <a:gd name="connsiteY26" fmla="*/ 184559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8420 w 730537"/>
                      <a:gd name="connsiteY25" fmla="*/ 155654 h 1119708"/>
                      <a:gd name="connsiteX26" fmla="*/ 147296 w 730537"/>
                      <a:gd name="connsiteY26" fmla="*/ 184559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8420 w 730537"/>
                      <a:gd name="connsiteY25" fmla="*/ 155654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4689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12296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19440 w 730537"/>
                      <a:gd name="connsiteY41" fmla="*/ 672339 h 1119708"/>
                      <a:gd name="connsiteX42" fmla="*/ 33420 w 730537"/>
                      <a:gd name="connsiteY42" fmla="*/ 733331 h 1119708"/>
                      <a:gd name="connsiteX43" fmla="*/ 45492 w 730537"/>
                      <a:gd name="connsiteY43" fmla="*/ 772562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19440 w 730537"/>
                      <a:gd name="connsiteY41" fmla="*/ 672339 h 1119708"/>
                      <a:gd name="connsiteX42" fmla="*/ 33420 w 730537"/>
                      <a:gd name="connsiteY42" fmla="*/ 733331 h 1119708"/>
                      <a:gd name="connsiteX43" fmla="*/ 57398 w 730537"/>
                      <a:gd name="connsiteY43" fmla="*/ 770181 h 1119708"/>
                      <a:gd name="connsiteX44" fmla="*/ 63598 w 730537"/>
                      <a:gd name="connsiteY44" fmla="*/ 805758 h 1119708"/>
                      <a:gd name="connsiteX45" fmla="*/ 84723 w 730537"/>
                      <a:gd name="connsiteY45" fmla="*/ 826883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19440 w 730537"/>
                      <a:gd name="connsiteY41" fmla="*/ 672339 h 1119708"/>
                      <a:gd name="connsiteX42" fmla="*/ 33420 w 730537"/>
                      <a:gd name="connsiteY42" fmla="*/ 733331 h 1119708"/>
                      <a:gd name="connsiteX43" fmla="*/ 57398 w 730537"/>
                      <a:gd name="connsiteY43" fmla="*/ 770181 h 1119708"/>
                      <a:gd name="connsiteX44" fmla="*/ 63598 w 730537"/>
                      <a:gd name="connsiteY44" fmla="*/ 805758 h 1119708"/>
                      <a:gd name="connsiteX45" fmla="*/ 87104 w 730537"/>
                      <a:gd name="connsiteY45" fmla="*/ 829265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9915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57398 w 730537"/>
                      <a:gd name="connsiteY43" fmla="*/ 770181 h 1119708"/>
                      <a:gd name="connsiteX44" fmla="*/ 63598 w 730537"/>
                      <a:gd name="connsiteY44" fmla="*/ 805758 h 1119708"/>
                      <a:gd name="connsiteX45" fmla="*/ 87104 w 730537"/>
                      <a:gd name="connsiteY45" fmla="*/ 829265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3841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9915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57398 w 730537"/>
                      <a:gd name="connsiteY43" fmla="*/ 770181 h 1119708"/>
                      <a:gd name="connsiteX44" fmla="*/ 63598 w 730537"/>
                      <a:gd name="connsiteY44" fmla="*/ 805758 h 1119708"/>
                      <a:gd name="connsiteX45" fmla="*/ 87104 w 730537"/>
                      <a:gd name="connsiteY45" fmla="*/ 829265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8604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3662 w 730537"/>
                      <a:gd name="connsiteY81" fmla="*/ 388661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9915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57398 w 730537"/>
                      <a:gd name="connsiteY43" fmla="*/ 770181 h 1119708"/>
                      <a:gd name="connsiteX44" fmla="*/ 63598 w 730537"/>
                      <a:gd name="connsiteY44" fmla="*/ 805758 h 1119708"/>
                      <a:gd name="connsiteX45" fmla="*/ 87104 w 730537"/>
                      <a:gd name="connsiteY45" fmla="*/ 829265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8604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8424 w 730537"/>
                      <a:gd name="connsiteY81" fmla="*/ 400567 h 1119708"/>
                      <a:gd name="connsiteX82" fmla="*/ 175259 w 730537"/>
                      <a:gd name="connsiteY82" fmla="*/ 344033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9915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57398 w 730537"/>
                      <a:gd name="connsiteY43" fmla="*/ 770181 h 1119708"/>
                      <a:gd name="connsiteX44" fmla="*/ 63598 w 730537"/>
                      <a:gd name="connsiteY44" fmla="*/ 805758 h 1119708"/>
                      <a:gd name="connsiteX45" fmla="*/ 87104 w 730537"/>
                      <a:gd name="connsiteY45" fmla="*/ 829265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8604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39045 w 730537"/>
                      <a:gd name="connsiteY80" fmla="*/ 434566 h 1119708"/>
                      <a:gd name="connsiteX81" fmla="*/ 158424 w 730537"/>
                      <a:gd name="connsiteY81" fmla="*/ 400567 h 1119708"/>
                      <a:gd name="connsiteX82" fmla="*/ 180022 w 730537"/>
                      <a:gd name="connsiteY82" fmla="*/ 348795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9915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57398 w 730537"/>
                      <a:gd name="connsiteY43" fmla="*/ 770181 h 1119708"/>
                      <a:gd name="connsiteX44" fmla="*/ 63598 w 730537"/>
                      <a:gd name="connsiteY44" fmla="*/ 805758 h 1119708"/>
                      <a:gd name="connsiteX45" fmla="*/ 87104 w 730537"/>
                      <a:gd name="connsiteY45" fmla="*/ 829265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8604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48570 w 730537"/>
                      <a:gd name="connsiteY80" fmla="*/ 439329 h 1119708"/>
                      <a:gd name="connsiteX81" fmla="*/ 158424 w 730537"/>
                      <a:gd name="connsiteY81" fmla="*/ 400567 h 1119708"/>
                      <a:gd name="connsiteX82" fmla="*/ 180022 w 730537"/>
                      <a:gd name="connsiteY82" fmla="*/ 348795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1623 h 1119708"/>
                      <a:gd name="connsiteX1" fmla="*/ 730537 w 730537"/>
                      <a:gd name="connsiteY1" fmla="*/ 241426 h 1119708"/>
                      <a:gd name="connsiteX2" fmla="*/ 730537 w 730537"/>
                      <a:gd name="connsiteY2" fmla="*/ 199177 h 1119708"/>
                      <a:gd name="connsiteX3" fmla="*/ 727519 w 730537"/>
                      <a:gd name="connsiteY3" fmla="*/ 181070 h 1119708"/>
                      <a:gd name="connsiteX4" fmla="*/ 715448 w 730537"/>
                      <a:gd name="connsiteY4" fmla="*/ 153909 h 1119708"/>
                      <a:gd name="connsiteX5" fmla="*/ 688288 w 730537"/>
                      <a:gd name="connsiteY5" fmla="*/ 126749 h 1119708"/>
                      <a:gd name="connsiteX6" fmla="*/ 676216 w 730537"/>
                      <a:gd name="connsiteY6" fmla="*/ 102606 h 1119708"/>
                      <a:gd name="connsiteX7" fmla="*/ 661127 w 730537"/>
                      <a:gd name="connsiteY7" fmla="*/ 87517 h 1119708"/>
                      <a:gd name="connsiteX8" fmla="*/ 649056 w 730537"/>
                      <a:gd name="connsiteY8" fmla="*/ 66393 h 1119708"/>
                      <a:gd name="connsiteX9" fmla="*/ 609824 w 730537"/>
                      <a:gd name="connsiteY9" fmla="*/ 42251 h 1119708"/>
                      <a:gd name="connsiteX10" fmla="*/ 579646 w 730537"/>
                      <a:gd name="connsiteY10" fmla="*/ 27161 h 1119708"/>
                      <a:gd name="connsiteX11" fmla="*/ 552486 w 730537"/>
                      <a:gd name="connsiteY11" fmla="*/ 18108 h 1119708"/>
                      <a:gd name="connsiteX12" fmla="*/ 540414 w 730537"/>
                      <a:gd name="connsiteY12" fmla="*/ 6036 h 1119708"/>
                      <a:gd name="connsiteX13" fmla="*/ 513255 w 730537"/>
                      <a:gd name="connsiteY13" fmla="*/ 9053 h 1119708"/>
                      <a:gd name="connsiteX14" fmla="*/ 483076 w 730537"/>
                      <a:gd name="connsiteY14" fmla="*/ 0 h 1119708"/>
                      <a:gd name="connsiteX15" fmla="*/ 449880 w 730537"/>
                      <a:gd name="connsiteY15" fmla="*/ 0 h 1119708"/>
                      <a:gd name="connsiteX16" fmla="*/ 413667 w 730537"/>
                      <a:gd name="connsiteY16" fmla="*/ 3019 h 1119708"/>
                      <a:gd name="connsiteX17" fmla="*/ 374434 w 730537"/>
                      <a:gd name="connsiteY17" fmla="*/ 18107 h 1119708"/>
                      <a:gd name="connsiteX18" fmla="*/ 341238 w 730537"/>
                      <a:gd name="connsiteY18" fmla="*/ 24143 h 1119708"/>
                      <a:gd name="connsiteX19" fmla="*/ 305025 w 730537"/>
                      <a:gd name="connsiteY19" fmla="*/ 36214 h 1119708"/>
                      <a:gd name="connsiteX20" fmla="*/ 274846 w 730537"/>
                      <a:gd name="connsiteY20" fmla="*/ 57339 h 1119708"/>
                      <a:gd name="connsiteX21" fmla="*/ 256739 w 730537"/>
                      <a:gd name="connsiteY21" fmla="*/ 69410 h 1119708"/>
                      <a:gd name="connsiteX22" fmla="*/ 232597 w 730537"/>
                      <a:gd name="connsiteY22" fmla="*/ 84500 h 1119708"/>
                      <a:gd name="connsiteX23" fmla="*/ 208453 w 730537"/>
                      <a:gd name="connsiteY23" fmla="*/ 108641 h 1119708"/>
                      <a:gd name="connsiteX24" fmla="*/ 178275 w 730537"/>
                      <a:gd name="connsiteY24" fmla="*/ 138820 h 1119708"/>
                      <a:gd name="connsiteX25" fmla="*/ 161276 w 730537"/>
                      <a:gd name="connsiteY25" fmla="*/ 148511 h 1119708"/>
                      <a:gd name="connsiteX26" fmla="*/ 137771 w 730537"/>
                      <a:gd name="connsiteY26" fmla="*/ 177415 h 1119708"/>
                      <a:gd name="connsiteX27" fmla="*/ 111883 w 730537"/>
                      <a:gd name="connsiteY27" fmla="*/ 205213 h 1119708"/>
                      <a:gd name="connsiteX28" fmla="*/ 96795 w 730537"/>
                      <a:gd name="connsiteY28" fmla="*/ 238409 h 1119708"/>
                      <a:gd name="connsiteX29" fmla="*/ 78050 w 730537"/>
                      <a:gd name="connsiteY29" fmla="*/ 261279 h 1119708"/>
                      <a:gd name="connsiteX30" fmla="*/ 54544 w 730537"/>
                      <a:gd name="connsiteY30" fmla="*/ 292729 h 1119708"/>
                      <a:gd name="connsiteX31" fmla="*/ 36438 w 730537"/>
                      <a:gd name="connsiteY31" fmla="*/ 337998 h 1119708"/>
                      <a:gd name="connsiteX32" fmla="*/ 20712 w 730537"/>
                      <a:gd name="connsiteY32" fmla="*/ 383264 h 1119708"/>
                      <a:gd name="connsiteX33" fmla="*/ 18331 w 730537"/>
                      <a:gd name="connsiteY33" fmla="*/ 392318 h 1119708"/>
                      <a:gd name="connsiteX34" fmla="*/ 15313 w 730537"/>
                      <a:gd name="connsiteY34" fmla="*/ 425513 h 1119708"/>
                      <a:gd name="connsiteX35" fmla="*/ 9278 w 730537"/>
                      <a:gd name="connsiteY35" fmla="*/ 458709 h 1119708"/>
                      <a:gd name="connsiteX36" fmla="*/ 3242 w 730537"/>
                      <a:gd name="connsiteY36" fmla="*/ 497941 h 1119708"/>
                      <a:gd name="connsiteX37" fmla="*/ 3242 w 730537"/>
                      <a:gd name="connsiteY37" fmla="*/ 546226 h 1119708"/>
                      <a:gd name="connsiteX38" fmla="*/ 224 w 730537"/>
                      <a:gd name="connsiteY38" fmla="*/ 573387 h 1119708"/>
                      <a:gd name="connsiteX39" fmla="*/ 225 w 730537"/>
                      <a:gd name="connsiteY39" fmla="*/ 606583 h 1119708"/>
                      <a:gd name="connsiteX40" fmla="*/ 9277 w 730537"/>
                      <a:gd name="connsiteY40" fmla="*/ 629451 h 1119708"/>
                      <a:gd name="connsiteX41" fmla="*/ 9915 w 730537"/>
                      <a:gd name="connsiteY41" fmla="*/ 669957 h 1119708"/>
                      <a:gd name="connsiteX42" fmla="*/ 33420 w 730537"/>
                      <a:gd name="connsiteY42" fmla="*/ 733331 h 1119708"/>
                      <a:gd name="connsiteX43" fmla="*/ 57398 w 730537"/>
                      <a:gd name="connsiteY43" fmla="*/ 770181 h 1119708"/>
                      <a:gd name="connsiteX44" fmla="*/ 63598 w 730537"/>
                      <a:gd name="connsiteY44" fmla="*/ 805758 h 1119708"/>
                      <a:gd name="connsiteX45" fmla="*/ 87104 w 730537"/>
                      <a:gd name="connsiteY45" fmla="*/ 829265 h 1119708"/>
                      <a:gd name="connsiteX46" fmla="*/ 99813 w 730537"/>
                      <a:gd name="connsiteY46" fmla="*/ 860080 h 1119708"/>
                      <a:gd name="connsiteX47" fmla="*/ 114901 w 730537"/>
                      <a:gd name="connsiteY47" fmla="*/ 878188 h 1119708"/>
                      <a:gd name="connsiteX48" fmla="*/ 136027 w 730537"/>
                      <a:gd name="connsiteY48" fmla="*/ 905346 h 1119708"/>
                      <a:gd name="connsiteX49" fmla="*/ 181294 w 730537"/>
                      <a:gd name="connsiteY49" fmla="*/ 953632 h 1119708"/>
                      <a:gd name="connsiteX50" fmla="*/ 217507 w 730537"/>
                      <a:gd name="connsiteY50" fmla="*/ 989846 h 1119708"/>
                      <a:gd name="connsiteX51" fmla="*/ 229579 w 730537"/>
                      <a:gd name="connsiteY51" fmla="*/ 1001917 h 1119708"/>
                      <a:gd name="connsiteX52" fmla="*/ 256740 w 730537"/>
                      <a:gd name="connsiteY52" fmla="*/ 1023042 h 1119708"/>
                      <a:gd name="connsiteX53" fmla="*/ 289299 w 730537"/>
                      <a:gd name="connsiteY53" fmla="*/ 1046076 h 1119708"/>
                      <a:gd name="connsiteX54" fmla="*/ 339328 w 730537"/>
                      <a:gd name="connsiteY54" fmla="*/ 1074510 h 1119708"/>
                      <a:gd name="connsiteX55" fmla="*/ 395559 w 730537"/>
                      <a:gd name="connsiteY55" fmla="*/ 1107541 h 1119708"/>
                      <a:gd name="connsiteX56" fmla="*/ 437808 w 730537"/>
                      <a:gd name="connsiteY56" fmla="*/ 1116595 h 1119708"/>
                      <a:gd name="connsiteX57" fmla="*/ 490550 w 730537"/>
                      <a:gd name="connsiteY57" fmla="*/ 1118032 h 1119708"/>
                      <a:gd name="connsiteX58" fmla="*/ 524218 w 730537"/>
                      <a:gd name="connsiteY58" fmla="*/ 1119141 h 1119708"/>
                      <a:gd name="connsiteX59" fmla="*/ 558521 w 730537"/>
                      <a:gd name="connsiteY59" fmla="*/ 1098488 h 1119708"/>
                      <a:gd name="connsiteX60" fmla="*/ 567575 w 730537"/>
                      <a:gd name="connsiteY60" fmla="*/ 1098488 h 1119708"/>
                      <a:gd name="connsiteX61" fmla="*/ 564557 w 730537"/>
                      <a:gd name="connsiteY61" fmla="*/ 1074345 h 1119708"/>
                      <a:gd name="connsiteX62" fmla="*/ 546450 w 730537"/>
                      <a:gd name="connsiteY62" fmla="*/ 1056238 h 1119708"/>
                      <a:gd name="connsiteX63" fmla="*/ 507218 w 730537"/>
                      <a:gd name="connsiteY63" fmla="*/ 1029078 h 1119708"/>
                      <a:gd name="connsiteX64" fmla="*/ 498165 w 730537"/>
                      <a:gd name="connsiteY64" fmla="*/ 1023042 h 1119708"/>
                      <a:gd name="connsiteX65" fmla="*/ 471005 w 730537"/>
                      <a:gd name="connsiteY65" fmla="*/ 1007953 h 1119708"/>
                      <a:gd name="connsiteX66" fmla="*/ 434791 w 730537"/>
                      <a:gd name="connsiteY66" fmla="*/ 989846 h 1119708"/>
                      <a:gd name="connsiteX67" fmla="*/ 425737 w 730537"/>
                      <a:gd name="connsiteY67" fmla="*/ 968721 h 1119708"/>
                      <a:gd name="connsiteX68" fmla="*/ 371417 w 730537"/>
                      <a:gd name="connsiteY68" fmla="*/ 938543 h 1119708"/>
                      <a:gd name="connsiteX69" fmla="*/ 332185 w 730537"/>
                      <a:gd name="connsiteY69" fmla="*/ 890257 h 1119708"/>
                      <a:gd name="connsiteX70" fmla="*/ 297716 w 730537"/>
                      <a:gd name="connsiteY70" fmla="*/ 855317 h 1119708"/>
                      <a:gd name="connsiteX71" fmla="*/ 277865 w 730537"/>
                      <a:gd name="connsiteY71" fmla="*/ 820848 h 1119708"/>
                      <a:gd name="connsiteX72" fmla="*/ 259757 w 730537"/>
                      <a:gd name="connsiteY72" fmla="*/ 805759 h 1119708"/>
                      <a:gd name="connsiteX73" fmla="*/ 244668 w 730537"/>
                      <a:gd name="connsiteY73" fmla="*/ 781617 h 1119708"/>
                      <a:gd name="connsiteX74" fmla="*/ 226561 w 730537"/>
                      <a:gd name="connsiteY74" fmla="*/ 760492 h 1119708"/>
                      <a:gd name="connsiteX75" fmla="*/ 188604 w 730537"/>
                      <a:gd name="connsiteY75" fmla="*/ 701879 h 1119708"/>
                      <a:gd name="connsiteX76" fmla="*/ 163351 w 730537"/>
                      <a:gd name="connsiteY76" fmla="*/ 646286 h 1119708"/>
                      <a:gd name="connsiteX77" fmla="*/ 154133 w 730537"/>
                      <a:gd name="connsiteY77" fmla="*/ 591493 h 1119708"/>
                      <a:gd name="connsiteX78" fmla="*/ 139044 w 730537"/>
                      <a:gd name="connsiteY78" fmla="*/ 546226 h 1119708"/>
                      <a:gd name="connsiteX79" fmla="*/ 136027 w 730537"/>
                      <a:gd name="connsiteY79" fmla="*/ 485869 h 1119708"/>
                      <a:gd name="connsiteX80" fmla="*/ 148570 w 730537"/>
                      <a:gd name="connsiteY80" fmla="*/ 439329 h 1119708"/>
                      <a:gd name="connsiteX81" fmla="*/ 158424 w 730537"/>
                      <a:gd name="connsiteY81" fmla="*/ 400567 h 1119708"/>
                      <a:gd name="connsiteX82" fmla="*/ 180022 w 730537"/>
                      <a:gd name="connsiteY82" fmla="*/ 348795 h 1119708"/>
                      <a:gd name="connsiteX83" fmla="*/ 205436 w 730537"/>
                      <a:gd name="connsiteY83" fmla="*/ 310836 h 1119708"/>
                      <a:gd name="connsiteX84" fmla="*/ 229579 w 730537"/>
                      <a:gd name="connsiteY84" fmla="*/ 280658 h 1119708"/>
                      <a:gd name="connsiteX85" fmla="*/ 283898 w 730537"/>
                      <a:gd name="connsiteY85" fmla="*/ 241426 h 1119708"/>
                      <a:gd name="connsiteX86" fmla="*/ 344257 w 730537"/>
                      <a:gd name="connsiteY86" fmla="*/ 214266 h 1119708"/>
                      <a:gd name="connsiteX87" fmla="*/ 398578 w 730537"/>
                      <a:gd name="connsiteY87" fmla="*/ 205212 h 1119708"/>
                      <a:gd name="connsiteX88" fmla="*/ 431772 w 730537"/>
                      <a:gd name="connsiteY88" fmla="*/ 199177 h 1119708"/>
                      <a:gd name="connsiteX89" fmla="*/ 489584 w 730537"/>
                      <a:gd name="connsiteY89" fmla="*/ 204104 h 1119708"/>
                      <a:gd name="connsiteX90" fmla="*/ 525325 w 730537"/>
                      <a:gd name="connsiteY90" fmla="*/ 223320 h 1119708"/>
                      <a:gd name="connsiteX91" fmla="*/ 549467 w 730537"/>
                      <a:gd name="connsiteY91" fmla="*/ 229354 h 1119708"/>
                      <a:gd name="connsiteX92" fmla="*/ 591717 w 730537"/>
                      <a:gd name="connsiteY92" fmla="*/ 244444 h 1119708"/>
                      <a:gd name="connsiteX93" fmla="*/ 618877 w 730537"/>
                      <a:gd name="connsiteY93" fmla="*/ 256515 h 1119708"/>
                      <a:gd name="connsiteX94" fmla="*/ 636987 w 730537"/>
                      <a:gd name="connsiteY94" fmla="*/ 268586 h 1119708"/>
                      <a:gd name="connsiteX95" fmla="*/ 672561 w 730537"/>
                      <a:gd name="connsiteY95" fmla="*/ 285586 h 1119708"/>
                      <a:gd name="connsiteX96" fmla="*/ 710685 w 730537"/>
                      <a:gd name="connsiteY96" fmla="*/ 291623 h 1119708"/>
                      <a:gd name="connsiteX0" fmla="*/ 710685 w 730537"/>
                      <a:gd name="connsiteY0" fmla="*/ 296857 h 1124942"/>
                      <a:gd name="connsiteX1" fmla="*/ 730537 w 730537"/>
                      <a:gd name="connsiteY1" fmla="*/ 246660 h 1124942"/>
                      <a:gd name="connsiteX2" fmla="*/ 730537 w 730537"/>
                      <a:gd name="connsiteY2" fmla="*/ 204411 h 1124942"/>
                      <a:gd name="connsiteX3" fmla="*/ 727519 w 730537"/>
                      <a:gd name="connsiteY3" fmla="*/ 186304 h 1124942"/>
                      <a:gd name="connsiteX4" fmla="*/ 715448 w 730537"/>
                      <a:gd name="connsiteY4" fmla="*/ 159143 h 1124942"/>
                      <a:gd name="connsiteX5" fmla="*/ 688288 w 730537"/>
                      <a:gd name="connsiteY5" fmla="*/ 131983 h 1124942"/>
                      <a:gd name="connsiteX6" fmla="*/ 676216 w 730537"/>
                      <a:gd name="connsiteY6" fmla="*/ 107840 h 1124942"/>
                      <a:gd name="connsiteX7" fmla="*/ 661127 w 730537"/>
                      <a:gd name="connsiteY7" fmla="*/ 92751 h 1124942"/>
                      <a:gd name="connsiteX8" fmla="*/ 649056 w 730537"/>
                      <a:gd name="connsiteY8" fmla="*/ 71627 h 1124942"/>
                      <a:gd name="connsiteX9" fmla="*/ 609824 w 730537"/>
                      <a:gd name="connsiteY9" fmla="*/ 47485 h 1124942"/>
                      <a:gd name="connsiteX10" fmla="*/ 579646 w 730537"/>
                      <a:gd name="connsiteY10" fmla="*/ 32395 h 1124942"/>
                      <a:gd name="connsiteX11" fmla="*/ 552486 w 730537"/>
                      <a:gd name="connsiteY11" fmla="*/ 23342 h 1124942"/>
                      <a:gd name="connsiteX12" fmla="*/ 540414 w 730537"/>
                      <a:gd name="connsiteY12" fmla="*/ 11270 h 1124942"/>
                      <a:gd name="connsiteX13" fmla="*/ 510874 w 730537"/>
                      <a:gd name="connsiteY13" fmla="*/ 0 h 1124942"/>
                      <a:gd name="connsiteX14" fmla="*/ 483076 w 730537"/>
                      <a:gd name="connsiteY14" fmla="*/ 5234 h 1124942"/>
                      <a:gd name="connsiteX15" fmla="*/ 449880 w 730537"/>
                      <a:gd name="connsiteY15" fmla="*/ 5234 h 1124942"/>
                      <a:gd name="connsiteX16" fmla="*/ 413667 w 730537"/>
                      <a:gd name="connsiteY16" fmla="*/ 8253 h 1124942"/>
                      <a:gd name="connsiteX17" fmla="*/ 374434 w 730537"/>
                      <a:gd name="connsiteY17" fmla="*/ 23341 h 1124942"/>
                      <a:gd name="connsiteX18" fmla="*/ 341238 w 730537"/>
                      <a:gd name="connsiteY18" fmla="*/ 29377 h 1124942"/>
                      <a:gd name="connsiteX19" fmla="*/ 305025 w 730537"/>
                      <a:gd name="connsiteY19" fmla="*/ 41448 h 1124942"/>
                      <a:gd name="connsiteX20" fmla="*/ 274846 w 730537"/>
                      <a:gd name="connsiteY20" fmla="*/ 62573 h 1124942"/>
                      <a:gd name="connsiteX21" fmla="*/ 256739 w 730537"/>
                      <a:gd name="connsiteY21" fmla="*/ 74644 h 1124942"/>
                      <a:gd name="connsiteX22" fmla="*/ 232597 w 730537"/>
                      <a:gd name="connsiteY22" fmla="*/ 89734 h 1124942"/>
                      <a:gd name="connsiteX23" fmla="*/ 208453 w 730537"/>
                      <a:gd name="connsiteY23" fmla="*/ 113875 h 1124942"/>
                      <a:gd name="connsiteX24" fmla="*/ 178275 w 730537"/>
                      <a:gd name="connsiteY24" fmla="*/ 144054 h 1124942"/>
                      <a:gd name="connsiteX25" fmla="*/ 161276 w 730537"/>
                      <a:gd name="connsiteY25" fmla="*/ 153745 h 1124942"/>
                      <a:gd name="connsiteX26" fmla="*/ 137771 w 730537"/>
                      <a:gd name="connsiteY26" fmla="*/ 182649 h 1124942"/>
                      <a:gd name="connsiteX27" fmla="*/ 111883 w 730537"/>
                      <a:gd name="connsiteY27" fmla="*/ 210447 h 1124942"/>
                      <a:gd name="connsiteX28" fmla="*/ 96795 w 730537"/>
                      <a:gd name="connsiteY28" fmla="*/ 243643 h 1124942"/>
                      <a:gd name="connsiteX29" fmla="*/ 78050 w 730537"/>
                      <a:gd name="connsiteY29" fmla="*/ 266513 h 1124942"/>
                      <a:gd name="connsiteX30" fmla="*/ 54544 w 730537"/>
                      <a:gd name="connsiteY30" fmla="*/ 297963 h 1124942"/>
                      <a:gd name="connsiteX31" fmla="*/ 36438 w 730537"/>
                      <a:gd name="connsiteY31" fmla="*/ 343232 h 1124942"/>
                      <a:gd name="connsiteX32" fmla="*/ 20712 w 730537"/>
                      <a:gd name="connsiteY32" fmla="*/ 388498 h 1124942"/>
                      <a:gd name="connsiteX33" fmla="*/ 18331 w 730537"/>
                      <a:gd name="connsiteY33" fmla="*/ 397552 h 1124942"/>
                      <a:gd name="connsiteX34" fmla="*/ 15313 w 730537"/>
                      <a:gd name="connsiteY34" fmla="*/ 430747 h 1124942"/>
                      <a:gd name="connsiteX35" fmla="*/ 9278 w 730537"/>
                      <a:gd name="connsiteY35" fmla="*/ 463943 h 1124942"/>
                      <a:gd name="connsiteX36" fmla="*/ 3242 w 730537"/>
                      <a:gd name="connsiteY36" fmla="*/ 503175 h 1124942"/>
                      <a:gd name="connsiteX37" fmla="*/ 3242 w 730537"/>
                      <a:gd name="connsiteY37" fmla="*/ 551460 h 1124942"/>
                      <a:gd name="connsiteX38" fmla="*/ 224 w 730537"/>
                      <a:gd name="connsiteY38" fmla="*/ 578621 h 1124942"/>
                      <a:gd name="connsiteX39" fmla="*/ 225 w 730537"/>
                      <a:gd name="connsiteY39" fmla="*/ 611817 h 1124942"/>
                      <a:gd name="connsiteX40" fmla="*/ 9277 w 730537"/>
                      <a:gd name="connsiteY40" fmla="*/ 634685 h 1124942"/>
                      <a:gd name="connsiteX41" fmla="*/ 9915 w 730537"/>
                      <a:gd name="connsiteY41" fmla="*/ 675191 h 1124942"/>
                      <a:gd name="connsiteX42" fmla="*/ 33420 w 730537"/>
                      <a:gd name="connsiteY42" fmla="*/ 738565 h 1124942"/>
                      <a:gd name="connsiteX43" fmla="*/ 57398 w 730537"/>
                      <a:gd name="connsiteY43" fmla="*/ 775415 h 1124942"/>
                      <a:gd name="connsiteX44" fmla="*/ 63598 w 730537"/>
                      <a:gd name="connsiteY44" fmla="*/ 810992 h 1124942"/>
                      <a:gd name="connsiteX45" fmla="*/ 87104 w 730537"/>
                      <a:gd name="connsiteY45" fmla="*/ 834499 h 1124942"/>
                      <a:gd name="connsiteX46" fmla="*/ 99813 w 730537"/>
                      <a:gd name="connsiteY46" fmla="*/ 865314 h 1124942"/>
                      <a:gd name="connsiteX47" fmla="*/ 114901 w 730537"/>
                      <a:gd name="connsiteY47" fmla="*/ 883422 h 1124942"/>
                      <a:gd name="connsiteX48" fmla="*/ 136027 w 730537"/>
                      <a:gd name="connsiteY48" fmla="*/ 910580 h 1124942"/>
                      <a:gd name="connsiteX49" fmla="*/ 181294 w 730537"/>
                      <a:gd name="connsiteY49" fmla="*/ 958866 h 1124942"/>
                      <a:gd name="connsiteX50" fmla="*/ 217507 w 730537"/>
                      <a:gd name="connsiteY50" fmla="*/ 995080 h 1124942"/>
                      <a:gd name="connsiteX51" fmla="*/ 229579 w 730537"/>
                      <a:gd name="connsiteY51" fmla="*/ 1007151 h 1124942"/>
                      <a:gd name="connsiteX52" fmla="*/ 256740 w 730537"/>
                      <a:gd name="connsiteY52" fmla="*/ 1028276 h 1124942"/>
                      <a:gd name="connsiteX53" fmla="*/ 289299 w 730537"/>
                      <a:gd name="connsiteY53" fmla="*/ 1051310 h 1124942"/>
                      <a:gd name="connsiteX54" fmla="*/ 339328 w 730537"/>
                      <a:gd name="connsiteY54" fmla="*/ 1079744 h 1124942"/>
                      <a:gd name="connsiteX55" fmla="*/ 395559 w 730537"/>
                      <a:gd name="connsiteY55" fmla="*/ 1112775 h 1124942"/>
                      <a:gd name="connsiteX56" fmla="*/ 437808 w 730537"/>
                      <a:gd name="connsiteY56" fmla="*/ 1121829 h 1124942"/>
                      <a:gd name="connsiteX57" fmla="*/ 490550 w 730537"/>
                      <a:gd name="connsiteY57" fmla="*/ 1123266 h 1124942"/>
                      <a:gd name="connsiteX58" fmla="*/ 524218 w 730537"/>
                      <a:gd name="connsiteY58" fmla="*/ 1124375 h 1124942"/>
                      <a:gd name="connsiteX59" fmla="*/ 558521 w 730537"/>
                      <a:gd name="connsiteY59" fmla="*/ 1103722 h 1124942"/>
                      <a:gd name="connsiteX60" fmla="*/ 567575 w 730537"/>
                      <a:gd name="connsiteY60" fmla="*/ 1103722 h 1124942"/>
                      <a:gd name="connsiteX61" fmla="*/ 564557 w 730537"/>
                      <a:gd name="connsiteY61" fmla="*/ 1079579 h 1124942"/>
                      <a:gd name="connsiteX62" fmla="*/ 546450 w 730537"/>
                      <a:gd name="connsiteY62" fmla="*/ 1061472 h 1124942"/>
                      <a:gd name="connsiteX63" fmla="*/ 507218 w 730537"/>
                      <a:gd name="connsiteY63" fmla="*/ 1034312 h 1124942"/>
                      <a:gd name="connsiteX64" fmla="*/ 498165 w 730537"/>
                      <a:gd name="connsiteY64" fmla="*/ 1028276 h 1124942"/>
                      <a:gd name="connsiteX65" fmla="*/ 471005 w 730537"/>
                      <a:gd name="connsiteY65" fmla="*/ 1013187 h 1124942"/>
                      <a:gd name="connsiteX66" fmla="*/ 434791 w 730537"/>
                      <a:gd name="connsiteY66" fmla="*/ 995080 h 1124942"/>
                      <a:gd name="connsiteX67" fmla="*/ 425737 w 730537"/>
                      <a:gd name="connsiteY67" fmla="*/ 973955 h 1124942"/>
                      <a:gd name="connsiteX68" fmla="*/ 371417 w 730537"/>
                      <a:gd name="connsiteY68" fmla="*/ 943777 h 1124942"/>
                      <a:gd name="connsiteX69" fmla="*/ 332185 w 730537"/>
                      <a:gd name="connsiteY69" fmla="*/ 895491 h 1124942"/>
                      <a:gd name="connsiteX70" fmla="*/ 297716 w 730537"/>
                      <a:gd name="connsiteY70" fmla="*/ 860551 h 1124942"/>
                      <a:gd name="connsiteX71" fmla="*/ 277865 w 730537"/>
                      <a:gd name="connsiteY71" fmla="*/ 826082 h 1124942"/>
                      <a:gd name="connsiteX72" fmla="*/ 259757 w 730537"/>
                      <a:gd name="connsiteY72" fmla="*/ 810993 h 1124942"/>
                      <a:gd name="connsiteX73" fmla="*/ 244668 w 730537"/>
                      <a:gd name="connsiteY73" fmla="*/ 786851 h 1124942"/>
                      <a:gd name="connsiteX74" fmla="*/ 226561 w 730537"/>
                      <a:gd name="connsiteY74" fmla="*/ 765726 h 1124942"/>
                      <a:gd name="connsiteX75" fmla="*/ 188604 w 730537"/>
                      <a:gd name="connsiteY75" fmla="*/ 707113 h 1124942"/>
                      <a:gd name="connsiteX76" fmla="*/ 163351 w 730537"/>
                      <a:gd name="connsiteY76" fmla="*/ 651520 h 1124942"/>
                      <a:gd name="connsiteX77" fmla="*/ 154133 w 730537"/>
                      <a:gd name="connsiteY77" fmla="*/ 596727 h 1124942"/>
                      <a:gd name="connsiteX78" fmla="*/ 139044 w 730537"/>
                      <a:gd name="connsiteY78" fmla="*/ 551460 h 1124942"/>
                      <a:gd name="connsiteX79" fmla="*/ 136027 w 730537"/>
                      <a:gd name="connsiteY79" fmla="*/ 491103 h 1124942"/>
                      <a:gd name="connsiteX80" fmla="*/ 148570 w 730537"/>
                      <a:gd name="connsiteY80" fmla="*/ 444563 h 1124942"/>
                      <a:gd name="connsiteX81" fmla="*/ 158424 w 730537"/>
                      <a:gd name="connsiteY81" fmla="*/ 405801 h 1124942"/>
                      <a:gd name="connsiteX82" fmla="*/ 180022 w 730537"/>
                      <a:gd name="connsiteY82" fmla="*/ 354029 h 1124942"/>
                      <a:gd name="connsiteX83" fmla="*/ 205436 w 730537"/>
                      <a:gd name="connsiteY83" fmla="*/ 316070 h 1124942"/>
                      <a:gd name="connsiteX84" fmla="*/ 229579 w 730537"/>
                      <a:gd name="connsiteY84" fmla="*/ 285892 h 1124942"/>
                      <a:gd name="connsiteX85" fmla="*/ 283898 w 730537"/>
                      <a:gd name="connsiteY85" fmla="*/ 246660 h 1124942"/>
                      <a:gd name="connsiteX86" fmla="*/ 344257 w 730537"/>
                      <a:gd name="connsiteY86" fmla="*/ 219500 h 1124942"/>
                      <a:gd name="connsiteX87" fmla="*/ 398578 w 730537"/>
                      <a:gd name="connsiteY87" fmla="*/ 210446 h 1124942"/>
                      <a:gd name="connsiteX88" fmla="*/ 431772 w 730537"/>
                      <a:gd name="connsiteY88" fmla="*/ 204411 h 1124942"/>
                      <a:gd name="connsiteX89" fmla="*/ 489584 w 730537"/>
                      <a:gd name="connsiteY89" fmla="*/ 209338 h 1124942"/>
                      <a:gd name="connsiteX90" fmla="*/ 525325 w 730537"/>
                      <a:gd name="connsiteY90" fmla="*/ 228554 h 1124942"/>
                      <a:gd name="connsiteX91" fmla="*/ 549467 w 730537"/>
                      <a:gd name="connsiteY91" fmla="*/ 234588 h 1124942"/>
                      <a:gd name="connsiteX92" fmla="*/ 591717 w 730537"/>
                      <a:gd name="connsiteY92" fmla="*/ 249678 h 1124942"/>
                      <a:gd name="connsiteX93" fmla="*/ 618877 w 730537"/>
                      <a:gd name="connsiteY93" fmla="*/ 261749 h 1124942"/>
                      <a:gd name="connsiteX94" fmla="*/ 636987 w 730537"/>
                      <a:gd name="connsiteY94" fmla="*/ 273820 h 1124942"/>
                      <a:gd name="connsiteX95" fmla="*/ 672561 w 730537"/>
                      <a:gd name="connsiteY95" fmla="*/ 290820 h 1124942"/>
                      <a:gd name="connsiteX96" fmla="*/ 710685 w 730537"/>
                      <a:gd name="connsiteY96" fmla="*/ 296857 h 1124942"/>
                      <a:gd name="connsiteX0" fmla="*/ 710685 w 730537"/>
                      <a:gd name="connsiteY0" fmla="*/ 296857 h 1124942"/>
                      <a:gd name="connsiteX1" fmla="*/ 730537 w 730537"/>
                      <a:gd name="connsiteY1" fmla="*/ 246660 h 1124942"/>
                      <a:gd name="connsiteX2" fmla="*/ 730537 w 730537"/>
                      <a:gd name="connsiteY2" fmla="*/ 204411 h 1124942"/>
                      <a:gd name="connsiteX3" fmla="*/ 727519 w 730537"/>
                      <a:gd name="connsiteY3" fmla="*/ 186304 h 1124942"/>
                      <a:gd name="connsiteX4" fmla="*/ 715448 w 730537"/>
                      <a:gd name="connsiteY4" fmla="*/ 159143 h 1124942"/>
                      <a:gd name="connsiteX5" fmla="*/ 688288 w 730537"/>
                      <a:gd name="connsiteY5" fmla="*/ 131983 h 1124942"/>
                      <a:gd name="connsiteX6" fmla="*/ 676216 w 730537"/>
                      <a:gd name="connsiteY6" fmla="*/ 107840 h 1124942"/>
                      <a:gd name="connsiteX7" fmla="*/ 661127 w 730537"/>
                      <a:gd name="connsiteY7" fmla="*/ 92751 h 1124942"/>
                      <a:gd name="connsiteX8" fmla="*/ 649056 w 730537"/>
                      <a:gd name="connsiteY8" fmla="*/ 71627 h 1124942"/>
                      <a:gd name="connsiteX9" fmla="*/ 609824 w 730537"/>
                      <a:gd name="connsiteY9" fmla="*/ 47485 h 1124942"/>
                      <a:gd name="connsiteX10" fmla="*/ 579646 w 730537"/>
                      <a:gd name="connsiteY10" fmla="*/ 32395 h 1124942"/>
                      <a:gd name="connsiteX11" fmla="*/ 552486 w 730537"/>
                      <a:gd name="connsiteY11" fmla="*/ 23342 h 1124942"/>
                      <a:gd name="connsiteX12" fmla="*/ 540414 w 730537"/>
                      <a:gd name="connsiteY12" fmla="*/ 11270 h 1124942"/>
                      <a:gd name="connsiteX13" fmla="*/ 510874 w 730537"/>
                      <a:gd name="connsiteY13" fmla="*/ 0 h 1124942"/>
                      <a:gd name="connsiteX14" fmla="*/ 483076 w 730537"/>
                      <a:gd name="connsiteY14" fmla="*/ 5234 h 1124942"/>
                      <a:gd name="connsiteX15" fmla="*/ 449880 w 730537"/>
                      <a:gd name="connsiteY15" fmla="*/ 5234 h 1124942"/>
                      <a:gd name="connsiteX16" fmla="*/ 413667 w 730537"/>
                      <a:gd name="connsiteY16" fmla="*/ 8253 h 1124942"/>
                      <a:gd name="connsiteX17" fmla="*/ 374434 w 730537"/>
                      <a:gd name="connsiteY17" fmla="*/ 23341 h 1124942"/>
                      <a:gd name="connsiteX18" fmla="*/ 341238 w 730537"/>
                      <a:gd name="connsiteY18" fmla="*/ 29377 h 1124942"/>
                      <a:gd name="connsiteX19" fmla="*/ 305025 w 730537"/>
                      <a:gd name="connsiteY19" fmla="*/ 41448 h 1124942"/>
                      <a:gd name="connsiteX20" fmla="*/ 274846 w 730537"/>
                      <a:gd name="connsiteY20" fmla="*/ 62573 h 1124942"/>
                      <a:gd name="connsiteX21" fmla="*/ 256739 w 730537"/>
                      <a:gd name="connsiteY21" fmla="*/ 74644 h 1124942"/>
                      <a:gd name="connsiteX22" fmla="*/ 232597 w 730537"/>
                      <a:gd name="connsiteY22" fmla="*/ 89734 h 1124942"/>
                      <a:gd name="connsiteX23" fmla="*/ 208453 w 730537"/>
                      <a:gd name="connsiteY23" fmla="*/ 113875 h 1124942"/>
                      <a:gd name="connsiteX24" fmla="*/ 178275 w 730537"/>
                      <a:gd name="connsiteY24" fmla="*/ 144054 h 1124942"/>
                      <a:gd name="connsiteX25" fmla="*/ 161276 w 730537"/>
                      <a:gd name="connsiteY25" fmla="*/ 153745 h 1124942"/>
                      <a:gd name="connsiteX26" fmla="*/ 137771 w 730537"/>
                      <a:gd name="connsiteY26" fmla="*/ 182649 h 1124942"/>
                      <a:gd name="connsiteX27" fmla="*/ 111883 w 730537"/>
                      <a:gd name="connsiteY27" fmla="*/ 210447 h 1124942"/>
                      <a:gd name="connsiteX28" fmla="*/ 96795 w 730537"/>
                      <a:gd name="connsiteY28" fmla="*/ 243643 h 1124942"/>
                      <a:gd name="connsiteX29" fmla="*/ 78050 w 730537"/>
                      <a:gd name="connsiteY29" fmla="*/ 266513 h 1124942"/>
                      <a:gd name="connsiteX30" fmla="*/ 54544 w 730537"/>
                      <a:gd name="connsiteY30" fmla="*/ 297963 h 1124942"/>
                      <a:gd name="connsiteX31" fmla="*/ 36438 w 730537"/>
                      <a:gd name="connsiteY31" fmla="*/ 343232 h 1124942"/>
                      <a:gd name="connsiteX32" fmla="*/ 20712 w 730537"/>
                      <a:gd name="connsiteY32" fmla="*/ 388498 h 1124942"/>
                      <a:gd name="connsiteX33" fmla="*/ 18331 w 730537"/>
                      <a:gd name="connsiteY33" fmla="*/ 397552 h 1124942"/>
                      <a:gd name="connsiteX34" fmla="*/ 15313 w 730537"/>
                      <a:gd name="connsiteY34" fmla="*/ 430747 h 1124942"/>
                      <a:gd name="connsiteX35" fmla="*/ 9278 w 730537"/>
                      <a:gd name="connsiteY35" fmla="*/ 463943 h 1124942"/>
                      <a:gd name="connsiteX36" fmla="*/ 3242 w 730537"/>
                      <a:gd name="connsiteY36" fmla="*/ 503175 h 1124942"/>
                      <a:gd name="connsiteX37" fmla="*/ 3242 w 730537"/>
                      <a:gd name="connsiteY37" fmla="*/ 551460 h 1124942"/>
                      <a:gd name="connsiteX38" fmla="*/ 224 w 730537"/>
                      <a:gd name="connsiteY38" fmla="*/ 578621 h 1124942"/>
                      <a:gd name="connsiteX39" fmla="*/ 225 w 730537"/>
                      <a:gd name="connsiteY39" fmla="*/ 611817 h 1124942"/>
                      <a:gd name="connsiteX40" fmla="*/ 9277 w 730537"/>
                      <a:gd name="connsiteY40" fmla="*/ 634685 h 1124942"/>
                      <a:gd name="connsiteX41" fmla="*/ 9915 w 730537"/>
                      <a:gd name="connsiteY41" fmla="*/ 675191 h 1124942"/>
                      <a:gd name="connsiteX42" fmla="*/ 33420 w 730537"/>
                      <a:gd name="connsiteY42" fmla="*/ 738565 h 1124942"/>
                      <a:gd name="connsiteX43" fmla="*/ 57398 w 730537"/>
                      <a:gd name="connsiteY43" fmla="*/ 775415 h 1124942"/>
                      <a:gd name="connsiteX44" fmla="*/ 63598 w 730537"/>
                      <a:gd name="connsiteY44" fmla="*/ 810992 h 1124942"/>
                      <a:gd name="connsiteX45" fmla="*/ 87104 w 730537"/>
                      <a:gd name="connsiteY45" fmla="*/ 834499 h 1124942"/>
                      <a:gd name="connsiteX46" fmla="*/ 99813 w 730537"/>
                      <a:gd name="connsiteY46" fmla="*/ 865314 h 1124942"/>
                      <a:gd name="connsiteX47" fmla="*/ 114901 w 730537"/>
                      <a:gd name="connsiteY47" fmla="*/ 883422 h 1124942"/>
                      <a:gd name="connsiteX48" fmla="*/ 136027 w 730537"/>
                      <a:gd name="connsiteY48" fmla="*/ 910580 h 1124942"/>
                      <a:gd name="connsiteX49" fmla="*/ 181294 w 730537"/>
                      <a:gd name="connsiteY49" fmla="*/ 958866 h 1124942"/>
                      <a:gd name="connsiteX50" fmla="*/ 217507 w 730537"/>
                      <a:gd name="connsiteY50" fmla="*/ 995080 h 1124942"/>
                      <a:gd name="connsiteX51" fmla="*/ 229579 w 730537"/>
                      <a:gd name="connsiteY51" fmla="*/ 1007151 h 1124942"/>
                      <a:gd name="connsiteX52" fmla="*/ 256740 w 730537"/>
                      <a:gd name="connsiteY52" fmla="*/ 1028276 h 1124942"/>
                      <a:gd name="connsiteX53" fmla="*/ 289299 w 730537"/>
                      <a:gd name="connsiteY53" fmla="*/ 1051310 h 1124942"/>
                      <a:gd name="connsiteX54" fmla="*/ 339328 w 730537"/>
                      <a:gd name="connsiteY54" fmla="*/ 1079744 h 1124942"/>
                      <a:gd name="connsiteX55" fmla="*/ 395559 w 730537"/>
                      <a:gd name="connsiteY55" fmla="*/ 1112775 h 1124942"/>
                      <a:gd name="connsiteX56" fmla="*/ 437808 w 730537"/>
                      <a:gd name="connsiteY56" fmla="*/ 1121829 h 1124942"/>
                      <a:gd name="connsiteX57" fmla="*/ 490550 w 730537"/>
                      <a:gd name="connsiteY57" fmla="*/ 1123266 h 1124942"/>
                      <a:gd name="connsiteX58" fmla="*/ 524218 w 730537"/>
                      <a:gd name="connsiteY58" fmla="*/ 1124375 h 1124942"/>
                      <a:gd name="connsiteX59" fmla="*/ 558521 w 730537"/>
                      <a:gd name="connsiteY59" fmla="*/ 1103722 h 1124942"/>
                      <a:gd name="connsiteX60" fmla="*/ 567575 w 730537"/>
                      <a:gd name="connsiteY60" fmla="*/ 1103722 h 1124942"/>
                      <a:gd name="connsiteX61" fmla="*/ 564557 w 730537"/>
                      <a:gd name="connsiteY61" fmla="*/ 1079579 h 1124942"/>
                      <a:gd name="connsiteX62" fmla="*/ 546450 w 730537"/>
                      <a:gd name="connsiteY62" fmla="*/ 1061472 h 1124942"/>
                      <a:gd name="connsiteX63" fmla="*/ 507218 w 730537"/>
                      <a:gd name="connsiteY63" fmla="*/ 1034312 h 1124942"/>
                      <a:gd name="connsiteX64" fmla="*/ 498165 w 730537"/>
                      <a:gd name="connsiteY64" fmla="*/ 1028276 h 1124942"/>
                      <a:gd name="connsiteX65" fmla="*/ 471005 w 730537"/>
                      <a:gd name="connsiteY65" fmla="*/ 1013187 h 1124942"/>
                      <a:gd name="connsiteX66" fmla="*/ 434791 w 730537"/>
                      <a:gd name="connsiteY66" fmla="*/ 995080 h 1124942"/>
                      <a:gd name="connsiteX67" fmla="*/ 425737 w 730537"/>
                      <a:gd name="connsiteY67" fmla="*/ 973955 h 1124942"/>
                      <a:gd name="connsiteX68" fmla="*/ 371417 w 730537"/>
                      <a:gd name="connsiteY68" fmla="*/ 943777 h 1124942"/>
                      <a:gd name="connsiteX69" fmla="*/ 332185 w 730537"/>
                      <a:gd name="connsiteY69" fmla="*/ 895491 h 1124942"/>
                      <a:gd name="connsiteX70" fmla="*/ 297716 w 730537"/>
                      <a:gd name="connsiteY70" fmla="*/ 860551 h 1124942"/>
                      <a:gd name="connsiteX71" fmla="*/ 277865 w 730537"/>
                      <a:gd name="connsiteY71" fmla="*/ 826082 h 1124942"/>
                      <a:gd name="connsiteX72" fmla="*/ 259757 w 730537"/>
                      <a:gd name="connsiteY72" fmla="*/ 810993 h 1124942"/>
                      <a:gd name="connsiteX73" fmla="*/ 244668 w 730537"/>
                      <a:gd name="connsiteY73" fmla="*/ 786851 h 1124942"/>
                      <a:gd name="connsiteX74" fmla="*/ 226561 w 730537"/>
                      <a:gd name="connsiteY74" fmla="*/ 765726 h 1124942"/>
                      <a:gd name="connsiteX75" fmla="*/ 188604 w 730537"/>
                      <a:gd name="connsiteY75" fmla="*/ 707113 h 1124942"/>
                      <a:gd name="connsiteX76" fmla="*/ 163351 w 730537"/>
                      <a:gd name="connsiteY76" fmla="*/ 651520 h 1124942"/>
                      <a:gd name="connsiteX77" fmla="*/ 154133 w 730537"/>
                      <a:gd name="connsiteY77" fmla="*/ 596727 h 1124942"/>
                      <a:gd name="connsiteX78" fmla="*/ 139044 w 730537"/>
                      <a:gd name="connsiteY78" fmla="*/ 551460 h 1124942"/>
                      <a:gd name="connsiteX79" fmla="*/ 136027 w 730537"/>
                      <a:gd name="connsiteY79" fmla="*/ 491103 h 1124942"/>
                      <a:gd name="connsiteX80" fmla="*/ 148570 w 730537"/>
                      <a:gd name="connsiteY80" fmla="*/ 444563 h 1124942"/>
                      <a:gd name="connsiteX81" fmla="*/ 158424 w 730537"/>
                      <a:gd name="connsiteY81" fmla="*/ 405801 h 1124942"/>
                      <a:gd name="connsiteX82" fmla="*/ 180022 w 730537"/>
                      <a:gd name="connsiteY82" fmla="*/ 354029 h 1124942"/>
                      <a:gd name="connsiteX83" fmla="*/ 205436 w 730537"/>
                      <a:gd name="connsiteY83" fmla="*/ 316070 h 1124942"/>
                      <a:gd name="connsiteX84" fmla="*/ 229579 w 730537"/>
                      <a:gd name="connsiteY84" fmla="*/ 285892 h 1124942"/>
                      <a:gd name="connsiteX85" fmla="*/ 283898 w 730537"/>
                      <a:gd name="connsiteY85" fmla="*/ 246660 h 1124942"/>
                      <a:gd name="connsiteX86" fmla="*/ 344257 w 730537"/>
                      <a:gd name="connsiteY86" fmla="*/ 219500 h 1124942"/>
                      <a:gd name="connsiteX87" fmla="*/ 398578 w 730537"/>
                      <a:gd name="connsiteY87" fmla="*/ 210446 h 1124942"/>
                      <a:gd name="connsiteX88" fmla="*/ 431772 w 730537"/>
                      <a:gd name="connsiteY88" fmla="*/ 204411 h 1124942"/>
                      <a:gd name="connsiteX89" fmla="*/ 489584 w 730537"/>
                      <a:gd name="connsiteY89" fmla="*/ 209338 h 1124942"/>
                      <a:gd name="connsiteX90" fmla="*/ 525325 w 730537"/>
                      <a:gd name="connsiteY90" fmla="*/ 228554 h 1124942"/>
                      <a:gd name="connsiteX91" fmla="*/ 549467 w 730537"/>
                      <a:gd name="connsiteY91" fmla="*/ 234588 h 1124942"/>
                      <a:gd name="connsiteX92" fmla="*/ 591717 w 730537"/>
                      <a:gd name="connsiteY92" fmla="*/ 249678 h 1124942"/>
                      <a:gd name="connsiteX93" fmla="*/ 618877 w 730537"/>
                      <a:gd name="connsiteY93" fmla="*/ 261749 h 1124942"/>
                      <a:gd name="connsiteX94" fmla="*/ 636987 w 730537"/>
                      <a:gd name="connsiteY94" fmla="*/ 273820 h 1124942"/>
                      <a:gd name="connsiteX95" fmla="*/ 672561 w 730537"/>
                      <a:gd name="connsiteY95" fmla="*/ 290820 h 1124942"/>
                      <a:gd name="connsiteX96" fmla="*/ 710685 w 730537"/>
                      <a:gd name="connsiteY96" fmla="*/ 296857 h 1124942"/>
                      <a:gd name="connsiteX0" fmla="*/ 710685 w 730537"/>
                      <a:gd name="connsiteY0" fmla="*/ 296857 h 1124942"/>
                      <a:gd name="connsiteX1" fmla="*/ 730537 w 730537"/>
                      <a:gd name="connsiteY1" fmla="*/ 246660 h 1124942"/>
                      <a:gd name="connsiteX2" fmla="*/ 730537 w 730537"/>
                      <a:gd name="connsiteY2" fmla="*/ 204411 h 1124942"/>
                      <a:gd name="connsiteX3" fmla="*/ 727519 w 730537"/>
                      <a:gd name="connsiteY3" fmla="*/ 186304 h 1124942"/>
                      <a:gd name="connsiteX4" fmla="*/ 715448 w 730537"/>
                      <a:gd name="connsiteY4" fmla="*/ 159143 h 1124942"/>
                      <a:gd name="connsiteX5" fmla="*/ 688288 w 730537"/>
                      <a:gd name="connsiteY5" fmla="*/ 131983 h 1124942"/>
                      <a:gd name="connsiteX6" fmla="*/ 676216 w 730537"/>
                      <a:gd name="connsiteY6" fmla="*/ 107840 h 1124942"/>
                      <a:gd name="connsiteX7" fmla="*/ 661127 w 730537"/>
                      <a:gd name="connsiteY7" fmla="*/ 92751 h 1124942"/>
                      <a:gd name="connsiteX8" fmla="*/ 649056 w 730537"/>
                      <a:gd name="connsiteY8" fmla="*/ 71627 h 1124942"/>
                      <a:gd name="connsiteX9" fmla="*/ 609824 w 730537"/>
                      <a:gd name="connsiteY9" fmla="*/ 47485 h 1124942"/>
                      <a:gd name="connsiteX10" fmla="*/ 579646 w 730537"/>
                      <a:gd name="connsiteY10" fmla="*/ 32395 h 1124942"/>
                      <a:gd name="connsiteX11" fmla="*/ 552486 w 730537"/>
                      <a:gd name="connsiteY11" fmla="*/ 23342 h 1124942"/>
                      <a:gd name="connsiteX12" fmla="*/ 540414 w 730537"/>
                      <a:gd name="connsiteY12" fmla="*/ 11270 h 1124942"/>
                      <a:gd name="connsiteX13" fmla="*/ 510874 w 730537"/>
                      <a:gd name="connsiteY13" fmla="*/ 0 h 1124942"/>
                      <a:gd name="connsiteX14" fmla="*/ 483076 w 730537"/>
                      <a:gd name="connsiteY14" fmla="*/ 5234 h 1124942"/>
                      <a:gd name="connsiteX15" fmla="*/ 449880 w 730537"/>
                      <a:gd name="connsiteY15" fmla="*/ 5234 h 1124942"/>
                      <a:gd name="connsiteX16" fmla="*/ 413667 w 730537"/>
                      <a:gd name="connsiteY16" fmla="*/ 8253 h 1124942"/>
                      <a:gd name="connsiteX17" fmla="*/ 374434 w 730537"/>
                      <a:gd name="connsiteY17" fmla="*/ 23341 h 1124942"/>
                      <a:gd name="connsiteX18" fmla="*/ 341238 w 730537"/>
                      <a:gd name="connsiteY18" fmla="*/ 29377 h 1124942"/>
                      <a:gd name="connsiteX19" fmla="*/ 305025 w 730537"/>
                      <a:gd name="connsiteY19" fmla="*/ 41448 h 1124942"/>
                      <a:gd name="connsiteX20" fmla="*/ 274846 w 730537"/>
                      <a:gd name="connsiteY20" fmla="*/ 62573 h 1124942"/>
                      <a:gd name="connsiteX21" fmla="*/ 256739 w 730537"/>
                      <a:gd name="connsiteY21" fmla="*/ 74644 h 1124942"/>
                      <a:gd name="connsiteX22" fmla="*/ 232597 w 730537"/>
                      <a:gd name="connsiteY22" fmla="*/ 89734 h 1124942"/>
                      <a:gd name="connsiteX23" fmla="*/ 208453 w 730537"/>
                      <a:gd name="connsiteY23" fmla="*/ 113875 h 1124942"/>
                      <a:gd name="connsiteX24" fmla="*/ 178275 w 730537"/>
                      <a:gd name="connsiteY24" fmla="*/ 144054 h 1124942"/>
                      <a:gd name="connsiteX25" fmla="*/ 161276 w 730537"/>
                      <a:gd name="connsiteY25" fmla="*/ 153745 h 1124942"/>
                      <a:gd name="connsiteX26" fmla="*/ 137771 w 730537"/>
                      <a:gd name="connsiteY26" fmla="*/ 182649 h 1124942"/>
                      <a:gd name="connsiteX27" fmla="*/ 111883 w 730537"/>
                      <a:gd name="connsiteY27" fmla="*/ 210447 h 1124942"/>
                      <a:gd name="connsiteX28" fmla="*/ 96795 w 730537"/>
                      <a:gd name="connsiteY28" fmla="*/ 243643 h 1124942"/>
                      <a:gd name="connsiteX29" fmla="*/ 78050 w 730537"/>
                      <a:gd name="connsiteY29" fmla="*/ 266513 h 1124942"/>
                      <a:gd name="connsiteX30" fmla="*/ 54544 w 730537"/>
                      <a:gd name="connsiteY30" fmla="*/ 297963 h 1124942"/>
                      <a:gd name="connsiteX31" fmla="*/ 36438 w 730537"/>
                      <a:gd name="connsiteY31" fmla="*/ 343232 h 1124942"/>
                      <a:gd name="connsiteX32" fmla="*/ 20712 w 730537"/>
                      <a:gd name="connsiteY32" fmla="*/ 388498 h 1124942"/>
                      <a:gd name="connsiteX33" fmla="*/ 18331 w 730537"/>
                      <a:gd name="connsiteY33" fmla="*/ 397552 h 1124942"/>
                      <a:gd name="connsiteX34" fmla="*/ 15313 w 730537"/>
                      <a:gd name="connsiteY34" fmla="*/ 430747 h 1124942"/>
                      <a:gd name="connsiteX35" fmla="*/ 9278 w 730537"/>
                      <a:gd name="connsiteY35" fmla="*/ 463943 h 1124942"/>
                      <a:gd name="connsiteX36" fmla="*/ 3242 w 730537"/>
                      <a:gd name="connsiteY36" fmla="*/ 503175 h 1124942"/>
                      <a:gd name="connsiteX37" fmla="*/ 3242 w 730537"/>
                      <a:gd name="connsiteY37" fmla="*/ 551460 h 1124942"/>
                      <a:gd name="connsiteX38" fmla="*/ 224 w 730537"/>
                      <a:gd name="connsiteY38" fmla="*/ 578621 h 1124942"/>
                      <a:gd name="connsiteX39" fmla="*/ 225 w 730537"/>
                      <a:gd name="connsiteY39" fmla="*/ 611817 h 1124942"/>
                      <a:gd name="connsiteX40" fmla="*/ 9277 w 730537"/>
                      <a:gd name="connsiteY40" fmla="*/ 634685 h 1124942"/>
                      <a:gd name="connsiteX41" fmla="*/ 9915 w 730537"/>
                      <a:gd name="connsiteY41" fmla="*/ 675191 h 1124942"/>
                      <a:gd name="connsiteX42" fmla="*/ 33420 w 730537"/>
                      <a:gd name="connsiteY42" fmla="*/ 738565 h 1124942"/>
                      <a:gd name="connsiteX43" fmla="*/ 57398 w 730537"/>
                      <a:gd name="connsiteY43" fmla="*/ 775415 h 1124942"/>
                      <a:gd name="connsiteX44" fmla="*/ 63598 w 730537"/>
                      <a:gd name="connsiteY44" fmla="*/ 810992 h 1124942"/>
                      <a:gd name="connsiteX45" fmla="*/ 87104 w 730537"/>
                      <a:gd name="connsiteY45" fmla="*/ 834499 h 1124942"/>
                      <a:gd name="connsiteX46" fmla="*/ 99813 w 730537"/>
                      <a:gd name="connsiteY46" fmla="*/ 865314 h 1124942"/>
                      <a:gd name="connsiteX47" fmla="*/ 114901 w 730537"/>
                      <a:gd name="connsiteY47" fmla="*/ 883422 h 1124942"/>
                      <a:gd name="connsiteX48" fmla="*/ 136027 w 730537"/>
                      <a:gd name="connsiteY48" fmla="*/ 910580 h 1124942"/>
                      <a:gd name="connsiteX49" fmla="*/ 181294 w 730537"/>
                      <a:gd name="connsiteY49" fmla="*/ 958866 h 1124942"/>
                      <a:gd name="connsiteX50" fmla="*/ 217507 w 730537"/>
                      <a:gd name="connsiteY50" fmla="*/ 995080 h 1124942"/>
                      <a:gd name="connsiteX51" fmla="*/ 229579 w 730537"/>
                      <a:gd name="connsiteY51" fmla="*/ 1007151 h 1124942"/>
                      <a:gd name="connsiteX52" fmla="*/ 256740 w 730537"/>
                      <a:gd name="connsiteY52" fmla="*/ 1028276 h 1124942"/>
                      <a:gd name="connsiteX53" fmla="*/ 289299 w 730537"/>
                      <a:gd name="connsiteY53" fmla="*/ 1051310 h 1124942"/>
                      <a:gd name="connsiteX54" fmla="*/ 339328 w 730537"/>
                      <a:gd name="connsiteY54" fmla="*/ 1079744 h 1124942"/>
                      <a:gd name="connsiteX55" fmla="*/ 395559 w 730537"/>
                      <a:gd name="connsiteY55" fmla="*/ 1112775 h 1124942"/>
                      <a:gd name="connsiteX56" fmla="*/ 437808 w 730537"/>
                      <a:gd name="connsiteY56" fmla="*/ 1121829 h 1124942"/>
                      <a:gd name="connsiteX57" fmla="*/ 490550 w 730537"/>
                      <a:gd name="connsiteY57" fmla="*/ 1123266 h 1124942"/>
                      <a:gd name="connsiteX58" fmla="*/ 524218 w 730537"/>
                      <a:gd name="connsiteY58" fmla="*/ 1124375 h 1124942"/>
                      <a:gd name="connsiteX59" fmla="*/ 558521 w 730537"/>
                      <a:gd name="connsiteY59" fmla="*/ 1103722 h 1124942"/>
                      <a:gd name="connsiteX60" fmla="*/ 567575 w 730537"/>
                      <a:gd name="connsiteY60" fmla="*/ 1103722 h 1124942"/>
                      <a:gd name="connsiteX61" fmla="*/ 564557 w 730537"/>
                      <a:gd name="connsiteY61" fmla="*/ 1079579 h 1124942"/>
                      <a:gd name="connsiteX62" fmla="*/ 546450 w 730537"/>
                      <a:gd name="connsiteY62" fmla="*/ 1061472 h 1124942"/>
                      <a:gd name="connsiteX63" fmla="*/ 507218 w 730537"/>
                      <a:gd name="connsiteY63" fmla="*/ 1034312 h 1124942"/>
                      <a:gd name="connsiteX64" fmla="*/ 498165 w 730537"/>
                      <a:gd name="connsiteY64" fmla="*/ 1028276 h 1124942"/>
                      <a:gd name="connsiteX65" fmla="*/ 471005 w 730537"/>
                      <a:gd name="connsiteY65" fmla="*/ 1013187 h 1124942"/>
                      <a:gd name="connsiteX66" fmla="*/ 434791 w 730537"/>
                      <a:gd name="connsiteY66" fmla="*/ 995080 h 1124942"/>
                      <a:gd name="connsiteX67" fmla="*/ 425737 w 730537"/>
                      <a:gd name="connsiteY67" fmla="*/ 973955 h 1124942"/>
                      <a:gd name="connsiteX68" fmla="*/ 371417 w 730537"/>
                      <a:gd name="connsiteY68" fmla="*/ 943777 h 1124942"/>
                      <a:gd name="connsiteX69" fmla="*/ 332185 w 730537"/>
                      <a:gd name="connsiteY69" fmla="*/ 895491 h 1124942"/>
                      <a:gd name="connsiteX70" fmla="*/ 297716 w 730537"/>
                      <a:gd name="connsiteY70" fmla="*/ 860551 h 1124942"/>
                      <a:gd name="connsiteX71" fmla="*/ 277865 w 730537"/>
                      <a:gd name="connsiteY71" fmla="*/ 826082 h 1124942"/>
                      <a:gd name="connsiteX72" fmla="*/ 259757 w 730537"/>
                      <a:gd name="connsiteY72" fmla="*/ 810993 h 1124942"/>
                      <a:gd name="connsiteX73" fmla="*/ 244668 w 730537"/>
                      <a:gd name="connsiteY73" fmla="*/ 786851 h 1124942"/>
                      <a:gd name="connsiteX74" fmla="*/ 226561 w 730537"/>
                      <a:gd name="connsiteY74" fmla="*/ 765726 h 1124942"/>
                      <a:gd name="connsiteX75" fmla="*/ 188604 w 730537"/>
                      <a:gd name="connsiteY75" fmla="*/ 707113 h 1124942"/>
                      <a:gd name="connsiteX76" fmla="*/ 163351 w 730537"/>
                      <a:gd name="connsiteY76" fmla="*/ 651520 h 1124942"/>
                      <a:gd name="connsiteX77" fmla="*/ 154133 w 730537"/>
                      <a:gd name="connsiteY77" fmla="*/ 596727 h 1124942"/>
                      <a:gd name="connsiteX78" fmla="*/ 139044 w 730537"/>
                      <a:gd name="connsiteY78" fmla="*/ 551460 h 1124942"/>
                      <a:gd name="connsiteX79" fmla="*/ 136027 w 730537"/>
                      <a:gd name="connsiteY79" fmla="*/ 491103 h 1124942"/>
                      <a:gd name="connsiteX80" fmla="*/ 148570 w 730537"/>
                      <a:gd name="connsiteY80" fmla="*/ 444563 h 1124942"/>
                      <a:gd name="connsiteX81" fmla="*/ 158424 w 730537"/>
                      <a:gd name="connsiteY81" fmla="*/ 405801 h 1124942"/>
                      <a:gd name="connsiteX82" fmla="*/ 180022 w 730537"/>
                      <a:gd name="connsiteY82" fmla="*/ 354029 h 1124942"/>
                      <a:gd name="connsiteX83" fmla="*/ 205436 w 730537"/>
                      <a:gd name="connsiteY83" fmla="*/ 316070 h 1124942"/>
                      <a:gd name="connsiteX84" fmla="*/ 229579 w 730537"/>
                      <a:gd name="connsiteY84" fmla="*/ 285892 h 1124942"/>
                      <a:gd name="connsiteX85" fmla="*/ 283898 w 730537"/>
                      <a:gd name="connsiteY85" fmla="*/ 246660 h 1124942"/>
                      <a:gd name="connsiteX86" fmla="*/ 344257 w 730537"/>
                      <a:gd name="connsiteY86" fmla="*/ 219500 h 1124942"/>
                      <a:gd name="connsiteX87" fmla="*/ 398578 w 730537"/>
                      <a:gd name="connsiteY87" fmla="*/ 210446 h 1124942"/>
                      <a:gd name="connsiteX88" fmla="*/ 431772 w 730537"/>
                      <a:gd name="connsiteY88" fmla="*/ 204411 h 1124942"/>
                      <a:gd name="connsiteX89" fmla="*/ 491966 w 730537"/>
                      <a:gd name="connsiteY89" fmla="*/ 214101 h 1124942"/>
                      <a:gd name="connsiteX90" fmla="*/ 525325 w 730537"/>
                      <a:gd name="connsiteY90" fmla="*/ 228554 h 1124942"/>
                      <a:gd name="connsiteX91" fmla="*/ 549467 w 730537"/>
                      <a:gd name="connsiteY91" fmla="*/ 234588 h 1124942"/>
                      <a:gd name="connsiteX92" fmla="*/ 591717 w 730537"/>
                      <a:gd name="connsiteY92" fmla="*/ 249678 h 1124942"/>
                      <a:gd name="connsiteX93" fmla="*/ 618877 w 730537"/>
                      <a:gd name="connsiteY93" fmla="*/ 261749 h 1124942"/>
                      <a:gd name="connsiteX94" fmla="*/ 636987 w 730537"/>
                      <a:gd name="connsiteY94" fmla="*/ 273820 h 1124942"/>
                      <a:gd name="connsiteX95" fmla="*/ 672561 w 730537"/>
                      <a:gd name="connsiteY95" fmla="*/ 290820 h 1124942"/>
                      <a:gd name="connsiteX96" fmla="*/ 710685 w 730537"/>
                      <a:gd name="connsiteY96" fmla="*/ 296857 h 1124942"/>
                      <a:gd name="connsiteX0" fmla="*/ 710685 w 730537"/>
                      <a:gd name="connsiteY0" fmla="*/ 296857 h 1124942"/>
                      <a:gd name="connsiteX1" fmla="*/ 730537 w 730537"/>
                      <a:gd name="connsiteY1" fmla="*/ 246660 h 1124942"/>
                      <a:gd name="connsiteX2" fmla="*/ 730537 w 730537"/>
                      <a:gd name="connsiteY2" fmla="*/ 204411 h 1124942"/>
                      <a:gd name="connsiteX3" fmla="*/ 727519 w 730537"/>
                      <a:gd name="connsiteY3" fmla="*/ 186304 h 1124942"/>
                      <a:gd name="connsiteX4" fmla="*/ 715448 w 730537"/>
                      <a:gd name="connsiteY4" fmla="*/ 159143 h 1124942"/>
                      <a:gd name="connsiteX5" fmla="*/ 688288 w 730537"/>
                      <a:gd name="connsiteY5" fmla="*/ 131983 h 1124942"/>
                      <a:gd name="connsiteX6" fmla="*/ 676216 w 730537"/>
                      <a:gd name="connsiteY6" fmla="*/ 107840 h 1124942"/>
                      <a:gd name="connsiteX7" fmla="*/ 661127 w 730537"/>
                      <a:gd name="connsiteY7" fmla="*/ 92751 h 1124942"/>
                      <a:gd name="connsiteX8" fmla="*/ 649056 w 730537"/>
                      <a:gd name="connsiteY8" fmla="*/ 71627 h 1124942"/>
                      <a:gd name="connsiteX9" fmla="*/ 609824 w 730537"/>
                      <a:gd name="connsiteY9" fmla="*/ 47485 h 1124942"/>
                      <a:gd name="connsiteX10" fmla="*/ 579646 w 730537"/>
                      <a:gd name="connsiteY10" fmla="*/ 32395 h 1124942"/>
                      <a:gd name="connsiteX11" fmla="*/ 552486 w 730537"/>
                      <a:gd name="connsiteY11" fmla="*/ 23342 h 1124942"/>
                      <a:gd name="connsiteX12" fmla="*/ 540414 w 730537"/>
                      <a:gd name="connsiteY12" fmla="*/ 11270 h 1124942"/>
                      <a:gd name="connsiteX13" fmla="*/ 510874 w 730537"/>
                      <a:gd name="connsiteY13" fmla="*/ 0 h 1124942"/>
                      <a:gd name="connsiteX14" fmla="*/ 483076 w 730537"/>
                      <a:gd name="connsiteY14" fmla="*/ 5234 h 1124942"/>
                      <a:gd name="connsiteX15" fmla="*/ 449880 w 730537"/>
                      <a:gd name="connsiteY15" fmla="*/ 5234 h 1124942"/>
                      <a:gd name="connsiteX16" fmla="*/ 413667 w 730537"/>
                      <a:gd name="connsiteY16" fmla="*/ 8253 h 1124942"/>
                      <a:gd name="connsiteX17" fmla="*/ 374434 w 730537"/>
                      <a:gd name="connsiteY17" fmla="*/ 23341 h 1124942"/>
                      <a:gd name="connsiteX18" fmla="*/ 341238 w 730537"/>
                      <a:gd name="connsiteY18" fmla="*/ 29377 h 1124942"/>
                      <a:gd name="connsiteX19" fmla="*/ 305025 w 730537"/>
                      <a:gd name="connsiteY19" fmla="*/ 41448 h 1124942"/>
                      <a:gd name="connsiteX20" fmla="*/ 274846 w 730537"/>
                      <a:gd name="connsiteY20" fmla="*/ 62573 h 1124942"/>
                      <a:gd name="connsiteX21" fmla="*/ 256739 w 730537"/>
                      <a:gd name="connsiteY21" fmla="*/ 74644 h 1124942"/>
                      <a:gd name="connsiteX22" fmla="*/ 232597 w 730537"/>
                      <a:gd name="connsiteY22" fmla="*/ 89734 h 1124942"/>
                      <a:gd name="connsiteX23" fmla="*/ 208453 w 730537"/>
                      <a:gd name="connsiteY23" fmla="*/ 113875 h 1124942"/>
                      <a:gd name="connsiteX24" fmla="*/ 178275 w 730537"/>
                      <a:gd name="connsiteY24" fmla="*/ 144054 h 1124942"/>
                      <a:gd name="connsiteX25" fmla="*/ 161276 w 730537"/>
                      <a:gd name="connsiteY25" fmla="*/ 153745 h 1124942"/>
                      <a:gd name="connsiteX26" fmla="*/ 137771 w 730537"/>
                      <a:gd name="connsiteY26" fmla="*/ 182649 h 1124942"/>
                      <a:gd name="connsiteX27" fmla="*/ 111883 w 730537"/>
                      <a:gd name="connsiteY27" fmla="*/ 210447 h 1124942"/>
                      <a:gd name="connsiteX28" fmla="*/ 96795 w 730537"/>
                      <a:gd name="connsiteY28" fmla="*/ 243643 h 1124942"/>
                      <a:gd name="connsiteX29" fmla="*/ 78050 w 730537"/>
                      <a:gd name="connsiteY29" fmla="*/ 266513 h 1124942"/>
                      <a:gd name="connsiteX30" fmla="*/ 54544 w 730537"/>
                      <a:gd name="connsiteY30" fmla="*/ 297963 h 1124942"/>
                      <a:gd name="connsiteX31" fmla="*/ 36438 w 730537"/>
                      <a:gd name="connsiteY31" fmla="*/ 343232 h 1124942"/>
                      <a:gd name="connsiteX32" fmla="*/ 20712 w 730537"/>
                      <a:gd name="connsiteY32" fmla="*/ 388498 h 1124942"/>
                      <a:gd name="connsiteX33" fmla="*/ 18331 w 730537"/>
                      <a:gd name="connsiteY33" fmla="*/ 397552 h 1124942"/>
                      <a:gd name="connsiteX34" fmla="*/ 15313 w 730537"/>
                      <a:gd name="connsiteY34" fmla="*/ 430747 h 1124942"/>
                      <a:gd name="connsiteX35" fmla="*/ 9278 w 730537"/>
                      <a:gd name="connsiteY35" fmla="*/ 463943 h 1124942"/>
                      <a:gd name="connsiteX36" fmla="*/ 3242 w 730537"/>
                      <a:gd name="connsiteY36" fmla="*/ 503175 h 1124942"/>
                      <a:gd name="connsiteX37" fmla="*/ 3242 w 730537"/>
                      <a:gd name="connsiteY37" fmla="*/ 551460 h 1124942"/>
                      <a:gd name="connsiteX38" fmla="*/ 224 w 730537"/>
                      <a:gd name="connsiteY38" fmla="*/ 578621 h 1124942"/>
                      <a:gd name="connsiteX39" fmla="*/ 225 w 730537"/>
                      <a:gd name="connsiteY39" fmla="*/ 611817 h 1124942"/>
                      <a:gd name="connsiteX40" fmla="*/ 9277 w 730537"/>
                      <a:gd name="connsiteY40" fmla="*/ 634685 h 1124942"/>
                      <a:gd name="connsiteX41" fmla="*/ 9915 w 730537"/>
                      <a:gd name="connsiteY41" fmla="*/ 675191 h 1124942"/>
                      <a:gd name="connsiteX42" fmla="*/ 33420 w 730537"/>
                      <a:gd name="connsiteY42" fmla="*/ 738565 h 1124942"/>
                      <a:gd name="connsiteX43" fmla="*/ 57398 w 730537"/>
                      <a:gd name="connsiteY43" fmla="*/ 775415 h 1124942"/>
                      <a:gd name="connsiteX44" fmla="*/ 63598 w 730537"/>
                      <a:gd name="connsiteY44" fmla="*/ 810992 h 1124942"/>
                      <a:gd name="connsiteX45" fmla="*/ 87104 w 730537"/>
                      <a:gd name="connsiteY45" fmla="*/ 834499 h 1124942"/>
                      <a:gd name="connsiteX46" fmla="*/ 99813 w 730537"/>
                      <a:gd name="connsiteY46" fmla="*/ 865314 h 1124942"/>
                      <a:gd name="connsiteX47" fmla="*/ 114901 w 730537"/>
                      <a:gd name="connsiteY47" fmla="*/ 883422 h 1124942"/>
                      <a:gd name="connsiteX48" fmla="*/ 136027 w 730537"/>
                      <a:gd name="connsiteY48" fmla="*/ 910580 h 1124942"/>
                      <a:gd name="connsiteX49" fmla="*/ 181294 w 730537"/>
                      <a:gd name="connsiteY49" fmla="*/ 958866 h 1124942"/>
                      <a:gd name="connsiteX50" fmla="*/ 217507 w 730537"/>
                      <a:gd name="connsiteY50" fmla="*/ 995080 h 1124942"/>
                      <a:gd name="connsiteX51" fmla="*/ 229579 w 730537"/>
                      <a:gd name="connsiteY51" fmla="*/ 1007151 h 1124942"/>
                      <a:gd name="connsiteX52" fmla="*/ 256740 w 730537"/>
                      <a:gd name="connsiteY52" fmla="*/ 1028276 h 1124942"/>
                      <a:gd name="connsiteX53" fmla="*/ 289299 w 730537"/>
                      <a:gd name="connsiteY53" fmla="*/ 1051310 h 1124942"/>
                      <a:gd name="connsiteX54" fmla="*/ 339328 w 730537"/>
                      <a:gd name="connsiteY54" fmla="*/ 1079744 h 1124942"/>
                      <a:gd name="connsiteX55" fmla="*/ 395559 w 730537"/>
                      <a:gd name="connsiteY55" fmla="*/ 1112775 h 1124942"/>
                      <a:gd name="connsiteX56" fmla="*/ 437808 w 730537"/>
                      <a:gd name="connsiteY56" fmla="*/ 1121829 h 1124942"/>
                      <a:gd name="connsiteX57" fmla="*/ 490550 w 730537"/>
                      <a:gd name="connsiteY57" fmla="*/ 1123266 h 1124942"/>
                      <a:gd name="connsiteX58" fmla="*/ 524218 w 730537"/>
                      <a:gd name="connsiteY58" fmla="*/ 1124375 h 1124942"/>
                      <a:gd name="connsiteX59" fmla="*/ 558521 w 730537"/>
                      <a:gd name="connsiteY59" fmla="*/ 1103722 h 1124942"/>
                      <a:gd name="connsiteX60" fmla="*/ 567575 w 730537"/>
                      <a:gd name="connsiteY60" fmla="*/ 1103722 h 1124942"/>
                      <a:gd name="connsiteX61" fmla="*/ 564557 w 730537"/>
                      <a:gd name="connsiteY61" fmla="*/ 1079579 h 1124942"/>
                      <a:gd name="connsiteX62" fmla="*/ 546450 w 730537"/>
                      <a:gd name="connsiteY62" fmla="*/ 1061472 h 1124942"/>
                      <a:gd name="connsiteX63" fmla="*/ 507218 w 730537"/>
                      <a:gd name="connsiteY63" fmla="*/ 1034312 h 1124942"/>
                      <a:gd name="connsiteX64" fmla="*/ 498165 w 730537"/>
                      <a:gd name="connsiteY64" fmla="*/ 1028276 h 1124942"/>
                      <a:gd name="connsiteX65" fmla="*/ 471005 w 730537"/>
                      <a:gd name="connsiteY65" fmla="*/ 1013187 h 1124942"/>
                      <a:gd name="connsiteX66" fmla="*/ 434791 w 730537"/>
                      <a:gd name="connsiteY66" fmla="*/ 995080 h 1124942"/>
                      <a:gd name="connsiteX67" fmla="*/ 425737 w 730537"/>
                      <a:gd name="connsiteY67" fmla="*/ 973955 h 1124942"/>
                      <a:gd name="connsiteX68" fmla="*/ 371417 w 730537"/>
                      <a:gd name="connsiteY68" fmla="*/ 943777 h 1124942"/>
                      <a:gd name="connsiteX69" fmla="*/ 332185 w 730537"/>
                      <a:gd name="connsiteY69" fmla="*/ 895491 h 1124942"/>
                      <a:gd name="connsiteX70" fmla="*/ 297716 w 730537"/>
                      <a:gd name="connsiteY70" fmla="*/ 860551 h 1124942"/>
                      <a:gd name="connsiteX71" fmla="*/ 277865 w 730537"/>
                      <a:gd name="connsiteY71" fmla="*/ 826082 h 1124942"/>
                      <a:gd name="connsiteX72" fmla="*/ 259757 w 730537"/>
                      <a:gd name="connsiteY72" fmla="*/ 810993 h 1124942"/>
                      <a:gd name="connsiteX73" fmla="*/ 244668 w 730537"/>
                      <a:gd name="connsiteY73" fmla="*/ 786851 h 1124942"/>
                      <a:gd name="connsiteX74" fmla="*/ 226561 w 730537"/>
                      <a:gd name="connsiteY74" fmla="*/ 765726 h 1124942"/>
                      <a:gd name="connsiteX75" fmla="*/ 188604 w 730537"/>
                      <a:gd name="connsiteY75" fmla="*/ 707113 h 1124942"/>
                      <a:gd name="connsiteX76" fmla="*/ 163351 w 730537"/>
                      <a:gd name="connsiteY76" fmla="*/ 651520 h 1124942"/>
                      <a:gd name="connsiteX77" fmla="*/ 154133 w 730537"/>
                      <a:gd name="connsiteY77" fmla="*/ 596727 h 1124942"/>
                      <a:gd name="connsiteX78" fmla="*/ 139044 w 730537"/>
                      <a:gd name="connsiteY78" fmla="*/ 551460 h 1124942"/>
                      <a:gd name="connsiteX79" fmla="*/ 136027 w 730537"/>
                      <a:gd name="connsiteY79" fmla="*/ 491103 h 1124942"/>
                      <a:gd name="connsiteX80" fmla="*/ 148570 w 730537"/>
                      <a:gd name="connsiteY80" fmla="*/ 444563 h 1124942"/>
                      <a:gd name="connsiteX81" fmla="*/ 158424 w 730537"/>
                      <a:gd name="connsiteY81" fmla="*/ 405801 h 1124942"/>
                      <a:gd name="connsiteX82" fmla="*/ 180022 w 730537"/>
                      <a:gd name="connsiteY82" fmla="*/ 354029 h 1124942"/>
                      <a:gd name="connsiteX83" fmla="*/ 205436 w 730537"/>
                      <a:gd name="connsiteY83" fmla="*/ 316070 h 1124942"/>
                      <a:gd name="connsiteX84" fmla="*/ 229579 w 730537"/>
                      <a:gd name="connsiteY84" fmla="*/ 285892 h 1124942"/>
                      <a:gd name="connsiteX85" fmla="*/ 283898 w 730537"/>
                      <a:gd name="connsiteY85" fmla="*/ 246660 h 1124942"/>
                      <a:gd name="connsiteX86" fmla="*/ 344257 w 730537"/>
                      <a:gd name="connsiteY86" fmla="*/ 219500 h 1124942"/>
                      <a:gd name="connsiteX87" fmla="*/ 398578 w 730537"/>
                      <a:gd name="connsiteY87" fmla="*/ 210446 h 1124942"/>
                      <a:gd name="connsiteX88" fmla="*/ 431772 w 730537"/>
                      <a:gd name="connsiteY88" fmla="*/ 211554 h 1124942"/>
                      <a:gd name="connsiteX89" fmla="*/ 491966 w 730537"/>
                      <a:gd name="connsiteY89" fmla="*/ 214101 h 1124942"/>
                      <a:gd name="connsiteX90" fmla="*/ 525325 w 730537"/>
                      <a:gd name="connsiteY90" fmla="*/ 228554 h 1124942"/>
                      <a:gd name="connsiteX91" fmla="*/ 549467 w 730537"/>
                      <a:gd name="connsiteY91" fmla="*/ 234588 h 1124942"/>
                      <a:gd name="connsiteX92" fmla="*/ 591717 w 730537"/>
                      <a:gd name="connsiteY92" fmla="*/ 249678 h 1124942"/>
                      <a:gd name="connsiteX93" fmla="*/ 618877 w 730537"/>
                      <a:gd name="connsiteY93" fmla="*/ 261749 h 1124942"/>
                      <a:gd name="connsiteX94" fmla="*/ 636987 w 730537"/>
                      <a:gd name="connsiteY94" fmla="*/ 273820 h 1124942"/>
                      <a:gd name="connsiteX95" fmla="*/ 672561 w 730537"/>
                      <a:gd name="connsiteY95" fmla="*/ 290820 h 1124942"/>
                      <a:gd name="connsiteX96" fmla="*/ 710685 w 730537"/>
                      <a:gd name="connsiteY96" fmla="*/ 296857 h 11249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</a:cxnLst>
                    <a:rect l="l" t="t" r="r" b="b"/>
                    <a:pathLst>
                      <a:path w="730537" h="1124942">
                        <a:moveTo>
                          <a:pt x="710685" y="296857"/>
                        </a:moveTo>
                        <a:lnTo>
                          <a:pt x="730537" y="246660"/>
                        </a:lnTo>
                        <a:lnTo>
                          <a:pt x="730537" y="204411"/>
                        </a:lnTo>
                        <a:lnTo>
                          <a:pt x="727519" y="186304"/>
                        </a:lnTo>
                        <a:lnTo>
                          <a:pt x="715448" y="159143"/>
                        </a:lnTo>
                        <a:lnTo>
                          <a:pt x="688288" y="131983"/>
                        </a:lnTo>
                        <a:lnTo>
                          <a:pt x="676216" y="107840"/>
                        </a:lnTo>
                        <a:lnTo>
                          <a:pt x="661127" y="92751"/>
                        </a:lnTo>
                        <a:lnTo>
                          <a:pt x="649056" y="71627"/>
                        </a:lnTo>
                        <a:lnTo>
                          <a:pt x="609824" y="47485"/>
                        </a:lnTo>
                        <a:lnTo>
                          <a:pt x="579646" y="32395"/>
                        </a:lnTo>
                        <a:lnTo>
                          <a:pt x="552486" y="23342"/>
                        </a:lnTo>
                        <a:lnTo>
                          <a:pt x="540414" y="11270"/>
                        </a:lnTo>
                        <a:lnTo>
                          <a:pt x="510874" y="0"/>
                        </a:lnTo>
                        <a:lnTo>
                          <a:pt x="483076" y="5234"/>
                        </a:lnTo>
                        <a:lnTo>
                          <a:pt x="449880" y="5234"/>
                        </a:lnTo>
                        <a:lnTo>
                          <a:pt x="413667" y="8253"/>
                        </a:lnTo>
                        <a:lnTo>
                          <a:pt x="374434" y="23341"/>
                        </a:lnTo>
                        <a:lnTo>
                          <a:pt x="341238" y="29377"/>
                        </a:lnTo>
                        <a:lnTo>
                          <a:pt x="305025" y="41448"/>
                        </a:lnTo>
                        <a:lnTo>
                          <a:pt x="274846" y="62573"/>
                        </a:lnTo>
                        <a:cubicBezTo>
                          <a:pt x="266798" y="68106"/>
                          <a:pt x="260763" y="75650"/>
                          <a:pt x="256739" y="74644"/>
                        </a:cubicBezTo>
                        <a:lnTo>
                          <a:pt x="232597" y="89734"/>
                        </a:lnTo>
                        <a:lnTo>
                          <a:pt x="208453" y="113875"/>
                        </a:lnTo>
                        <a:cubicBezTo>
                          <a:pt x="195376" y="124941"/>
                          <a:pt x="186138" y="137409"/>
                          <a:pt x="178275" y="144054"/>
                        </a:cubicBezTo>
                        <a:cubicBezTo>
                          <a:pt x="170412" y="150699"/>
                          <a:pt x="168027" y="147313"/>
                          <a:pt x="161276" y="153745"/>
                        </a:cubicBezTo>
                        <a:cubicBezTo>
                          <a:pt x="154525" y="160177"/>
                          <a:pt x="151854" y="170578"/>
                          <a:pt x="137771" y="182649"/>
                        </a:cubicBezTo>
                        <a:cubicBezTo>
                          <a:pt x="127712" y="191703"/>
                          <a:pt x="118712" y="200281"/>
                          <a:pt x="111883" y="210447"/>
                        </a:cubicBezTo>
                        <a:cubicBezTo>
                          <a:pt x="105054" y="220613"/>
                          <a:pt x="105848" y="233584"/>
                          <a:pt x="96795" y="243643"/>
                        </a:cubicBezTo>
                        <a:lnTo>
                          <a:pt x="78050" y="266513"/>
                        </a:lnTo>
                        <a:lnTo>
                          <a:pt x="54544" y="297963"/>
                        </a:lnTo>
                        <a:lnTo>
                          <a:pt x="36438" y="343232"/>
                        </a:lnTo>
                        <a:cubicBezTo>
                          <a:pt x="31408" y="353291"/>
                          <a:pt x="23730" y="379445"/>
                          <a:pt x="20712" y="388498"/>
                        </a:cubicBezTo>
                        <a:cubicBezTo>
                          <a:pt x="17694" y="397551"/>
                          <a:pt x="21349" y="383469"/>
                          <a:pt x="18331" y="397552"/>
                        </a:cubicBezTo>
                        <a:lnTo>
                          <a:pt x="15313" y="430747"/>
                        </a:lnTo>
                        <a:lnTo>
                          <a:pt x="9278" y="463943"/>
                        </a:lnTo>
                        <a:lnTo>
                          <a:pt x="3242" y="503175"/>
                        </a:lnTo>
                        <a:cubicBezTo>
                          <a:pt x="224" y="519270"/>
                          <a:pt x="3745" y="538886"/>
                          <a:pt x="3242" y="551460"/>
                        </a:cubicBezTo>
                        <a:cubicBezTo>
                          <a:pt x="2739" y="564034"/>
                          <a:pt x="727" y="568562"/>
                          <a:pt x="224" y="578621"/>
                        </a:cubicBezTo>
                        <a:cubicBezTo>
                          <a:pt x="-279" y="588680"/>
                          <a:pt x="225" y="602764"/>
                          <a:pt x="225" y="611817"/>
                        </a:cubicBezTo>
                        <a:cubicBezTo>
                          <a:pt x="225" y="618858"/>
                          <a:pt x="9277" y="627644"/>
                          <a:pt x="9277" y="634685"/>
                        </a:cubicBezTo>
                        <a:cubicBezTo>
                          <a:pt x="9490" y="648187"/>
                          <a:pt x="9702" y="661689"/>
                          <a:pt x="9915" y="675191"/>
                        </a:cubicBezTo>
                        <a:lnTo>
                          <a:pt x="33420" y="738565"/>
                        </a:lnTo>
                        <a:lnTo>
                          <a:pt x="57398" y="775415"/>
                        </a:lnTo>
                        <a:lnTo>
                          <a:pt x="63598" y="810992"/>
                        </a:lnTo>
                        <a:lnTo>
                          <a:pt x="87104" y="834499"/>
                        </a:lnTo>
                        <a:lnTo>
                          <a:pt x="99813" y="865314"/>
                        </a:lnTo>
                        <a:lnTo>
                          <a:pt x="114901" y="883422"/>
                        </a:lnTo>
                        <a:lnTo>
                          <a:pt x="136027" y="910580"/>
                        </a:lnTo>
                        <a:lnTo>
                          <a:pt x="181294" y="958866"/>
                        </a:lnTo>
                        <a:lnTo>
                          <a:pt x="217507" y="995080"/>
                        </a:lnTo>
                        <a:lnTo>
                          <a:pt x="229579" y="1007151"/>
                        </a:lnTo>
                        <a:lnTo>
                          <a:pt x="256740" y="1028276"/>
                        </a:lnTo>
                        <a:lnTo>
                          <a:pt x="289299" y="1051310"/>
                        </a:lnTo>
                        <a:lnTo>
                          <a:pt x="339328" y="1079744"/>
                        </a:lnTo>
                        <a:lnTo>
                          <a:pt x="395559" y="1112775"/>
                        </a:lnTo>
                        <a:lnTo>
                          <a:pt x="437808" y="1121829"/>
                        </a:lnTo>
                        <a:cubicBezTo>
                          <a:pt x="460945" y="1127864"/>
                          <a:pt x="461377" y="1123267"/>
                          <a:pt x="490550" y="1123266"/>
                        </a:cubicBezTo>
                        <a:lnTo>
                          <a:pt x="524218" y="1124375"/>
                        </a:lnTo>
                        <a:lnTo>
                          <a:pt x="558521" y="1103722"/>
                        </a:lnTo>
                        <a:lnTo>
                          <a:pt x="567575" y="1103722"/>
                        </a:lnTo>
                        <a:lnTo>
                          <a:pt x="564557" y="1079579"/>
                        </a:lnTo>
                        <a:lnTo>
                          <a:pt x="546450" y="1061472"/>
                        </a:lnTo>
                        <a:lnTo>
                          <a:pt x="507218" y="1034312"/>
                        </a:lnTo>
                        <a:lnTo>
                          <a:pt x="498165" y="1028276"/>
                        </a:lnTo>
                        <a:lnTo>
                          <a:pt x="471005" y="1013187"/>
                        </a:lnTo>
                        <a:lnTo>
                          <a:pt x="434791" y="995080"/>
                        </a:lnTo>
                        <a:lnTo>
                          <a:pt x="425737" y="973955"/>
                        </a:lnTo>
                        <a:lnTo>
                          <a:pt x="371417" y="943777"/>
                        </a:lnTo>
                        <a:lnTo>
                          <a:pt x="332185" y="895491"/>
                        </a:lnTo>
                        <a:lnTo>
                          <a:pt x="297716" y="860551"/>
                        </a:lnTo>
                        <a:lnTo>
                          <a:pt x="277865" y="826082"/>
                        </a:lnTo>
                        <a:lnTo>
                          <a:pt x="259757" y="810993"/>
                        </a:lnTo>
                        <a:lnTo>
                          <a:pt x="244668" y="786851"/>
                        </a:lnTo>
                        <a:lnTo>
                          <a:pt x="226561" y="765726"/>
                        </a:lnTo>
                        <a:lnTo>
                          <a:pt x="188604" y="707113"/>
                        </a:lnTo>
                        <a:lnTo>
                          <a:pt x="163351" y="651520"/>
                        </a:lnTo>
                        <a:lnTo>
                          <a:pt x="154133" y="596727"/>
                        </a:lnTo>
                        <a:lnTo>
                          <a:pt x="139044" y="551460"/>
                        </a:lnTo>
                        <a:lnTo>
                          <a:pt x="136027" y="491103"/>
                        </a:lnTo>
                        <a:lnTo>
                          <a:pt x="148570" y="444563"/>
                        </a:lnTo>
                        <a:lnTo>
                          <a:pt x="158424" y="405801"/>
                        </a:lnTo>
                        <a:lnTo>
                          <a:pt x="180022" y="354029"/>
                        </a:lnTo>
                        <a:lnTo>
                          <a:pt x="205436" y="316070"/>
                        </a:lnTo>
                        <a:lnTo>
                          <a:pt x="229579" y="285892"/>
                        </a:lnTo>
                        <a:cubicBezTo>
                          <a:pt x="247686" y="274827"/>
                          <a:pt x="271827" y="254707"/>
                          <a:pt x="283898" y="246660"/>
                        </a:cubicBezTo>
                        <a:lnTo>
                          <a:pt x="344257" y="219500"/>
                        </a:lnTo>
                        <a:lnTo>
                          <a:pt x="398578" y="210446"/>
                        </a:lnTo>
                        <a:lnTo>
                          <a:pt x="431772" y="211554"/>
                        </a:lnTo>
                        <a:lnTo>
                          <a:pt x="491966" y="214101"/>
                        </a:lnTo>
                        <a:cubicBezTo>
                          <a:pt x="507055" y="226172"/>
                          <a:pt x="515742" y="225140"/>
                          <a:pt x="525325" y="228554"/>
                        </a:cubicBezTo>
                        <a:cubicBezTo>
                          <a:pt x="534909" y="231969"/>
                          <a:pt x="536390" y="230564"/>
                          <a:pt x="549467" y="234588"/>
                        </a:cubicBezTo>
                        <a:lnTo>
                          <a:pt x="591717" y="249678"/>
                        </a:lnTo>
                        <a:lnTo>
                          <a:pt x="618877" y="261749"/>
                        </a:lnTo>
                        <a:lnTo>
                          <a:pt x="636987" y="273820"/>
                        </a:lnTo>
                        <a:lnTo>
                          <a:pt x="672561" y="290820"/>
                        </a:lnTo>
                        <a:lnTo>
                          <a:pt x="710685" y="296857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75" name="フリーフォーム: 図形 374">
                    <a:extLst>
                      <a:ext uri="{FF2B5EF4-FFF2-40B4-BE49-F238E27FC236}">
                        <a16:creationId xmlns:a16="http://schemas.microsoft.com/office/drawing/2014/main" id="{563C0B05-F035-4392-8909-51B2636359CE}"/>
                      </a:ext>
                    </a:extLst>
                  </p:cNvPr>
                  <p:cNvSpPr/>
                  <p:nvPr/>
                </p:nvSpPr>
                <p:spPr>
                  <a:xfrm>
                    <a:off x="1927122" y="3468329"/>
                    <a:ext cx="835741" cy="884903"/>
                  </a:xfrm>
                  <a:custGeom>
                    <a:avLst/>
                    <a:gdLst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44793 w 840658"/>
                      <a:gd name="connsiteY76" fmla="*/ 137652 h 882445"/>
                      <a:gd name="connsiteX77" fmla="*/ 698090 w 840658"/>
                      <a:gd name="connsiteY77" fmla="*/ 88490 h 882445"/>
                      <a:gd name="connsiteX78" fmla="*/ 646471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9993 w 840658"/>
                      <a:gd name="connsiteY85" fmla="*/ 7374 h 882445"/>
                      <a:gd name="connsiteX86" fmla="*/ 383458 w 840658"/>
                      <a:gd name="connsiteY86" fmla="*/ 0 h 882445"/>
                      <a:gd name="connsiteX87" fmla="*/ 353961 w 840658"/>
                      <a:gd name="connsiteY87" fmla="*/ 9832 h 882445"/>
                      <a:gd name="connsiteX88" fmla="*/ 287593 w 840658"/>
                      <a:gd name="connsiteY88" fmla="*/ 14748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44793 w 840658"/>
                      <a:gd name="connsiteY76" fmla="*/ 137652 h 882445"/>
                      <a:gd name="connsiteX77" fmla="*/ 698090 w 840658"/>
                      <a:gd name="connsiteY77" fmla="*/ 88490 h 882445"/>
                      <a:gd name="connsiteX78" fmla="*/ 646471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9993 w 840658"/>
                      <a:gd name="connsiteY85" fmla="*/ 7374 h 882445"/>
                      <a:gd name="connsiteX86" fmla="*/ 383458 w 840658"/>
                      <a:gd name="connsiteY86" fmla="*/ 0 h 882445"/>
                      <a:gd name="connsiteX87" fmla="*/ 349045 w 840658"/>
                      <a:gd name="connsiteY87" fmla="*/ 2458 h 882445"/>
                      <a:gd name="connsiteX88" fmla="*/ 287593 w 840658"/>
                      <a:gd name="connsiteY88" fmla="*/ 14748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44793 w 840658"/>
                      <a:gd name="connsiteY76" fmla="*/ 137652 h 882445"/>
                      <a:gd name="connsiteX77" fmla="*/ 698090 w 840658"/>
                      <a:gd name="connsiteY77" fmla="*/ 88490 h 882445"/>
                      <a:gd name="connsiteX78" fmla="*/ 646471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9993 w 840658"/>
                      <a:gd name="connsiteY85" fmla="*/ 7374 h 882445"/>
                      <a:gd name="connsiteX86" fmla="*/ 383458 w 840658"/>
                      <a:gd name="connsiteY86" fmla="*/ 0 h 882445"/>
                      <a:gd name="connsiteX87" fmla="*/ 349045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201561 h 889819"/>
                      <a:gd name="connsiteX1" fmla="*/ 0 w 840658"/>
                      <a:gd name="connsiteY1" fmla="*/ 235974 h 889819"/>
                      <a:gd name="connsiteX2" fmla="*/ 9832 w 840658"/>
                      <a:gd name="connsiteY2" fmla="*/ 258097 h 889819"/>
                      <a:gd name="connsiteX3" fmla="*/ 24580 w 840658"/>
                      <a:gd name="connsiteY3" fmla="*/ 265471 h 889819"/>
                      <a:gd name="connsiteX4" fmla="*/ 24580 w 840658"/>
                      <a:gd name="connsiteY4" fmla="*/ 265471 h 889819"/>
                      <a:gd name="connsiteX5" fmla="*/ 49161 w 840658"/>
                      <a:gd name="connsiteY5" fmla="*/ 282677 h 889819"/>
                      <a:gd name="connsiteX6" fmla="*/ 68825 w 840658"/>
                      <a:gd name="connsiteY6" fmla="*/ 287593 h 889819"/>
                      <a:gd name="connsiteX7" fmla="*/ 95864 w 840658"/>
                      <a:gd name="connsiteY7" fmla="*/ 280219 h 889819"/>
                      <a:gd name="connsiteX8" fmla="*/ 122903 w 840658"/>
                      <a:gd name="connsiteY8" fmla="*/ 265471 h 889819"/>
                      <a:gd name="connsiteX9" fmla="*/ 152400 w 840658"/>
                      <a:gd name="connsiteY9" fmla="*/ 258097 h 889819"/>
                      <a:gd name="connsiteX10" fmla="*/ 196645 w 840658"/>
                      <a:gd name="connsiteY10" fmla="*/ 243348 h 889819"/>
                      <a:gd name="connsiteX11" fmla="*/ 233516 w 840658"/>
                      <a:gd name="connsiteY11" fmla="*/ 233516 h 889819"/>
                      <a:gd name="connsiteX12" fmla="*/ 263012 w 840658"/>
                      <a:gd name="connsiteY12" fmla="*/ 223684 h 889819"/>
                      <a:gd name="connsiteX13" fmla="*/ 312174 w 840658"/>
                      <a:gd name="connsiteY13" fmla="*/ 213851 h 889819"/>
                      <a:gd name="connsiteX14" fmla="*/ 356419 w 840658"/>
                      <a:gd name="connsiteY14" fmla="*/ 208935 h 889819"/>
                      <a:gd name="connsiteX15" fmla="*/ 405580 w 840658"/>
                      <a:gd name="connsiteY15" fmla="*/ 208935 h 889819"/>
                      <a:gd name="connsiteX16" fmla="*/ 447367 w 840658"/>
                      <a:gd name="connsiteY16" fmla="*/ 208935 h 889819"/>
                      <a:gd name="connsiteX17" fmla="*/ 503903 w 840658"/>
                      <a:gd name="connsiteY17" fmla="*/ 213851 h 889819"/>
                      <a:gd name="connsiteX18" fmla="*/ 543232 w 840658"/>
                      <a:gd name="connsiteY18" fmla="*/ 228600 h 889819"/>
                      <a:gd name="connsiteX19" fmla="*/ 589935 w 840658"/>
                      <a:gd name="connsiteY19" fmla="*/ 243348 h 889819"/>
                      <a:gd name="connsiteX20" fmla="*/ 609600 w 840658"/>
                      <a:gd name="connsiteY20" fmla="*/ 250722 h 889819"/>
                      <a:gd name="connsiteX21" fmla="*/ 641554 w 840658"/>
                      <a:gd name="connsiteY21" fmla="*/ 270387 h 889819"/>
                      <a:gd name="connsiteX22" fmla="*/ 663677 w 840658"/>
                      <a:gd name="connsiteY22" fmla="*/ 294968 h 889819"/>
                      <a:gd name="connsiteX23" fmla="*/ 685800 w 840658"/>
                      <a:gd name="connsiteY23" fmla="*/ 317090 h 889819"/>
                      <a:gd name="connsiteX24" fmla="*/ 698090 w 840658"/>
                      <a:gd name="connsiteY24" fmla="*/ 361335 h 889819"/>
                      <a:gd name="connsiteX25" fmla="*/ 705464 w 840658"/>
                      <a:gd name="connsiteY25" fmla="*/ 398206 h 889819"/>
                      <a:gd name="connsiteX26" fmla="*/ 705464 w 840658"/>
                      <a:gd name="connsiteY26" fmla="*/ 444910 h 889819"/>
                      <a:gd name="connsiteX27" fmla="*/ 695632 w 840658"/>
                      <a:gd name="connsiteY27" fmla="*/ 481780 h 889819"/>
                      <a:gd name="connsiteX28" fmla="*/ 685800 w 840658"/>
                      <a:gd name="connsiteY28" fmla="*/ 516193 h 889819"/>
                      <a:gd name="connsiteX29" fmla="*/ 663677 w 840658"/>
                      <a:gd name="connsiteY29" fmla="*/ 555522 h 889819"/>
                      <a:gd name="connsiteX30" fmla="*/ 644012 w 840658"/>
                      <a:gd name="connsiteY30" fmla="*/ 572729 h 889819"/>
                      <a:gd name="connsiteX31" fmla="*/ 594851 w 840658"/>
                      <a:gd name="connsiteY31" fmla="*/ 609600 h 889819"/>
                      <a:gd name="connsiteX32" fmla="*/ 580103 w 840658"/>
                      <a:gd name="connsiteY32" fmla="*/ 621890 h 889819"/>
                      <a:gd name="connsiteX33" fmla="*/ 550606 w 840658"/>
                      <a:gd name="connsiteY33" fmla="*/ 646471 h 889819"/>
                      <a:gd name="connsiteX34" fmla="*/ 516193 w 840658"/>
                      <a:gd name="connsiteY34" fmla="*/ 656303 h 889819"/>
                      <a:gd name="connsiteX35" fmla="*/ 462116 w 840658"/>
                      <a:gd name="connsiteY35" fmla="*/ 680884 h 889819"/>
                      <a:gd name="connsiteX36" fmla="*/ 425245 w 840658"/>
                      <a:gd name="connsiteY36" fmla="*/ 693174 h 889819"/>
                      <a:gd name="connsiteX37" fmla="*/ 356419 w 840658"/>
                      <a:gd name="connsiteY37" fmla="*/ 693174 h 889819"/>
                      <a:gd name="connsiteX38" fmla="*/ 317090 w 840658"/>
                      <a:gd name="connsiteY38" fmla="*/ 698090 h 889819"/>
                      <a:gd name="connsiteX39" fmla="*/ 294967 w 840658"/>
                      <a:gd name="connsiteY39" fmla="*/ 707922 h 889819"/>
                      <a:gd name="connsiteX40" fmla="*/ 253180 w 840658"/>
                      <a:gd name="connsiteY40" fmla="*/ 710380 h 889819"/>
                      <a:gd name="connsiteX41" fmla="*/ 189271 w 840658"/>
                      <a:gd name="connsiteY41" fmla="*/ 707922 h 889819"/>
                      <a:gd name="connsiteX42" fmla="*/ 167148 w 840658"/>
                      <a:gd name="connsiteY42" fmla="*/ 712839 h 889819"/>
                      <a:gd name="connsiteX43" fmla="*/ 145025 w 840658"/>
                      <a:gd name="connsiteY43" fmla="*/ 727587 h 889819"/>
                      <a:gd name="connsiteX44" fmla="*/ 120445 w 840658"/>
                      <a:gd name="connsiteY44" fmla="*/ 752168 h 889819"/>
                      <a:gd name="connsiteX45" fmla="*/ 108154 w 840658"/>
                      <a:gd name="connsiteY45" fmla="*/ 784122 h 889819"/>
                      <a:gd name="connsiteX46" fmla="*/ 110612 w 840658"/>
                      <a:gd name="connsiteY46" fmla="*/ 835742 h 889819"/>
                      <a:gd name="connsiteX47" fmla="*/ 132735 w 840658"/>
                      <a:gd name="connsiteY47" fmla="*/ 860322 h 889819"/>
                      <a:gd name="connsiteX48" fmla="*/ 172064 w 840658"/>
                      <a:gd name="connsiteY48" fmla="*/ 882445 h 889819"/>
                      <a:gd name="connsiteX49" fmla="*/ 218767 w 840658"/>
                      <a:gd name="connsiteY49" fmla="*/ 887361 h 889819"/>
                      <a:gd name="connsiteX50" fmla="*/ 272845 w 840658"/>
                      <a:gd name="connsiteY50" fmla="*/ 882445 h 889819"/>
                      <a:gd name="connsiteX51" fmla="*/ 336754 w 840658"/>
                      <a:gd name="connsiteY51" fmla="*/ 889819 h 889819"/>
                      <a:gd name="connsiteX52" fmla="*/ 388374 w 840658"/>
                      <a:gd name="connsiteY52" fmla="*/ 887361 h 889819"/>
                      <a:gd name="connsiteX53" fmla="*/ 449825 w 840658"/>
                      <a:gd name="connsiteY53" fmla="*/ 870155 h 889819"/>
                      <a:gd name="connsiteX54" fmla="*/ 518651 w 840658"/>
                      <a:gd name="connsiteY54" fmla="*/ 862780 h 889819"/>
                      <a:gd name="connsiteX55" fmla="*/ 570271 w 840658"/>
                      <a:gd name="connsiteY55" fmla="*/ 843116 h 889819"/>
                      <a:gd name="connsiteX56" fmla="*/ 607142 w 840658"/>
                      <a:gd name="connsiteY56" fmla="*/ 825910 h 889819"/>
                      <a:gd name="connsiteX57" fmla="*/ 668593 w 840658"/>
                      <a:gd name="connsiteY57" fmla="*/ 801329 h 889819"/>
                      <a:gd name="connsiteX58" fmla="*/ 700548 w 840658"/>
                      <a:gd name="connsiteY58" fmla="*/ 784122 h 889819"/>
                      <a:gd name="connsiteX59" fmla="*/ 722671 w 840658"/>
                      <a:gd name="connsiteY59" fmla="*/ 754626 h 889819"/>
                      <a:gd name="connsiteX60" fmla="*/ 749709 w 840658"/>
                      <a:gd name="connsiteY60" fmla="*/ 734961 h 889819"/>
                      <a:gd name="connsiteX61" fmla="*/ 774290 w 840658"/>
                      <a:gd name="connsiteY61" fmla="*/ 690716 h 889819"/>
                      <a:gd name="connsiteX62" fmla="*/ 808703 w 840658"/>
                      <a:gd name="connsiteY62" fmla="*/ 661219 h 889819"/>
                      <a:gd name="connsiteX63" fmla="*/ 820993 w 840658"/>
                      <a:gd name="connsiteY63" fmla="*/ 609600 h 889819"/>
                      <a:gd name="connsiteX64" fmla="*/ 828367 w 840658"/>
                      <a:gd name="connsiteY64" fmla="*/ 567813 h 889819"/>
                      <a:gd name="connsiteX65" fmla="*/ 840658 w 840658"/>
                      <a:gd name="connsiteY65" fmla="*/ 533400 h 889819"/>
                      <a:gd name="connsiteX66" fmla="*/ 833283 w 840658"/>
                      <a:gd name="connsiteY66" fmla="*/ 501445 h 889819"/>
                      <a:gd name="connsiteX67" fmla="*/ 825909 w 840658"/>
                      <a:gd name="connsiteY67" fmla="*/ 459658 h 889819"/>
                      <a:gd name="connsiteX68" fmla="*/ 825909 w 840658"/>
                      <a:gd name="connsiteY68" fmla="*/ 427703 h 889819"/>
                      <a:gd name="connsiteX69" fmla="*/ 818535 w 840658"/>
                      <a:gd name="connsiteY69" fmla="*/ 383458 h 889819"/>
                      <a:gd name="connsiteX70" fmla="*/ 820993 w 840658"/>
                      <a:gd name="connsiteY70" fmla="*/ 349045 h 889819"/>
                      <a:gd name="connsiteX71" fmla="*/ 806245 w 840658"/>
                      <a:gd name="connsiteY71" fmla="*/ 317090 h 889819"/>
                      <a:gd name="connsiteX72" fmla="*/ 808703 w 840658"/>
                      <a:gd name="connsiteY72" fmla="*/ 285135 h 889819"/>
                      <a:gd name="connsiteX73" fmla="*/ 796412 w 840658"/>
                      <a:gd name="connsiteY73" fmla="*/ 255639 h 889819"/>
                      <a:gd name="connsiteX74" fmla="*/ 781664 w 840658"/>
                      <a:gd name="connsiteY74" fmla="*/ 196645 h 889819"/>
                      <a:gd name="connsiteX75" fmla="*/ 771832 w 840658"/>
                      <a:gd name="connsiteY75" fmla="*/ 176980 h 889819"/>
                      <a:gd name="connsiteX76" fmla="*/ 744793 w 840658"/>
                      <a:gd name="connsiteY76" fmla="*/ 145026 h 889819"/>
                      <a:gd name="connsiteX77" fmla="*/ 698090 w 840658"/>
                      <a:gd name="connsiteY77" fmla="*/ 95864 h 889819"/>
                      <a:gd name="connsiteX78" fmla="*/ 646471 w 840658"/>
                      <a:gd name="connsiteY78" fmla="*/ 78658 h 889819"/>
                      <a:gd name="connsiteX79" fmla="*/ 612058 w 840658"/>
                      <a:gd name="connsiteY79" fmla="*/ 58993 h 889819"/>
                      <a:gd name="connsiteX80" fmla="*/ 594851 w 840658"/>
                      <a:gd name="connsiteY80" fmla="*/ 46703 h 889819"/>
                      <a:gd name="connsiteX81" fmla="*/ 540774 w 840658"/>
                      <a:gd name="connsiteY81" fmla="*/ 31955 h 889819"/>
                      <a:gd name="connsiteX82" fmla="*/ 501445 w 840658"/>
                      <a:gd name="connsiteY82" fmla="*/ 22122 h 889819"/>
                      <a:gd name="connsiteX83" fmla="*/ 484238 w 840658"/>
                      <a:gd name="connsiteY83" fmla="*/ 19664 h 889819"/>
                      <a:gd name="connsiteX84" fmla="*/ 459658 w 840658"/>
                      <a:gd name="connsiteY84" fmla="*/ 14748 h 889819"/>
                      <a:gd name="connsiteX85" fmla="*/ 430161 w 840658"/>
                      <a:gd name="connsiteY85" fmla="*/ 0 h 889819"/>
                      <a:gd name="connsiteX86" fmla="*/ 383458 w 840658"/>
                      <a:gd name="connsiteY86" fmla="*/ 7374 h 889819"/>
                      <a:gd name="connsiteX87" fmla="*/ 349045 w 840658"/>
                      <a:gd name="connsiteY87" fmla="*/ 9832 h 889819"/>
                      <a:gd name="connsiteX88" fmla="*/ 287593 w 840658"/>
                      <a:gd name="connsiteY88" fmla="*/ 17205 h 889819"/>
                      <a:gd name="connsiteX89" fmla="*/ 226142 w 840658"/>
                      <a:gd name="connsiteY89" fmla="*/ 27039 h 889819"/>
                      <a:gd name="connsiteX90" fmla="*/ 186812 w 840658"/>
                      <a:gd name="connsiteY90" fmla="*/ 49161 h 889819"/>
                      <a:gd name="connsiteX91" fmla="*/ 137651 w 840658"/>
                      <a:gd name="connsiteY91" fmla="*/ 71284 h 889819"/>
                      <a:gd name="connsiteX92" fmla="*/ 73742 w 840658"/>
                      <a:gd name="connsiteY92" fmla="*/ 115529 h 889819"/>
                      <a:gd name="connsiteX93" fmla="*/ 54077 w 840658"/>
                      <a:gd name="connsiteY93" fmla="*/ 122903 h 889819"/>
                      <a:gd name="connsiteX94" fmla="*/ 34412 w 840658"/>
                      <a:gd name="connsiteY94" fmla="*/ 135193 h 889819"/>
                      <a:gd name="connsiteX95" fmla="*/ 27038 w 840658"/>
                      <a:gd name="connsiteY95" fmla="*/ 145026 h 889819"/>
                      <a:gd name="connsiteX96" fmla="*/ 9832 w 840658"/>
                      <a:gd name="connsiteY96" fmla="*/ 201561 h 889819"/>
                      <a:gd name="connsiteX0" fmla="*/ 9832 w 840658"/>
                      <a:gd name="connsiteY0" fmla="*/ 201561 h 889819"/>
                      <a:gd name="connsiteX1" fmla="*/ 0 w 840658"/>
                      <a:gd name="connsiteY1" fmla="*/ 235974 h 889819"/>
                      <a:gd name="connsiteX2" fmla="*/ 9832 w 840658"/>
                      <a:gd name="connsiteY2" fmla="*/ 258097 h 889819"/>
                      <a:gd name="connsiteX3" fmla="*/ 24580 w 840658"/>
                      <a:gd name="connsiteY3" fmla="*/ 265471 h 889819"/>
                      <a:gd name="connsiteX4" fmla="*/ 24580 w 840658"/>
                      <a:gd name="connsiteY4" fmla="*/ 265471 h 889819"/>
                      <a:gd name="connsiteX5" fmla="*/ 49161 w 840658"/>
                      <a:gd name="connsiteY5" fmla="*/ 282677 h 889819"/>
                      <a:gd name="connsiteX6" fmla="*/ 68825 w 840658"/>
                      <a:gd name="connsiteY6" fmla="*/ 287593 h 889819"/>
                      <a:gd name="connsiteX7" fmla="*/ 95864 w 840658"/>
                      <a:gd name="connsiteY7" fmla="*/ 280219 h 889819"/>
                      <a:gd name="connsiteX8" fmla="*/ 122903 w 840658"/>
                      <a:gd name="connsiteY8" fmla="*/ 265471 h 889819"/>
                      <a:gd name="connsiteX9" fmla="*/ 152400 w 840658"/>
                      <a:gd name="connsiteY9" fmla="*/ 258097 h 889819"/>
                      <a:gd name="connsiteX10" fmla="*/ 196645 w 840658"/>
                      <a:gd name="connsiteY10" fmla="*/ 243348 h 889819"/>
                      <a:gd name="connsiteX11" fmla="*/ 233516 w 840658"/>
                      <a:gd name="connsiteY11" fmla="*/ 233516 h 889819"/>
                      <a:gd name="connsiteX12" fmla="*/ 263012 w 840658"/>
                      <a:gd name="connsiteY12" fmla="*/ 223684 h 889819"/>
                      <a:gd name="connsiteX13" fmla="*/ 312174 w 840658"/>
                      <a:gd name="connsiteY13" fmla="*/ 213851 h 889819"/>
                      <a:gd name="connsiteX14" fmla="*/ 356419 w 840658"/>
                      <a:gd name="connsiteY14" fmla="*/ 208935 h 889819"/>
                      <a:gd name="connsiteX15" fmla="*/ 405580 w 840658"/>
                      <a:gd name="connsiteY15" fmla="*/ 208935 h 889819"/>
                      <a:gd name="connsiteX16" fmla="*/ 447367 w 840658"/>
                      <a:gd name="connsiteY16" fmla="*/ 208935 h 889819"/>
                      <a:gd name="connsiteX17" fmla="*/ 503903 w 840658"/>
                      <a:gd name="connsiteY17" fmla="*/ 213851 h 889819"/>
                      <a:gd name="connsiteX18" fmla="*/ 543232 w 840658"/>
                      <a:gd name="connsiteY18" fmla="*/ 228600 h 889819"/>
                      <a:gd name="connsiteX19" fmla="*/ 589935 w 840658"/>
                      <a:gd name="connsiteY19" fmla="*/ 243348 h 889819"/>
                      <a:gd name="connsiteX20" fmla="*/ 609600 w 840658"/>
                      <a:gd name="connsiteY20" fmla="*/ 250722 h 889819"/>
                      <a:gd name="connsiteX21" fmla="*/ 641554 w 840658"/>
                      <a:gd name="connsiteY21" fmla="*/ 270387 h 889819"/>
                      <a:gd name="connsiteX22" fmla="*/ 663677 w 840658"/>
                      <a:gd name="connsiteY22" fmla="*/ 294968 h 889819"/>
                      <a:gd name="connsiteX23" fmla="*/ 685800 w 840658"/>
                      <a:gd name="connsiteY23" fmla="*/ 317090 h 889819"/>
                      <a:gd name="connsiteX24" fmla="*/ 698090 w 840658"/>
                      <a:gd name="connsiteY24" fmla="*/ 361335 h 889819"/>
                      <a:gd name="connsiteX25" fmla="*/ 705464 w 840658"/>
                      <a:gd name="connsiteY25" fmla="*/ 398206 h 889819"/>
                      <a:gd name="connsiteX26" fmla="*/ 705464 w 840658"/>
                      <a:gd name="connsiteY26" fmla="*/ 444910 h 889819"/>
                      <a:gd name="connsiteX27" fmla="*/ 695632 w 840658"/>
                      <a:gd name="connsiteY27" fmla="*/ 481780 h 889819"/>
                      <a:gd name="connsiteX28" fmla="*/ 685800 w 840658"/>
                      <a:gd name="connsiteY28" fmla="*/ 516193 h 889819"/>
                      <a:gd name="connsiteX29" fmla="*/ 663677 w 840658"/>
                      <a:gd name="connsiteY29" fmla="*/ 555522 h 889819"/>
                      <a:gd name="connsiteX30" fmla="*/ 644012 w 840658"/>
                      <a:gd name="connsiteY30" fmla="*/ 572729 h 889819"/>
                      <a:gd name="connsiteX31" fmla="*/ 594851 w 840658"/>
                      <a:gd name="connsiteY31" fmla="*/ 609600 h 889819"/>
                      <a:gd name="connsiteX32" fmla="*/ 580103 w 840658"/>
                      <a:gd name="connsiteY32" fmla="*/ 621890 h 889819"/>
                      <a:gd name="connsiteX33" fmla="*/ 550606 w 840658"/>
                      <a:gd name="connsiteY33" fmla="*/ 646471 h 889819"/>
                      <a:gd name="connsiteX34" fmla="*/ 516193 w 840658"/>
                      <a:gd name="connsiteY34" fmla="*/ 656303 h 889819"/>
                      <a:gd name="connsiteX35" fmla="*/ 462116 w 840658"/>
                      <a:gd name="connsiteY35" fmla="*/ 680884 h 889819"/>
                      <a:gd name="connsiteX36" fmla="*/ 425245 w 840658"/>
                      <a:gd name="connsiteY36" fmla="*/ 693174 h 889819"/>
                      <a:gd name="connsiteX37" fmla="*/ 356419 w 840658"/>
                      <a:gd name="connsiteY37" fmla="*/ 693174 h 889819"/>
                      <a:gd name="connsiteX38" fmla="*/ 317090 w 840658"/>
                      <a:gd name="connsiteY38" fmla="*/ 698090 h 889819"/>
                      <a:gd name="connsiteX39" fmla="*/ 294967 w 840658"/>
                      <a:gd name="connsiteY39" fmla="*/ 707922 h 889819"/>
                      <a:gd name="connsiteX40" fmla="*/ 253180 w 840658"/>
                      <a:gd name="connsiteY40" fmla="*/ 710380 h 889819"/>
                      <a:gd name="connsiteX41" fmla="*/ 189271 w 840658"/>
                      <a:gd name="connsiteY41" fmla="*/ 707922 h 889819"/>
                      <a:gd name="connsiteX42" fmla="*/ 167148 w 840658"/>
                      <a:gd name="connsiteY42" fmla="*/ 712839 h 889819"/>
                      <a:gd name="connsiteX43" fmla="*/ 145025 w 840658"/>
                      <a:gd name="connsiteY43" fmla="*/ 727587 h 889819"/>
                      <a:gd name="connsiteX44" fmla="*/ 120445 w 840658"/>
                      <a:gd name="connsiteY44" fmla="*/ 752168 h 889819"/>
                      <a:gd name="connsiteX45" fmla="*/ 108154 w 840658"/>
                      <a:gd name="connsiteY45" fmla="*/ 784122 h 889819"/>
                      <a:gd name="connsiteX46" fmla="*/ 110612 w 840658"/>
                      <a:gd name="connsiteY46" fmla="*/ 835742 h 889819"/>
                      <a:gd name="connsiteX47" fmla="*/ 132735 w 840658"/>
                      <a:gd name="connsiteY47" fmla="*/ 860322 h 889819"/>
                      <a:gd name="connsiteX48" fmla="*/ 172064 w 840658"/>
                      <a:gd name="connsiteY48" fmla="*/ 882445 h 889819"/>
                      <a:gd name="connsiteX49" fmla="*/ 218767 w 840658"/>
                      <a:gd name="connsiteY49" fmla="*/ 887361 h 889819"/>
                      <a:gd name="connsiteX50" fmla="*/ 272845 w 840658"/>
                      <a:gd name="connsiteY50" fmla="*/ 882445 h 889819"/>
                      <a:gd name="connsiteX51" fmla="*/ 336754 w 840658"/>
                      <a:gd name="connsiteY51" fmla="*/ 889819 h 889819"/>
                      <a:gd name="connsiteX52" fmla="*/ 388374 w 840658"/>
                      <a:gd name="connsiteY52" fmla="*/ 887361 h 889819"/>
                      <a:gd name="connsiteX53" fmla="*/ 449825 w 840658"/>
                      <a:gd name="connsiteY53" fmla="*/ 870155 h 889819"/>
                      <a:gd name="connsiteX54" fmla="*/ 518651 w 840658"/>
                      <a:gd name="connsiteY54" fmla="*/ 862780 h 889819"/>
                      <a:gd name="connsiteX55" fmla="*/ 570271 w 840658"/>
                      <a:gd name="connsiteY55" fmla="*/ 843116 h 889819"/>
                      <a:gd name="connsiteX56" fmla="*/ 607142 w 840658"/>
                      <a:gd name="connsiteY56" fmla="*/ 825910 h 889819"/>
                      <a:gd name="connsiteX57" fmla="*/ 668593 w 840658"/>
                      <a:gd name="connsiteY57" fmla="*/ 801329 h 889819"/>
                      <a:gd name="connsiteX58" fmla="*/ 700548 w 840658"/>
                      <a:gd name="connsiteY58" fmla="*/ 784122 h 889819"/>
                      <a:gd name="connsiteX59" fmla="*/ 722671 w 840658"/>
                      <a:gd name="connsiteY59" fmla="*/ 754626 h 889819"/>
                      <a:gd name="connsiteX60" fmla="*/ 749709 w 840658"/>
                      <a:gd name="connsiteY60" fmla="*/ 734961 h 889819"/>
                      <a:gd name="connsiteX61" fmla="*/ 774290 w 840658"/>
                      <a:gd name="connsiteY61" fmla="*/ 690716 h 889819"/>
                      <a:gd name="connsiteX62" fmla="*/ 808703 w 840658"/>
                      <a:gd name="connsiteY62" fmla="*/ 661219 h 889819"/>
                      <a:gd name="connsiteX63" fmla="*/ 820993 w 840658"/>
                      <a:gd name="connsiteY63" fmla="*/ 609600 h 889819"/>
                      <a:gd name="connsiteX64" fmla="*/ 828367 w 840658"/>
                      <a:gd name="connsiteY64" fmla="*/ 567813 h 889819"/>
                      <a:gd name="connsiteX65" fmla="*/ 840658 w 840658"/>
                      <a:gd name="connsiteY65" fmla="*/ 533400 h 889819"/>
                      <a:gd name="connsiteX66" fmla="*/ 833283 w 840658"/>
                      <a:gd name="connsiteY66" fmla="*/ 501445 h 889819"/>
                      <a:gd name="connsiteX67" fmla="*/ 825909 w 840658"/>
                      <a:gd name="connsiteY67" fmla="*/ 459658 h 889819"/>
                      <a:gd name="connsiteX68" fmla="*/ 825909 w 840658"/>
                      <a:gd name="connsiteY68" fmla="*/ 427703 h 889819"/>
                      <a:gd name="connsiteX69" fmla="*/ 818535 w 840658"/>
                      <a:gd name="connsiteY69" fmla="*/ 383458 h 889819"/>
                      <a:gd name="connsiteX70" fmla="*/ 820993 w 840658"/>
                      <a:gd name="connsiteY70" fmla="*/ 349045 h 889819"/>
                      <a:gd name="connsiteX71" fmla="*/ 806245 w 840658"/>
                      <a:gd name="connsiteY71" fmla="*/ 317090 h 889819"/>
                      <a:gd name="connsiteX72" fmla="*/ 808703 w 840658"/>
                      <a:gd name="connsiteY72" fmla="*/ 285135 h 889819"/>
                      <a:gd name="connsiteX73" fmla="*/ 796412 w 840658"/>
                      <a:gd name="connsiteY73" fmla="*/ 255639 h 889819"/>
                      <a:gd name="connsiteX74" fmla="*/ 781664 w 840658"/>
                      <a:gd name="connsiteY74" fmla="*/ 196645 h 889819"/>
                      <a:gd name="connsiteX75" fmla="*/ 771832 w 840658"/>
                      <a:gd name="connsiteY75" fmla="*/ 176980 h 889819"/>
                      <a:gd name="connsiteX76" fmla="*/ 744793 w 840658"/>
                      <a:gd name="connsiteY76" fmla="*/ 145026 h 889819"/>
                      <a:gd name="connsiteX77" fmla="*/ 698090 w 840658"/>
                      <a:gd name="connsiteY77" fmla="*/ 95864 h 889819"/>
                      <a:gd name="connsiteX78" fmla="*/ 646471 w 840658"/>
                      <a:gd name="connsiteY78" fmla="*/ 78658 h 889819"/>
                      <a:gd name="connsiteX79" fmla="*/ 612058 w 840658"/>
                      <a:gd name="connsiteY79" fmla="*/ 58993 h 889819"/>
                      <a:gd name="connsiteX80" fmla="*/ 594851 w 840658"/>
                      <a:gd name="connsiteY80" fmla="*/ 46703 h 889819"/>
                      <a:gd name="connsiteX81" fmla="*/ 540774 w 840658"/>
                      <a:gd name="connsiteY81" fmla="*/ 31955 h 889819"/>
                      <a:gd name="connsiteX82" fmla="*/ 501445 w 840658"/>
                      <a:gd name="connsiteY82" fmla="*/ 22122 h 889819"/>
                      <a:gd name="connsiteX83" fmla="*/ 484238 w 840658"/>
                      <a:gd name="connsiteY83" fmla="*/ 19664 h 889819"/>
                      <a:gd name="connsiteX84" fmla="*/ 459658 w 840658"/>
                      <a:gd name="connsiteY84" fmla="*/ 14748 h 889819"/>
                      <a:gd name="connsiteX85" fmla="*/ 430161 w 840658"/>
                      <a:gd name="connsiteY85" fmla="*/ 0 h 889819"/>
                      <a:gd name="connsiteX86" fmla="*/ 383458 w 840658"/>
                      <a:gd name="connsiteY86" fmla="*/ 7374 h 889819"/>
                      <a:gd name="connsiteX87" fmla="*/ 349045 w 840658"/>
                      <a:gd name="connsiteY87" fmla="*/ 9832 h 889819"/>
                      <a:gd name="connsiteX88" fmla="*/ 287593 w 840658"/>
                      <a:gd name="connsiteY88" fmla="*/ 17205 h 889819"/>
                      <a:gd name="connsiteX89" fmla="*/ 226142 w 840658"/>
                      <a:gd name="connsiteY89" fmla="*/ 27039 h 889819"/>
                      <a:gd name="connsiteX90" fmla="*/ 186812 w 840658"/>
                      <a:gd name="connsiteY90" fmla="*/ 49161 h 889819"/>
                      <a:gd name="connsiteX91" fmla="*/ 137651 w 840658"/>
                      <a:gd name="connsiteY91" fmla="*/ 71284 h 889819"/>
                      <a:gd name="connsiteX92" fmla="*/ 73742 w 840658"/>
                      <a:gd name="connsiteY92" fmla="*/ 115529 h 889819"/>
                      <a:gd name="connsiteX93" fmla="*/ 54077 w 840658"/>
                      <a:gd name="connsiteY93" fmla="*/ 122903 h 889819"/>
                      <a:gd name="connsiteX94" fmla="*/ 34412 w 840658"/>
                      <a:gd name="connsiteY94" fmla="*/ 135193 h 889819"/>
                      <a:gd name="connsiteX95" fmla="*/ 27038 w 840658"/>
                      <a:gd name="connsiteY95" fmla="*/ 145026 h 889819"/>
                      <a:gd name="connsiteX96" fmla="*/ 9832 w 840658"/>
                      <a:gd name="connsiteY96" fmla="*/ 201561 h 889819"/>
                      <a:gd name="connsiteX0" fmla="*/ 9832 w 840658"/>
                      <a:gd name="connsiteY0" fmla="*/ 201561 h 889819"/>
                      <a:gd name="connsiteX1" fmla="*/ 0 w 840658"/>
                      <a:gd name="connsiteY1" fmla="*/ 235974 h 889819"/>
                      <a:gd name="connsiteX2" fmla="*/ 9832 w 840658"/>
                      <a:gd name="connsiteY2" fmla="*/ 258097 h 889819"/>
                      <a:gd name="connsiteX3" fmla="*/ 24580 w 840658"/>
                      <a:gd name="connsiteY3" fmla="*/ 265471 h 889819"/>
                      <a:gd name="connsiteX4" fmla="*/ 24580 w 840658"/>
                      <a:gd name="connsiteY4" fmla="*/ 265471 h 889819"/>
                      <a:gd name="connsiteX5" fmla="*/ 49161 w 840658"/>
                      <a:gd name="connsiteY5" fmla="*/ 282677 h 889819"/>
                      <a:gd name="connsiteX6" fmla="*/ 68825 w 840658"/>
                      <a:gd name="connsiteY6" fmla="*/ 287593 h 889819"/>
                      <a:gd name="connsiteX7" fmla="*/ 95864 w 840658"/>
                      <a:gd name="connsiteY7" fmla="*/ 280219 h 889819"/>
                      <a:gd name="connsiteX8" fmla="*/ 122903 w 840658"/>
                      <a:gd name="connsiteY8" fmla="*/ 265471 h 889819"/>
                      <a:gd name="connsiteX9" fmla="*/ 152400 w 840658"/>
                      <a:gd name="connsiteY9" fmla="*/ 258097 h 889819"/>
                      <a:gd name="connsiteX10" fmla="*/ 196645 w 840658"/>
                      <a:gd name="connsiteY10" fmla="*/ 243348 h 889819"/>
                      <a:gd name="connsiteX11" fmla="*/ 233516 w 840658"/>
                      <a:gd name="connsiteY11" fmla="*/ 233516 h 889819"/>
                      <a:gd name="connsiteX12" fmla="*/ 263012 w 840658"/>
                      <a:gd name="connsiteY12" fmla="*/ 223684 h 889819"/>
                      <a:gd name="connsiteX13" fmla="*/ 312174 w 840658"/>
                      <a:gd name="connsiteY13" fmla="*/ 213851 h 889819"/>
                      <a:gd name="connsiteX14" fmla="*/ 356419 w 840658"/>
                      <a:gd name="connsiteY14" fmla="*/ 208935 h 889819"/>
                      <a:gd name="connsiteX15" fmla="*/ 405580 w 840658"/>
                      <a:gd name="connsiteY15" fmla="*/ 208935 h 889819"/>
                      <a:gd name="connsiteX16" fmla="*/ 447367 w 840658"/>
                      <a:gd name="connsiteY16" fmla="*/ 208935 h 889819"/>
                      <a:gd name="connsiteX17" fmla="*/ 503903 w 840658"/>
                      <a:gd name="connsiteY17" fmla="*/ 213851 h 889819"/>
                      <a:gd name="connsiteX18" fmla="*/ 543232 w 840658"/>
                      <a:gd name="connsiteY18" fmla="*/ 228600 h 889819"/>
                      <a:gd name="connsiteX19" fmla="*/ 589935 w 840658"/>
                      <a:gd name="connsiteY19" fmla="*/ 243348 h 889819"/>
                      <a:gd name="connsiteX20" fmla="*/ 609600 w 840658"/>
                      <a:gd name="connsiteY20" fmla="*/ 250722 h 889819"/>
                      <a:gd name="connsiteX21" fmla="*/ 641554 w 840658"/>
                      <a:gd name="connsiteY21" fmla="*/ 270387 h 889819"/>
                      <a:gd name="connsiteX22" fmla="*/ 663677 w 840658"/>
                      <a:gd name="connsiteY22" fmla="*/ 294968 h 889819"/>
                      <a:gd name="connsiteX23" fmla="*/ 685800 w 840658"/>
                      <a:gd name="connsiteY23" fmla="*/ 317090 h 889819"/>
                      <a:gd name="connsiteX24" fmla="*/ 698090 w 840658"/>
                      <a:gd name="connsiteY24" fmla="*/ 361335 h 889819"/>
                      <a:gd name="connsiteX25" fmla="*/ 705464 w 840658"/>
                      <a:gd name="connsiteY25" fmla="*/ 398206 h 889819"/>
                      <a:gd name="connsiteX26" fmla="*/ 705464 w 840658"/>
                      <a:gd name="connsiteY26" fmla="*/ 444910 h 889819"/>
                      <a:gd name="connsiteX27" fmla="*/ 695632 w 840658"/>
                      <a:gd name="connsiteY27" fmla="*/ 481780 h 889819"/>
                      <a:gd name="connsiteX28" fmla="*/ 685800 w 840658"/>
                      <a:gd name="connsiteY28" fmla="*/ 516193 h 889819"/>
                      <a:gd name="connsiteX29" fmla="*/ 663677 w 840658"/>
                      <a:gd name="connsiteY29" fmla="*/ 555522 h 889819"/>
                      <a:gd name="connsiteX30" fmla="*/ 644012 w 840658"/>
                      <a:gd name="connsiteY30" fmla="*/ 572729 h 889819"/>
                      <a:gd name="connsiteX31" fmla="*/ 594851 w 840658"/>
                      <a:gd name="connsiteY31" fmla="*/ 609600 h 889819"/>
                      <a:gd name="connsiteX32" fmla="*/ 580103 w 840658"/>
                      <a:gd name="connsiteY32" fmla="*/ 621890 h 889819"/>
                      <a:gd name="connsiteX33" fmla="*/ 550606 w 840658"/>
                      <a:gd name="connsiteY33" fmla="*/ 646471 h 889819"/>
                      <a:gd name="connsiteX34" fmla="*/ 516193 w 840658"/>
                      <a:gd name="connsiteY34" fmla="*/ 656303 h 889819"/>
                      <a:gd name="connsiteX35" fmla="*/ 462116 w 840658"/>
                      <a:gd name="connsiteY35" fmla="*/ 680884 h 889819"/>
                      <a:gd name="connsiteX36" fmla="*/ 425245 w 840658"/>
                      <a:gd name="connsiteY36" fmla="*/ 693174 h 889819"/>
                      <a:gd name="connsiteX37" fmla="*/ 356419 w 840658"/>
                      <a:gd name="connsiteY37" fmla="*/ 693174 h 889819"/>
                      <a:gd name="connsiteX38" fmla="*/ 317090 w 840658"/>
                      <a:gd name="connsiteY38" fmla="*/ 698090 h 889819"/>
                      <a:gd name="connsiteX39" fmla="*/ 294967 w 840658"/>
                      <a:gd name="connsiteY39" fmla="*/ 707922 h 889819"/>
                      <a:gd name="connsiteX40" fmla="*/ 253180 w 840658"/>
                      <a:gd name="connsiteY40" fmla="*/ 710380 h 889819"/>
                      <a:gd name="connsiteX41" fmla="*/ 189271 w 840658"/>
                      <a:gd name="connsiteY41" fmla="*/ 707922 h 889819"/>
                      <a:gd name="connsiteX42" fmla="*/ 167148 w 840658"/>
                      <a:gd name="connsiteY42" fmla="*/ 712839 h 889819"/>
                      <a:gd name="connsiteX43" fmla="*/ 145025 w 840658"/>
                      <a:gd name="connsiteY43" fmla="*/ 727587 h 889819"/>
                      <a:gd name="connsiteX44" fmla="*/ 120445 w 840658"/>
                      <a:gd name="connsiteY44" fmla="*/ 752168 h 889819"/>
                      <a:gd name="connsiteX45" fmla="*/ 108154 w 840658"/>
                      <a:gd name="connsiteY45" fmla="*/ 784122 h 889819"/>
                      <a:gd name="connsiteX46" fmla="*/ 110612 w 840658"/>
                      <a:gd name="connsiteY46" fmla="*/ 835742 h 889819"/>
                      <a:gd name="connsiteX47" fmla="*/ 132735 w 840658"/>
                      <a:gd name="connsiteY47" fmla="*/ 860322 h 889819"/>
                      <a:gd name="connsiteX48" fmla="*/ 172064 w 840658"/>
                      <a:gd name="connsiteY48" fmla="*/ 882445 h 889819"/>
                      <a:gd name="connsiteX49" fmla="*/ 218767 w 840658"/>
                      <a:gd name="connsiteY49" fmla="*/ 887361 h 889819"/>
                      <a:gd name="connsiteX50" fmla="*/ 272845 w 840658"/>
                      <a:gd name="connsiteY50" fmla="*/ 882445 h 889819"/>
                      <a:gd name="connsiteX51" fmla="*/ 336754 w 840658"/>
                      <a:gd name="connsiteY51" fmla="*/ 889819 h 889819"/>
                      <a:gd name="connsiteX52" fmla="*/ 388374 w 840658"/>
                      <a:gd name="connsiteY52" fmla="*/ 887361 h 889819"/>
                      <a:gd name="connsiteX53" fmla="*/ 449825 w 840658"/>
                      <a:gd name="connsiteY53" fmla="*/ 870155 h 889819"/>
                      <a:gd name="connsiteX54" fmla="*/ 518651 w 840658"/>
                      <a:gd name="connsiteY54" fmla="*/ 862780 h 889819"/>
                      <a:gd name="connsiteX55" fmla="*/ 570271 w 840658"/>
                      <a:gd name="connsiteY55" fmla="*/ 843116 h 889819"/>
                      <a:gd name="connsiteX56" fmla="*/ 607142 w 840658"/>
                      <a:gd name="connsiteY56" fmla="*/ 825910 h 889819"/>
                      <a:gd name="connsiteX57" fmla="*/ 668593 w 840658"/>
                      <a:gd name="connsiteY57" fmla="*/ 801329 h 889819"/>
                      <a:gd name="connsiteX58" fmla="*/ 700548 w 840658"/>
                      <a:gd name="connsiteY58" fmla="*/ 784122 h 889819"/>
                      <a:gd name="connsiteX59" fmla="*/ 722671 w 840658"/>
                      <a:gd name="connsiteY59" fmla="*/ 754626 h 889819"/>
                      <a:gd name="connsiteX60" fmla="*/ 749709 w 840658"/>
                      <a:gd name="connsiteY60" fmla="*/ 734961 h 889819"/>
                      <a:gd name="connsiteX61" fmla="*/ 774290 w 840658"/>
                      <a:gd name="connsiteY61" fmla="*/ 690716 h 889819"/>
                      <a:gd name="connsiteX62" fmla="*/ 808703 w 840658"/>
                      <a:gd name="connsiteY62" fmla="*/ 661219 h 889819"/>
                      <a:gd name="connsiteX63" fmla="*/ 820993 w 840658"/>
                      <a:gd name="connsiteY63" fmla="*/ 609600 h 889819"/>
                      <a:gd name="connsiteX64" fmla="*/ 828367 w 840658"/>
                      <a:gd name="connsiteY64" fmla="*/ 567813 h 889819"/>
                      <a:gd name="connsiteX65" fmla="*/ 840658 w 840658"/>
                      <a:gd name="connsiteY65" fmla="*/ 533400 h 889819"/>
                      <a:gd name="connsiteX66" fmla="*/ 833283 w 840658"/>
                      <a:gd name="connsiteY66" fmla="*/ 501445 h 889819"/>
                      <a:gd name="connsiteX67" fmla="*/ 825909 w 840658"/>
                      <a:gd name="connsiteY67" fmla="*/ 459658 h 889819"/>
                      <a:gd name="connsiteX68" fmla="*/ 825909 w 840658"/>
                      <a:gd name="connsiteY68" fmla="*/ 427703 h 889819"/>
                      <a:gd name="connsiteX69" fmla="*/ 818535 w 840658"/>
                      <a:gd name="connsiteY69" fmla="*/ 383458 h 889819"/>
                      <a:gd name="connsiteX70" fmla="*/ 820993 w 840658"/>
                      <a:gd name="connsiteY70" fmla="*/ 349045 h 889819"/>
                      <a:gd name="connsiteX71" fmla="*/ 806245 w 840658"/>
                      <a:gd name="connsiteY71" fmla="*/ 317090 h 889819"/>
                      <a:gd name="connsiteX72" fmla="*/ 808703 w 840658"/>
                      <a:gd name="connsiteY72" fmla="*/ 285135 h 889819"/>
                      <a:gd name="connsiteX73" fmla="*/ 796412 w 840658"/>
                      <a:gd name="connsiteY73" fmla="*/ 255639 h 889819"/>
                      <a:gd name="connsiteX74" fmla="*/ 781664 w 840658"/>
                      <a:gd name="connsiteY74" fmla="*/ 196645 h 889819"/>
                      <a:gd name="connsiteX75" fmla="*/ 771832 w 840658"/>
                      <a:gd name="connsiteY75" fmla="*/ 176980 h 889819"/>
                      <a:gd name="connsiteX76" fmla="*/ 744793 w 840658"/>
                      <a:gd name="connsiteY76" fmla="*/ 145026 h 889819"/>
                      <a:gd name="connsiteX77" fmla="*/ 698090 w 840658"/>
                      <a:gd name="connsiteY77" fmla="*/ 95864 h 889819"/>
                      <a:gd name="connsiteX78" fmla="*/ 646471 w 840658"/>
                      <a:gd name="connsiteY78" fmla="*/ 78658 h 889819"/>
                      <a:gd name="connsiteX79" fmla="*/ 612058 w 840658"/>
                      <a:gd name="connsiteY79" fmla="*/ 58993 h 889819"/>
                      <a:gd name="connsiteX80" fmla="*/ 594851 w 840658"/>
                      <a:gd name="connsiteY80" fmla="*/ 46703 h 889819"/>
                      <a:gd name="connsiteX81" fmla="*/ 540774 w 840658"/>
                      <a:gd name="connsiteY81" fmla="*/ 31955 h 889819"/>
                      <a:gd name="connsiteX82" fmla="*/ 501445 w 840658"/>
                      <a:gd name="connsiteY82" fmla="*/ 22122 h 889819"/>
                      <a:gd name="connsiteX83" fmla="*/ 484238 w 840658"/>
                      <a:gd name="connsiteY83" fmla="*/ 19664 h 889819"/>
                      <a:gd name="connsiteX84" fmla="*/ 459658 w 840658"/>
                      <a:gd name="connsiteY84" fmla="*/ 14748 h 889819"/>
                      <a:gd name="connsiteX85" fmla="*/ 430161 w 840658"/>
                      <a:gd name="connsiteY85" fmla="*/ 0 h 889819"/>
                      <a:gd name="connsiteX86" fmla="*/ 383458 w 840658"/>
                      <a:gd name="connsiteY86" fmla="*/ 7374 h 889819"/>
                      <a:gd name="connsiteX87" fmla="*/ 339212 w 840658"/>
                      <a:gd name="connsiteY87" fmla="*/ 9832 h 889819"/>
                      <a:gd name="connsiteX88" fmla="*/ 287593 w 840658"/>
                      <a:gd name="connsiteY88" fmla="*/ 17205 h 889819"/>
                      <a:gd name="connsiteX89" fmla="*/ 226142 w 840658"/>
                      <a:gd name="connsiteY89" fmla="*/ 27039 h 889819"/>
                      <a:gd name="connsiteX90" fmla="*/ 186812 w 840658"/>
                      <a:gd name="connsiteY90" fmla="*/ 49161 h 889819"/>
                      <a:gd name="connsiteX91" fmla="*/ 137651 w 840658"/>
                      <a:gd name="connsiteY91" fmla="*/ 71284 h 889819"/>
                      <a:gd name="connsiteX92" fmla="*/ 73742 w 840658"/>
                      <a:gd name="connsiteY92" fmla="*/ 115529 h 889819"/>
                      <a:gd name="connsiteX93" fmla="*/ 54077 w 840658"/>
                      <a:gd name="connsiteY93" fmla="*/ 122903 h 889819"/>
                      <a:gd name="connsiteX94" fmla="*/ 34412 w 840658"/>
                      <a:gd name="connsiteY94" fmla="*/ 135193 h 889819"/>
                      <a:gd name="connsiteX95" fmla="*/ 27038 w 840658"/>
                      <a:gd name="connsiteY95" fmla="*/ 145026 h 889819"/>
                      <a:gd name="connsiteX96" fmla="*/ 9832 w 840658"/>
                      <a:gd name="connsiteY96" fmla="*/ 201561 h 889819"/>
                      <a:gd name="connsiteX0" fmla="*/ 9832 w 840658"/>
                      <a:gd name="connsiteY0" fmla="*/ 201561 h 889819"/>
                      <a:gd name="connsiteX1" fmla="*/ 0 w 840658"/>
                      <a:gd name="connsiteY1" fmla="*/ 235974 h 889819"/>
                      <a:gd name="connsiteX2" fmla="*/ 9832 w 840658"/>
                      <a:gd name="connsiteY2" fmla="*/ 258097 h 889819"/>
                      <a:gd name="connsiteX3" fmla="*/ 24580 w 840658"/>
                      <a:gd name="connsiteY3" fmla="*/ 265471 h 889819"/>
                      <a:gd name="connsiteX4" fmla="*/ 24580 w 840658"/>
                      <a:gd name="connsiteY4" fmla="*/ 265471 h 889819"/>
                      <a:gd name="connsiteX5" fmla="*/ 49161 w 840658"/>
                      <a:gd name="connsiteY5" fmla="*/ 282677 h 889819"/>
                      <a:gd name="connsiteX6" fmla="*/ 68825 w 840658"/>
                      <a:gd name="connsiteY6" fmla="*/ 287593 h 889819"/>
                      <a:gd name="connsiteX7" fmla="*/ 95864 w 840658"/>
                      <a:gd name="connsiteY7" fmla="*/ 280219 h 889819"/>
                      <a:gd name="connsiteX8" fmla="*/ 122903 w 840658"/>
                      <a:gd name="connsiteY8" fmla="*/ 265471 h 889819"/>
                      <a:gd name="connsiteX9" fmla="*/ 152400 w 840658"/>
                      <a:gd name="connsiteY9" fmla="*/ 258097 h 889819"/>
                      <a:gd name="connsiteX10" fmla="*/ 196645 w 840658"/>
                      <a:gd name="connsiteY10" fmla="*/ 243348 h 889819"/>
                      <a:gd name="connsiteX11" fmla="*/ 233516 w 840658"/>
                      <a:gd name="connsiteY11" fmla="*/ 233516 h 889819"/>
                      <a:gd name="connsiteX12" fmla="*/ 263012 w 840658"/>
                      <a:gd name="connsiteY12" fmla="*/ 223684 h 889819"/>
                      <a:gd name="connsiteX13" fmla="*/ 312174 w 840658"/>
                      <a:gd name="connsiteY13" fmla="*/ 213851 h 889819"/>
                      <a:gd name="connsiteX14" fmla="*/ 356419 w 840658"/>
                      <a:gd name="connsiteY14" fmla="*/ 208935 h 889819"/>
                      <a:gd name="connsiteX15" fmla="*/ 405580 w 840658"/>
                      <a:gd name="connsiteY15" fmla="*/ 208935 h 889819"/>
                      <a:gd name="connsiteX16" fmla="*/ 447367 w 840658"/>
                      <a:gd name="connsiteY16" fmla="*/ 208935 h 889819"/>
                      <a:gd name="connsiteX17" fmla="*/ 503903 w 840658"/>
                      <a:gd name="connsiteY17" fmla="*/ 213851 h 889819"/>
                      <a:gd name="connsiteX18" fmla="*/ 543232 w 840658"/>
                      <a:gd name="connsiteY18" fmla="*/ 228600 h 889819"/>
                      <a:gd name="connsiteX19" fmla="*/ 589935 w 840658"/>
                      <a:gd name="connsiteY19" fmla="*/ 243348 h 889819"/>
                      <a:gd name="connsiteX20" fmla="*/ 609600 w 840658"/>
                      <a:gd name="connsiteY20" fmla="*/ 250722 h 889819"/>
                      <a:gd name="connsiteX21" fmla="*/ 641554 w 840658"/>
                      <a:gd name="connsiteY21" fmla="*/ 270387 h 889819"/>
                      <a:gd name="connsiteX22" fmla="*/ 663677 w 840658"/>
                      <a:gd name="connsiteY22" fmla="*/ 294968 h 889819"/>
                      <a:gd name="connsiteX23" fmla="*/ 685800 w 840658"/>
                      <a:gd name="connsiteY23" fmla="*/ 317090 h 889819"/>
                      <a:gd name="connsiteX24" fmla="*/ 698090 w 840658"/>
                      <a:gd name="connsiteY24" fmla="*/ 361335 h 889819"/>
                      <a:gd name="connsiteX25" fmla="*/ 705464 w 840658"/>
                      <a:gd name="connsiteY25" fmla="*/ 398206 h 889819"/>
                      <a:gd name="connsiteX26" fmla="*/ 705464 w 840658"/>
                      <a:gd name="connsiteY26" fmla="*/ 444910 h 889819"/>
                      <a:gd name="connsiteX27" fmla="*/ 695632 w 840658"/>
                      <a:gd name="connsiteY27" fmla="*/ 481780 h 889819"/>
                      <a:gd name="connsiteX28" fmla="*/ 685800 w 840658"/>
                      <a:gd name="connsiteY28" fmla="*/ 516193 h 889819"/>
                      <a:gd name="connsiteX29" fmla="*/ 663677 w 840658"/>
                      <a:gd name="connsiteY29" fmla="*/ 555522 h 889819"/>
                      <a:gd name="connsiteX30" fmla="*/ 644012 w 840658"/>
                      <a:gd name="connsiteY30" fmla="*/ 572729 h 889819"/>
                      <a:gd name="connsiteX31" fmla="*/ 594851 w 840658"/>
                      <a:gd name="connsiteY31" fmla="*/ 609600 h 889819"/>
                      <a:gd name="connsiteX32" fmla="*/ 580103 w 840658"/>
                      <a:gd name="connsiteY32" fmla="*/ 621890 h 889819"/>
                      <a:gd name="connsiteX33" fmla="*/ 550606 w 840658"/>
                      <a:gd name="connsiteY33" fmla="*/ 646471 h 889819"/>
                      <a:gd name="connsiteX34" fmla="*/ 516193 w 840658"/>
                      <a:gd name="connsiteY34" fmla="*/ 656303 h 889819"/>
                      <a:gd name="connsiteX35" fmla="*/ 462116 w 840658"/>
                      <a:gd name="connsiteY35" fmla="*/ 680884 h 889819"/>
                      <a:gd name="connsiteX36" fmla="*/ 425245 w 840658"/>
                      <a:gd name="connsiteY36" fmla="*/ 693174 h 889819"/>
                      <a:gd name="connsiteX37" fmla="*/ 356419 w 840658"/>
                      <a:gd name="connsiteY37" fmla="*/ 693174 h 889819"/>
                      <a:gd name="connsiteX38" fmla="*/ 317090 w 840658"/>
                      <a:gd name="connsiteY38" fmla="*/ 698090 h 889819"/>
                      <a:gd name="connsiteX39" fmla="*/ 294967 w 840658"/>
                      <a:gd name="connsiteY39" fmla="*/ 707922 h 889819"/>
                      <a:gd name="connsiteX40" fmla="*/ 253180 w 840658"/>
                      <a:gd name="connsiteY40" fmla="*/ 710380 h 889819"/>
                      <a:gd name="connsiteX41" fmla="*/ 189271 w 840658"/>
                      <a:gd name="connsiteY41" fmla="*/ 707922 h 889819"/>
                      <a:gd name="connsiteX42" fmla="*/ 167148 w 840658"/>
                      <a:gd name="connsiteY42" fmla="*/ 712839 h 889819"/>
                      <a:gd name="connsiteX43" fmla="*/ 145025 w 840658"/>
                      <a:gd name="connsiteY43" fmla="*/ 727587 h 889819"/>
                      <a:gd name="connsiteX44" fmla="*/ 120445 w 840658"/>
                      <a:gd name="connsiteY44" fmla="*/ 752168 h 889819"/>
                      <a:gd name="connsiteX45" fmla="*/ 108154 w 840658"/>
                      <a:gd name="connsiteY45" fmla="*/ 784122 h 889819"/>
                      <a:gd name="connsiteX46" fmla="*/ 110612 w 840658"/>
                      <a:gd name="connsiteY46" fmla="*/ 835742 h 889819"/>
                      <a:gd name="connsiteX47" fmla="*/ 132735 w 840658"/>
                      <a:gd name="connsiteY47" fmla="*/ 860322 h 889819"/>
                      <a:gd name="connsiteX48" fmla="*/ 172064 w 840658"/>
                      <a:gd name="connsiteY48" fmla="*/ 882445 h 889819"/>
                      <a:gd name="connsiteX49" fmla="*/ 218767 w 840658"/>
                      <a:gd name="connsiteY49" fmla="*/ 887361 h 889819"/>
                      <a:gd name="connsiteX50" fmla="*/ 272845 w 840658"/>
                      <a:gd name="connsiteY50" fmla="*/ 882445 h 889819"/>
                      <a:gd name="connsiteX51" fmla="*/ 336754 w 840658"/>
                      <a:gd name="connsiteY51" fmla="*/ 889819 h 889819"/>
                      <a:gd name="connsiteX52" fmla="*/ 388374 w 840658"/>
                      <a:gd name="connsiteY52" fmla="*/ 887361 h 889819"/>
                      <a:gd name="connsiteX53" fmla="*/ 449825 w 840658"/>
                      <a:gd name="connsiteY53" fmla="*/ 870155 h 889819"/>
                      <a:gd name="connsiteX54" fmla="*/ 518651 w 840658"/>
                      <a:gd name="connsiteY54" fmla="*/ 862780 h 889819"/>
                      <a:gd name="connsiteX55" fmla="*/ 570271 w 840658"/>
                      <a:gd name="connsiteY55" fmla="*/ 843116 h 889819"/>
                      <a:gd name="connsiteX56" fmla="*/ 607142 w 840658"/>
                      <a:gd name="connsiteY56" fmla="*/ 825910 h 889819"/>
                      <a:gd name="connsiteX57" fmla="*/ 668593 w 840658"/>
                      <a:gd name="connsiteY57" fmla="*/ 801329 h 889819"/>
                      <a:gd name="connsiteX58" fmla="*/ 700548 w 840658"/>
                      <a:gd name="connsiteY58" fmla="*/ 784122 h 889819"/>
                      <a:gd name="connsiteX59" fmla="*/ 722671 w 840658"/>
                      <a:gd name="connsiteY59" fmla="*/ 754626 h 889819"/>
                      <a:gd name="connsiteX60" fmla="*/ 749709 w 840658"/>
                      <a:gd name="connsiteY60" fmla="*/ 734961 h 889819"/>
                      <a:gd name="connsiteX61" fmla="*/ 774290 w 840658"/>
                      <a:gd name="connsiteY61" fmla="*/ 690716 h 889819"/>
                      <a:gd name="connsiteX62" fmla="*/ 808703 w 840658"/>
                      <a:gd name="connsiteY62" fmla="*/ 661219 h 889819"/>
                      <a:gd name="connsiteX63" fmla="*/ 820993 w 840658"/>
                      <a:gd name="connsiteY63" fmla="*/ 609600 h 889819"/>
                      <a:gd name="connsiteX64" fmla="*/ 828367 w 840658"/>
                      <a:gd name="connsiteY64" fmla="*/ 567813 h 889819"/>
                      <a:gd name="connsiteX65" fmla="*/ 840658 w 840658"/>
                      <a:gd name="connsiteY65" fmla="*/ 533400 h 889819"/>
                      <a:gd name="connsiteX66" fmla="*/ 833283 w 840658"/>
                      <a:gd name="connsiteY66" fmla="*/ 501445 h 889819"/>
                      <a:gd name="connsiteX67" fmla="*/ 825909 w 840658"/>
                      <a:gd name="connsiteY67" fmla="*/ 459658 h 889819"/>
                      <a:gd name="connsiteX68" fmla="*/ 825909 w 840658"/>
                      <a:gd name="connsiteY68" fmla="*/ 427703 h 889819"/>
                      <a:gd name="connsiteX69" fmla="*/ 818535 w 840658"/>
                      <a:gd name="connsiteY69" fmla="*/ 383458 h 889819"/>
                      <a:gd name="connsiteX70" fmla="*/ 820993 w 840658"/>
                      <a:gd name="connsiteY70" fmla="*/ 349045 h 889819"/>
                      <a:gd name="connsiteX71" fmla="*/ 806245 w 840658"/>
                      <a:gd name="connsiteY71" fmla="*/ 317090 h 889819"/>
                      <a:gd name="connsiteX72" fmla="*/ 808703 w 840658"/>
                      <a:gd name="connsiteY72" fmla="*/ 285135 h 889819"/>
                      <a:gd name="connsiteX73" fmla="*/ 796412 w 840658"/>
                      <a:gd name="connsiteY73" fmla="*/ 255639 h 889819"/>
                      <a:gd name="connsiteX74" fmla="*/ 781664 w 840658"/>
                      <a:gd name="connsiteY74" fmla="*/ 196645 h 889819"/>
                      <a:gd name="connsiteX75" fmla="*/ 771832 w 840658"/>
                      <a:gd name="connsiteY75" fmla="*/ 176980 h 889819"/>
                      <a:gd name="connsiteX76" fmla="*/ 744793 w 840658"/>
                      <a:gd name="connsiteY76" fmla="*/ 145026 h 889819"/>
                      <a:gd name="connsiteX77" fmla="*/ 698090 w 840658"/>
                      <a:gd name="connsiteY77" fmla="*/ 95864 h 889819"/>
                      <a:gd name="connsiteX78" fmla="*/ 646471 w 840658"/>
                      <a:gd name="connsiteY78" fmla="*/ 78658 h 889819"/>
                      <a:gd name="connsiteX79" fmla="*/ 612058 w 840658"/>
                      <a:gd name="connsiteY79" fmla="*/ 58993 h 889819"/>
                      <a:gd name="connsiteX80" fmla="*/ 594851 w 840658"/>
                      <a:gd name="connsiteY80" fmla="*/ 46703 h 889819"/>
                      <a:gd name="connsiteX81" fmla="*/ 540774 w 840658"/>
                      <a:gd name="connsiteY81" fmla="*/ 31955 h 889819"/>
                      <a:gd name="connsiteX82" fmla="*/ 501445 w 840658"/>
                      <a:gd name="connsiteY82" fmla="*/ 22122 h 889819"/>
                      <a:gd name="connsiteX83" fmla="*/ 484238 w 840658"/>
                      <a:gd name="connsiteY83" fmla="*/ 19664 h 889819"/>
                      <a:gd name="connsiteX84" fmla="*/ 459658 w 840658"/>
                      <a:gd name="connsiteY84" fmla="*/ 14748 h 889819"/>
                      <a:gd name="connsiteX85" fmla="*/ 430161 w 840658"/>
                      <a:gd name="connsiteY85" fmla="*/ 0 h 889819"/>
                      <a:gd name="connsiteX86" fmla="*/ 383458 w 840658"/>
                      <a:gd name="connsiteY86" fmla="*/ 7374 h 889819"/>
                      <a:gd name="connsiteX87" fmla="*/ 339212 w 840658"/>
                      <a:gd name="connsiteY87" fmla="*/ 9832 h 889819"/>
                      <a:gd name="connsiteX88" fmla="*/ 287593 w 840658"/>
                      <a:gd name="connsiteY88" fmla="*/ 17205 h 889819"/>
                      <a:gd name="connsiteX89" fmla="*/ 226142 w 840658"/>
                      <a:gd name="connsiteY89" fmla="*/ 27039 h 889819"/>
                      <a:gd name="connsiteX90" fmla="*/ 186812 w 840658"/>
                      <a:gd name="connsiteY90" fmla="*/ 49161 h 889819"/>
                      <a:gd name="connsiteX91" fmla="*/ 137651 w 840658"/>
                      <a:gd name="connsiteY91" fmla="*/ 71284 h 889819"/>
                      <a:gd name="connsiteX92" fmla="*/ 73742 w 840658"/>
                      <a:gd name="connsiteY92" fmla="*/ 115529 h 889819"/>
                      <a:gd name="connsiteX93" fmla="*/ 54077 w 840658"/>
                      <a:gd name="connsiteY93" fmla="*/ 122903 h 889819"/>
                      <a:gd name="connsiteX94" fmla="*/ 34412 w 840658"/>
                      <a:gd name="connsiteY94" fmla="*/ 135193 h 889819"/>
                      <a:gd name="connsiteX95" fmla="*/ 27038 w 840658"/>
                      <a:gd name="connsiteY95" fmla="*/ 145026 h 889819"/>
                      <a:gd name="connsiteX96" fmla="*/ 9832 w 840658"/>
                      <a:gd name="connsiteY96" fmla="*/ 201561 h 889819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44793 w 840658"/>
                      <a:gd name="connsiteY76" fmla="*/ 137652 h 882445"/>
                      <a:gd name="connsiteX77" fmla="*/ 698090 w 840658"/>
                      <a:gd name="connsiteY77" fmla="*/ 88490 h 882445"/>
                      <a:gd name="connsiteX78" fmla="*/ 646471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44793 w 840658"/>
                      <a:gd name="connsiteY76" fmla="*/ 137652 h 882445"/>
                      <a:gd name="connsiteX77" fmla="*/ 698090 w 840658"/>
                      <a:gd name="connsiteY77" fmla="*/ 88490 h 882445"/>
                      <a:gd name="connsiteX78" fmla="*/ 648929 w 840658"/>
                      <a:gd name="connsiteY78" fmla="*/ 68826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44793 w 840658"/>
                      <a:gd name="connsiteY76" fmla="*/ 137652 h 882445"/>
                      <a:gd name="connsiteX77" fmla="*/ 698090 w 840658"/>
                      <a:gd name="connsiteY77" fmla="*/ 88490 h 882445"/>
                      <a:gd name="connsiteX78" fmla="*/ 653846 w 840658"/>
                      <a:gd name="connsiteY78" fmla="*/ 63910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44793 w 840658"/>
                      <a:gd name="connsiteY76" fmla="*/ 137652 h 882445"/>
                      <a:gd name="connsiteX77" fmla="*/ 698090 w 840658"/>
                      <a:gd name="connsiteY77" fmla="*/ 88490 h 882445"/>
                      <a:gd name="connsiteX78" fmla="*/ 653846 w 840658"/>
                      <a:gd name="connsiteY78" fmla="*/ 63910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44793 w 840658"/>
                      <a:gd name="connsiteY76" fmla="*/ 137652 h 882445"/>
                      <a:gd name="connsiteX77" fmla="*/ 698090 w 840658"/>
                      <a:gd name="connsiteY77" fmla="*/ 88490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44793 w 840658"/>
                      <a:gd name="connsiteY76" fmla="*/ 137652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796412 w 840658"/>
                      <a:gd name="connsiteY73" fmla="*/ 248265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41554 w 840658"/>
                      <a:gd name="connsiteY21" fmla="*/ 263013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609600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9935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06477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5809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37652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31954 w 840658"/>
                      <a:gd name="connsiteY95" fmla="*/ 145026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34412 w 840658"/>
                      <a:gd name="connsiteY94" fmla="*/ 127819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73742 w 840658"/>
                      <a:gd name="connsiteY92" fmla="*/ 108155 h 882445"/>
                      <a:gd name="connsiteX93" fmla="*/ 54077 w 840658"/>
                      <a:gd name="connsiteY93" fmla="*/ 115529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98322 w 840658"/>
                      <a:gd name="connsiteY92" fmla="*/ 93406 h 882445"/>
                      <a:gd name="connsiteX93" fmla="*/ 54077 w 840658"/>
                      <a:gd name="connsiteY93" fmla="*/ 115529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71832 w 840658"/>
                      <a:gd name="connsiteY75" fmla="*/ 16960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98322 w 840658"/>
                      <a:gd name="connsiteY92" fmla="*/ 93406 h 882445"/>
                      <a:gd name="connsiteX93" fmla="*/ 58993 w 840658"/>
                      <a:gd name="connsiteY93" fmla="*/ 120445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57083 w 840658"/>
                      <a:gd name="connsiteY75" fmla="*/ 179438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98322 w 840658"/>
                      <a:gd name="connsiteY92" fmla="*/ 93406 h 882445"/>
                      <a:gd name="connsiteX93" fmla="*/ 58993 w 840658"/>
                      <a:gd name="connsiteY93" fmla="*/ 120445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89271 h 882445"/>
                      <a:gd name="connsiteX75" fmla="*/ 769373 w 840658"/>
                      <a:gd name="connsiteY75" fmla="*/ 18189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98322 w 840658"/>
                      <a:gd name="connsiteY92" fmla="*/ 93406 h 882445"/>
                      <a:gd name="connsiteX93" fmla="*/ 58993 w 840658"/>
                      <a:gd name="connsiteY93" fmla="*/ 120445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06245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99103 h 882445"/>
                      <a:gd name="connsiteX75" fmla="*/ 769373 w 840658"/>
                      <a:gd name="connsiteY75" fmla="*/ 18189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98322 w 840658"/>
                      <a:gd name="connsiteY92" fmla="*/ 93406 h 882445"/>
                      <a:gd name="connsiteX93" fmla="*/ 58993 w 840658"/>
                      <a:gd name="connsiteY93" fmla="*/ 120445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18535 w 840658"/>
                      <a:gd name="connsiteY69" fmla="*/ 376084 h 882445"/>
                      <a:gd name="connsiteX70" fmla="*/ 820993 w 840658"/>
                      <a:gd name="connsiteY70" fmla="*/ 341671 h 882445"/>
                      <a:gd name="connsiteX71" fmla="*/ 816077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99103 h 882445"/>
                      <a:gd name="connsiteX75" fmla="*/ 769373 w 840658"/>
                      <a:gd name="connsiteY75" fmla="*/ 18189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98322 w 840658"/>
                      <a:gd name="connsiteY92" fmla="*/ 93406 h 882445"/>
                      <a:gd name="connsiteX93" fmla="*/ 58993 w 840658"/>
                      <a:gd name="connsiteY93" fmla="*/ 120445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25909 w 840658"/>
                      <a:gd name="connsiteY68" fmla="*/ 420329 h 882445"/>
                      <a:gd name="connsiteX69" fmla="*/ 825909 w 840658"/>
                      <a:gd name="connsiteY69" fmla="*/ 381000 h 882445"/>
                      <a:gd name="connsiteX70" fmla="*/ 820993 w 840658"/>
                      <a:gd name="connsiteY70" fmla="*/ 341671 h 882445"/>
                      <a:gd name="connsiteX71" fmla="*/ 816077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99103 h 882445"/>
                      <a:gd name="connsiteX75" fmla="*/ 769373 w 840658"/>
                      <a:gd name="connsiteY75" fmla="*/ 18189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98322 w 840658"/>
                      <a:gd name="connsiteY92" fmla="*/ 93406 h 882445"/>
                      <a:gd name="connsiteX93" fmla="*/ 58993 w 840658"/>
                      <a:gd name="connsiteY93" fmla="*/ 120445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25909 w 840658"/>
                      <a:gd name="connsiteY67" fmla="*/ 452284 h 882445"/>
                      <a:gd name="connsiteX68" fmla="*/ 833283 w 840658"/>
                      <a:gd name="connsiteY68" fmla="*/ 425245 h 882445"/>
                      <a:gd name="connsiteX69" fmla="*/ 825909 w 840658"/>
                      <a:gd name="connsiteY69" fmla="*/ 381000 h 882445"/>
                      <a:gd name="connsiteX70" fmla="*/ 820993 w 840658"/>
                      <a:gd name="connsiteY70" fmla="*/ 341671 h 882445"/>
                      <a:gd name="connsiteX71" fmla="*/ 816077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99103 h 882445"/>
                      <a:gd name="connsiteX75" fmla="*/ 769373 w 840658"/>
                      <a:gd name="connsiteY75" fmla="*/ 18189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98322 w 840658"/>
                      <a:gd name="connsiteY92" fmla="*/ 93406 h 882445"/>
                      <a:gd name="connsiteX93" fmla="*/ 58993 w 840658"/>
                      <a:gd name="connsiteY93" fmla="*/ 120445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40658"/>
                      <a:gd name="connsiteY0" fmla="*/ 194187 h 882445"/>
                      <a:gd name="connsiteX1" fmla="*/ 0 w 840658"/>
                      <a:gd name="connsiteY1" fmla="*/ 228600 h 882445"/>
                      <a:gd name="connsiteX2" fmla="*/ 9832 w 840658"/>
                      <a:gd name="connsiteY2" fmla="*/ 250723 h 882445"/>
                      <a:gd name="connsiteX3" fmla="*/ 24580 w 840658"/>
                      <a:gd name="connsiteY3" fmla="*/ 258097 h 882445"/>
                      <a:gd name="connsiteX4" fmla="*/ 24580 w 840658"/>
                      <a:gd name="connsiteY4" fmla="*/ 258097 h 882445"/>
                      <a:gd name="connsiteX5" fmla="*/ 49161 w 840658"/>
                      <a:gd name="connsiteY5" fmla="*/ 275303 h 882445"/>
                      <a:gd name="connsiteX6" fmla="*/ 68825 w 840658"/>
                      <a:gd name="connsiteY6" fmla="*/ 280219 h 882445"/>
                      <a:gd name="connsiteX7" fmla="*/ 95864 w 840658"/>
                      <a:gd name="connsiteY7" fmla="*/ 272845 h 882445"/>
                      <a:gd name="connsiteX8" fmla="*/ 122903 w 840658"/>
                      <a:gd name="connsiteY8" fmla="*/ 270387 h 882445"/>
                      <a:gd name="connsiteX9" fmla="*/ 152400 w 840658"/>
                      <a:gd name="connsiteY9" fmla="*/ 250723 h 882445"/>
                      <a:gd name="connsiteX10" fmla="*/ 196645 w 840658"/>
                      <a:gd name="connsiteY10" fmla="*/ 235974 h 882445"/>
                      <a:gd name="connsiteX11" fmla="*/ 233516 w 840658"/>
                      <a:gd name="connsiteY11" fmla="*/ 226142 h 882445"/>
                      <a:gd name="connsiteX12" fmla="*/ 263012 w 840658"/>
                      <a:gd name="connsiteY12" fmla="*/ 216310 h 882445"/>
                      <a:gd name="connsiteX13" fmla="*/ 312174 w 840658"/>
                      <a:gd name="connsiteY13" fmla="*/ 206477 h 882445"/>
                      <a:gd name="connsiteX14" fmla="*/ 356419 w 840658"/>
                      <a:gd name="connsiteY14" fmla="*/ 201561 h 882445"/>
                      <a:gd name="connsiteX15" fmla="*/ 405580 w 840658"/>
                      <a:gd name="connsiteY15" fmla="*/ 201561 h 882445"/>
                      <a:gd name="connsiteX16" fmla="*/ 447367 w 840658"/>
                      <a:gd name="connsiteY16" fmla="*/ 201561 h 882445"/>
                      <a:gd name="connsiteX17" fmla="*/ 503903 w 840658"/>
                      <a:gd name="connsiteY17" fmla="*/ 211393 h 882445"/>
                      <a:gd name="connsiteX18" fmla="*/ 543232 w 840658"/>
                      <a:gd name="connsiteY18" fmla="*/ 221226 h 882445"/>
                      <a:gd name="connsiteX19" fmla="*/ 582561 w 840658"/>
                      <a:gd name="connsiteY19" fmla="*/ 235974 h 882445"/>
                      <a:gd name="connsiteX20" fmla="*/ 597309 w 840658"/>
                      <a:gd name="connsiteY20" fmla="*/ 243348 h 882445"/>
                      <a:gd name="connsiteX21" fmla="*/ 631722 w 840658"/>
                      <a:gd name="connsiteY21" fmla="*/ 272845 h 882445"/>
                      <a:gd name="connsiteX22" fmla="*/ 663677 w 840658"/>
                      <a:gd name="connsiteY22" fmla="*/ 287594 h 882445"/>
                      <a:gd name="connsiteX23" fmla="*/ 685800 w 840658"/>
                      <a:gd name="connsiteY23" fmla="*/ 309716 h 882445"/>
                      <a:gd name="connsiteX24" fmla="*/ 698090 w 840658"/>
                      <a:gd name="connsiteY24" fmla="*/ 353961 h 882445"/>
                      <a:gd name="connsiteX25" fmla="*/ 705464 w 840658"/>
                      <a:gd name="connsiteY25" fmla="*/ 390832 h 882445"/>
                      <a:gd name="connsiteX26" fmla="*/ 705464 w 840658"/>
                      <a:gd name="connsiteY26" fmla="*/ 437536 h 882445"/>
                      <a:gd name="connsiteX27" fmla="*/ 695632 w 840658"/>
                      <a:gd name="connsiteY27" fmla="*/ 474406 h 882445"/>
                      <a:gd name="connsiteX28" fmla="*/ 685800 w 840658"/>
                      <a:gd name="connsiteY28" fmla="*/ 508819 h 882445"/>
                      <a:gd name="connsiteX29" fmla="*/ 663677 w 840658"/>
                      <a:gd name="connsiteY29" fmla="*/ 548148 h 882445"/>
                      <a:gd name="connsiteX30" fmla="*/ 644012 w 840658"/>
                      <a:gd name="connsiteY30" fmla="*/ 565355 h 882445"/>
                      <a:gd name="connsiteX31" fmla="*/ 594851 w 840658"/>
                      <a:gd name="connsiteY31" fmla="*/ 602226 h 882445"/>
                      <a:gd name="connsiteX32" fmla="*/ 580103 w 840658"/>
                      <a:gd name="connsiteY32" fmla="*/ 614516 h 882445"/>
                      <a:gd name="connsiteX33" fmla="*/ 550606 w 840658"/>
                      <a:gd name="connsiteY33" fmla="*/ 639097 h 882445"/>
                      <a:gd name="connsiteX34" fmla="*/ 516193 w 840658"/>
                      <a:gd name="connsiteY34" fmla="*/ 648929 h 882445"/>
                      <a:gd name="connsiteX35" fmla="*/ 462116 w 840658"/>
                      <a:gd name="connsiteY35" fmla="*/ 673510 h 882445"/>
                      <a:gd name="connsiteX36" fmla="*/ 425245 w 840658"/>
                      <a:gd name="connsiteY36" fmla="*/ 685800 h 882445"/>
                      <a:gd name="connsiteX37" fmla="*/ 356419 w 840658"/>
                      <a:gd name="connsiteY37" fmla="*/ 685800 h 882445"/>
                      <a:gd name="connsiteX38" fmla="*/ 317090 w 840658"/>
                      <a:gd name="connsiteY38" fmla="*/ 690716 h 882445"/>
                      <a:gd name="connsiteX39" fmla="*/ 294967 w 840658"/>
                      <a:gd name="connsiteY39" fmla="*/ 700548 h 882445"/>
                      <a:gd name="connsiteX40" fmla="*/ 253180 w 840658"/>
                      <a:gd name="connsiteY40" fmla="*/ 703006 h 882445"/>
                      <a:gd name="connsiteX41" fmla="*/ 189271 w 840658"/>
                      <a:gd name="connsiteY41" fmla="*/ 700548 h 882445"/>
                      <a:gd name="connsiteX42" fmla="*/ 167148 w 840658"/>
                      <a:gd name="connsiteY42" fmla="*/ 705465 h 882445"/>
                      <a:gd name="connsiteX43" fmla="*/ 145025 w 840658"/>
                      <a:gd name="connsiteY43" fmla="*/ 720213 h 882445"/>
                      <a:gd name="connsiteX44" fmla="*/ 120445 w 840658"/>
                      <a:gd name="connsiteY44" fmla="*/ 744794 h 882445"/>
                      <a:gd name="connsiteX45" fmla="*/ 108154 w 840658"/>
                      <a:gd name="connsiteY45" fmla="*/ 776748 h 882445"/>
                      <a:gd name="connsiteX46" fmla="*/ 110612 w 840658"/>
                      <a:gd name="connsiteY46" fmla="*/ 828368 h 882445"/>
                      <a:gd name="connsiteX47" fmla="*/ 132735 w 840658"/>
                      <a:gd name="connsiteY47" fmla="*/ 852948 h 882445"/>
                      <a:gd name="connsiteX48" fmla="*/ 172064 w 840658"/>
                      <a:gd name="connsiteY48" fmla="*/ 875071 h 882445"/>
                      <a:gd name="connsiteX49" fmla="*/ 218767 w 840658"/>
                      <a:gd name="connsiteY49" fmla="*/ 879987 h 882445"/>
                      <a:gd name="connsiteX50" fmla="*/ 272845 w 840658"/>
                      <a:gd name="connsiteY50" fmla="*/ 875071 h 882445"/>
                      <a:gd name="connsiteX51" fmla="*/ 336754 w 840658"/>
                      <a:gd name="connsiteY51" fmla="*/ 882445 h 882445"/>
                      <a:gd name="connsiteX52" fmla="*/ 388374 w 840658"/>
                      <a:gd name="connsiteY52" fmla="*/ 879987 h 882445"/>
                      <a:gd name="connsiteX53" fmla="*/ 449825 w 840658"/>
                      <a:gd name="connsiteY53" fmla="*/ 862781 h 882445"/>
                      <a:gd name="connsiteX54" fmla="*/ 518651 w 840658"/>
                      <a:gd name="connsiteY54" fmla="*/ 855406 h 882445"/>
                      <a:gd name="connsiteX55" fmla="*/ 570271 w 840658"/>
                      <a:gd name="connsiteY55" fmla="*/ 835742 h 882445"/>
                      <a:gd name="connsiteX56" fmla="*/ 607142 w 840658"/>
                      <a:gd name="connsiteY56" fmla="*/ 818536 h 882445"/>
                      <a:gd name="connsiteX57" fmla="*/ 668593 w 840658"/>
                      <a:gd name="connsiteY57" fmla="*/ 793955 h 882445"/>
                      <a:gd name="connsiteX58" fmla="*/ 700548 w 840658"/>
                      <a:gd name="connsiteY58" fmla="*/ 776748 h 882445"/>
                      <a:gd name="connsiteX59" fmla="*/ 722671 w 840658"/>
                      <a:gd name="connsiteY59" fmla="*/ 747252 h 882445"/>
                      <a:gd name="connsiteX60" fmla="*/ 749709 w 840658"/>
                      <a:gd name="connsiteY60" fmla="*/ 727587 h 882445"/>
                      <a:gd name="connsiteX61" fmla="*/ 774290 w 840658"/>
                      <a:gd name="connsiteY61" fmla="*/ 683342 h 882445"/>
                      <a:gd name="connsiteX62" fmla="*/ 808703 w 840658"/>
                      <a:gd name="connsiteY62" fmla="*/ 653845 h 882445"/>
                      <a:gd name="connsiteX63" fmla="*/ 820993 w 840658"/>
                      <a:gd name="connsiteY63" fmla="*/ 602226 h 882445"/>
                      <a:gd name="connsiteX64" fmla="*/ 828367 w 840658"/>
                      <a:gd name="connsiteY64" fmla="*/ 560439 h 882445"/>
                      <a:gd name="connsiteX65" fmla="*/ 840658 w 840658"/>
                      <a:gd name="connsiteY65" fmla="*/ 526026 h 882445"/>
                      <a:gd name="connsiteX66" fmla="*/ 833283 w 840658"/>
                      <a:gd name="connsiteY66" fmla="*/ 494071 h 882445"/>
                      <a:gd name="connsiteX67" fmla="*/ 835741 w 840658"/>
                      <a:gd name="connsiteY67" fmla="*/ 457200 h 882445"/>
                      <a:gd name="connsiteX68" fmla="*/ 833283 w 840658"/>
                      <a:gd name="connsiteY68" fmla="*/ 425245 h 882445"/>
                      <a:gd name="connsiteX69" fmla="*/ 825909 w 840658"/>
                      <a:gd name="connsiteY69" fmla="*/ 381000 h 882445"/>
                      <a:gd name="connsiteX70" fmla="*/ 820993 w 840658"/>
                      <a:gd name="connsiteY70" fmla="*/ 341671 h 882445"/>
                      <a:gd name="connsiteX71" fmla="*/ 816077 w 840658"/>
                      <a:gd name="connsiteY71" fmla="*/ 309716 h 882445"/>
                      <a:gd name="connsiteX72" fmla="*/ 808703 w 840658"/>
                      <a:gd name="connsiteY72" fmla="*/ 277761 h 882445"/>
                      <a:gd name="connsiteX73" fmla="*/ 801328 w 840658"/>
                      <a:gd name="connsiteY73" fmla="*/ 243349 h 882445"/>
                      <a:gd name="connsiteX74" fmla="*/ 781664 w 840658"/>
                      <a:gd name="connsiteY74" fmla="*/ 199103 h 882445"/>
                      <a:gd name="connsiteX75" fmla="*/ 769373 w 840658"/>
                      <a:gd name="connsiteY75" fmla="*/ 181896 h 882445"/>
                      <a:gd name="connsiteX76" fmla="*/ 739877 w 840658"/>
                      <a:gd name="connsiteY76" fmla="*/ 145026 h 882445"/>
                      <a:gd name="connsiteX77" fmla="*/ 690716 w 840658"/>
                      <a:gd name="connsiteY77" fmla="*/ 98323 h 882445"/>
                      <a:gd name="connsiteX78" fmla="*/ 648930 w 840658"/>
                      <a:gd name="connsiteY78" fmla="*/ 71284 h 882445"/>
                      <a:gd name="connsiteX79" fmla="*/ 612058 w 840658"/>
                      <a:gd name="connsiteY79" fmla="*/ 51619 h 882445"/>
                      <a:gd name="connsiteX80" fmla="*/ 594851 w 840658"/>
                      <a:gd name="connsiteY80" fmla="*/ 39329 h 882445"/>
                      <a:gd name="connsiteX81" fmla="*/ 540774 w 840658"/>
                      <a:gd name="connsiteY81" fmla="*/ 24581 h 882445"/>
                      <a:gd name="connsiteX82" fmla="*/ 501445 w 840658"/>
                      <a:gd name="connsiteY82" fmla="*/ 14748 h 882445"/>
                      <a:gd name="connsiteX83" fmla="*/ 484238 w 840658"/>
                      <a:gd name="connsiteY83" fmla="*/ 12290 h 882445"/>
                      <a:gd name="connsiteX84" fmla="*/ 459658 w 840658"/>
                      <a:gd name="connsiteY84" fmla="*/ 7374 h 882445"/>
                      <a:gd name="connsiteX85" fmla="*/ 430161 w 840658"/>
                      <a:gd name="connsiteY85" fmla="*/ 0 h 882445"/>
                      <a:gd name="connsiteX86" fmla="*/ 383458 w 840658"/>
                      <a:gd name="connsiteY86" fmla="*/ 0 h 882445"/>
                      <a:gd name="connsiteX87" fmla="*/ 339212 w 840658"/>
                      <a:gd name="connsiteY87" fmla="*/ 2458 h 882445"/>
                      <a:gd name="connsiteX88" fmla="*/ 287593 w 840658"/>
                      <a:gd name="connsiteY88" fmla="*/ 9831 h 882445"/>
                      <a:gd name="connsiteX89" fmla="*/ 226142 w 840658"/>
                      <a:gd name="connsiteY89" fmla="*/ 19665 h 882445"/>
                      <a:gd name="connsiteX90" fmla="*/ 186812 w 840658"/>
                      <a:gd name="connsiteY90" fmla="*/ 41787 h 882445"/>
                      <a:gd name="connsiteX91" fmla="*/ 137651 w 840658"/>
                      <a:gd name="connsiteY91" fmla="*/ 63910 h 882445"/>
                      <a:gd name="connsiteX92" fmla="*/ 98322 w 840658"/>
                      <a:gd name="connsiteY92" fmla="*/ 93406 h 882445"/>
                      <a:gd name="connsiteX93" fmla="*/ 58993 w 840658"/>
                      <a:gd name="connsiteY93" fmla="*/ 120445 h 882445"/>
                      <a:gd name="connsiteX94" fmla="*/ 46702 w 840658"/>
                      <a:gd name="connsiteY94" fmla="*/ 130277 h 882445"/>
                      <a:gd name="connsiteX95" fmla="*/ 27038 w 840658"/>
                      <a:gd name="connsiteY95" fmla="*/ 167149 h 882445"/>
                      <a:gd name="connsiteX96" fmla="*/ 9832 w 840658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49825 w 835741"/>
                      <a:gd name="connsiteY53" fmla="*/ 862781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607142 w 835741"/>
                      <a:gd name="connsiteY56" fmla="*/ 818536 h 882445"/>
                      <a:gd name="connsiteX57" fmla="*/ 668593 w 835741"/>
                      <a:gd name="connsiteY57" fmla="*/ 793955 h 882445"/>
                      <a:gd name="connsiteX58" fmla="*/ 700548 w 835741"/>
                      <a:gd name="connsiteY58" fmla="*/ 776748 h 882445"/>
                      <a:gd name="connsiteX59" fmla="*/ 722671 w 835741"/>
                      <a:gd name="connsiteY59" fmla="*/ 747252 h 882445"/>
                      <a:gd name="connsiteX60" fmla="*/ 749709 w 835741"/>
                      <a:gd name="connsiteY60" fmla="*/ 727587 h 882445"/>
                      <a:gd name="connsiteX61" fmla="*/ 774290 w 835741"/>
                      <a:gd name="connsiteY61" fmla="*/ 683342 h 882445"/>
                      <a:gd name="connsiteX62" fmla="*/ 808703 w 835741"/>
                      <a:gd name="connsiteY62" fmla="*/ 653845 h 882445"/>
                      <a:gd name="connsiteX63" fmla="*/ 820993 w 835741"/>
                      <a:gd name="connsiteY63" fmla="*/ 602226 h 882445"/>
                      <a:gd name="connsiteX64" fmla="*/ 828367 w 835741"/>
                      <a:gd name="connsiteY64" fmla="*/ 560439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49825 w 835741"/>
                      <a:gd name="connsiteY53" fmla="*/ 862781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607142 w 835741"/>
                      <a:gd name="connsiteY56" fmla="*/ 818536 h 882445"/>
                      <a:gd name="connsiteX57" fmla="*/ 668593 w 835741"/>
                      <a:gd name="connsiteY57" fmla="*/ 793955 h 882445"/>
                      <a:gd name="connsiteX58" fmla="*/ 700548 w 835741"/>
                      <a:gd name="connsiteY58" fmla="*/ 776748 h 882445"/>
                      <a:gd name="connsiteX59" fmla="*/ 722671 w 835741"/>
                      <a:gd name="connsiteY59" fmla="*/ 747252 h 882445"/>
                      <a:gd name="connsiteX60" fmla="*/ 749709 w 835741"/>
                      <a:gd name="connsiteY60" fmla="*/ 727587 h 882445"/>
                      <a:gd name="connsiteX61" fmla="*/ 774290 w 835741"/>
                      <a:gd name="connsiteY61" fmla="*/ 683342 h 882445"/>
                      <a:gd name="connsiteX62" fmla="*/ 808703 w 835741"/>
                      <a:gd name="connsiteY62" fmla="*/ 653845 h 882445"/>
                      <a:gd name="connsiteX63" fmla="*/ 820993 w 835741"/>
                      <a:gd name="connsiteY63" fmla="*/ 602226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49825 w 835741"/>
                      <a:gd name="connsiteY53" fmla="*/ 862781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607142 w 835741"/>
                      <a:gd name="connsiteY56" fmla="*/ 818536 h 882445"/>
                      <a:gd name="connsiteX57" fmla="*/ 668593 w 835741"/>
                      <a:gd name="connsiteY57" fmla="*/ 793955 h 882445"/>
                      <a:gd name="connsiteX58" fmla="*/ 700548 w 835741"/>
                      <a:gd name="connsiteY58" fmla="*/ 776748 h 882445"/>
                      <a:gd name="connsiteX59" fmla="*/ 722671 w 835741"/>
                      <a:gd name="connsiteY59" fmla="*/ 747252 h 882445"/>
                      <a:gd name="connsiteX60" fmla="*/ 749709 w 835741"/>
                      <a:gd name="connsiteY60" fmla="*/ 727587 h 882445"/>
                      <a:gd name="connsiteX61" fmla="*/ 774290 w 835741"/>
                      <a:gd name="connsiteY61" fmla="*/ 683342 h 882445"/>
                      <a:gd name="connsiteX62" fmla="*/ 808703 w 835741"/>
                      <a:gd name="connsiteY62" fmla="*/ 653845 h 882445"/>
                      <a:gd name="connsiteX63" fmla="*/ 820993 w 835741"/>
                      <a:gd name="connsiteY63" fmla="*/ 609600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49825 w 835741"/>
                      <a:gd name="connsiteY53" fmla="*/ 862781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607142 w 835741"/>
                      <a:gd name="connsiteY56" fmla="*/ 818536 h 882445"/>
                      <a:gd name="connsiteX57" fmla="*/ 668593 w 835741"/>
                      <a:gd name="connsiteY57" fmla="*/ 793955 h 882445"/>
                      <a:gd name="connsiteX58" fmla="*/ 700548 w 835741"/>
                      <a:gd name="connsiteY58" fmla="*/ 776748 h 882445"/>
                      <a:gd name="connsiteX59" fmla="*/ 722671 w 835741"/>
                      <a:gd name="connsiteY59" fmla="*/ 747252 h 882445"/>
                      <a:gd name="connsiteX60" fmla="*/ 749709 w 835741"/>
                      <a:gd name="connsiteY60" fmla="*/ 727587 h 882445"/>
                      <a:gd name="connsiteX61" fmla="*/ 774290 w 835741"/>
                      <a:gd name="connsiteY61" fmla="*/ 683342 h 882445"/>
                      <a:gd name="connsiteX62" fmla="*/ 796412 w 835741"/>
                      <a:gd name="connsiteY62" fmla="*/ 651387 h 882445"/>
                      <a:gd name="connsiteX63" fmla="*/ 820993 w 835741"/>
                      <a:gd name="connsiteY63" fmla="*/ 609600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49825 w 835741"/>
                      <a:gd name="connsiteY53" fmla="*/ 862781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607142 w 835741"/>
                      <a:gd name="connsiteY56" fmla="*/ 818536 h 882445"/>
                      <a:gd name="connsiteX57" fmla="*/ 668593 w 835741"/>
                      <a:gd name="connsiteY57" fmla="*/ 793955 h 882445"/>
                      <a:gd name="connsiteX58" fmla="*/ 700548 w 835741"/>
                      <a:gd name="connsiteY58" fmla="*/ 776748 h 882445"/>
                      <a:gd name="connsiteX59" fmla="*/ 722671 w 835741"/>
                      <a:gd name="connsiteY59" fmla="*/ 747252 h 882445"/>
                      <a:gd name="connsiteX60" fmla="*/ 749709 w 835741"/>
                      <a:gd name="connsiteY60" fmla="*/ 727587 h 882445"/>
                      <a:gd name="connsiteX61" fmla="*/ 779206 w 835741"/>
                      <a:gd name="connsiteY61" fmla="*/ 695632 h 882445"/>
                      <a:gd name="connsiteX62" fmla="*/ 796412 w 835741"/>
                      <a:gd name="connsiteY62" fmla="*/ 651387 h 882445"/>
                      <a:gd name="connsiteX63" fmla="*/ 820993 w 835741"/>
                      <a:gd name="connsiteY63" fmla="*/ 609600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49825 w 835741"/>
                      <a:gd name="connsiteY53" fmla="*/ 862781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607142 w 835741"/>
                      <a:gd name="connsiteY56" fmla="*/ 818536 h 882445"/>
                      <a:gd name="connsiteX57" fmla="*/ 668593 w 835741"/>
                      <a:gd name="connsiteY57" fmla="*/ 793955 h 882445"/>
                      <a:gd name="connsiteX58" fmla="*/ 683341 w 835741"/>
                      <a:gd name="connsiteY58" fmla="*/ 774289 h 882445"/>
                      <a:gd name="connsiteX59" fmla="*/ 722671 w 835741"/>
                      <a:gd name="connsiteY59" fmla="*/ 747252 h 882445"/>
                      <a:gd name="connsiteX60" fmla="*/ 749709 w 835741"/>
                      <a:gd name="connsiteY60" fmla="*/ 727587 h 882445"/>
                      <a:gd name="connsiteX61" fmla="*/ 779206 w 835741"/>
                      <a:gd name="connsiteY61" fmla="*/ 695632 h 882445"/>
                      <a:gd name="connsiteX62" fmla="*/ 796412 w 835741"/>
                      <a:gd name="connsiteY62" fmla="*/ 651387 h 882445"/>
                      <a:gd name="connsiteX63" fmla="*/ 820993 w 835741"/>
                      <a:gd name="connsiteY63" fmla="*/ 609600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49825 w 835741"/>
                      <a:gd name="connsiteY53" fmla="*/ 862781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607142 w 835741"/>
                      <a:gd name="connsiteY56" fmla="*/ 818536 h 882445"/>
                      <a:gd name="connsiteX57" fmla="*/ 668593 w 835741"/>
                      <a:gd name="connsiteY57" fmla="*/ 793955 h 882445"/>
                      <a:gd name="connsiteX58" fmla="*/ 683341 w 835741"/>
                      <a:gd name="connsiteY58" fmla="*/ 774289 h 882445"/>
                      <a:gd name="connsiteX59" fmla="*/ 715297 w 835741"/>
                      <a:gd name="connsiteY59" fmla="*/ 744794 h 882445"/>
                      <a:gd name="connsiteX60" fmla="*/ 749709 w 835741"/>
                      <a:gd name="connsiteY60" fmla="*/ 727587 h 882445"/>
                      <a:gd name="connsiteX61" fmla="*/ 779206 w 835741"/>
                      <a:gd name="connsiteY61" fmla="*/ 695632 h 882445"/>
                      <a:gd name="connsiteX62" fmla="*/ 796412 w 835741"/>
                      <a:gd name="connsiteY62" fmla="*/ 651387 h 882445"/>
                      <a:gd name="connsiteX63" fmla="*/ 820993 w 835741"/>
                      <a:gd name="connsiteY63" fmla="*/ 609600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49825 w 835741"/>
                      <a:gd name="connsiteY53" fmla="*/ 862781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607142 w 835741"/>
                      <a:gd name="connsiteY56" fmla="*/ 818536 h 882445"/>
                      <a:gd name="connsiteX57" fmla="*/ 626806 w 835741"/>
                      <a:gd name="connsiteY57" fmla="*/ 816077 h 882445"/>
                      <a:gd name="connsiteX58" fmla="*/ 683341 w 835741"/>
                      <a:gd name="connsiteY58" fmla="*/ 774289 h 882445"/>
                      <a:gd name="connsiteX59" fmla="*/ 715297 w 835741"/>
                      <a:gd name="connsiteY59" fmla="*/ 744794 h 882445"/>
                      <a:gd name="connsiteX60" fmla="*/ 749709 w 835741"/>
                      <a:gd name="connsiteY60" fmla="*/ 727587 h 882445"/>
                      <a:gd name="connsiteX61" fmla="*/ 779206 w 835741"/>
                      <a:gd name="connsiteY61" fmla="*/ 695632 h 882445"/>
                      <a:gd name="connsiteX62" fmla="*/ 796412 w 835741"/>
                      <a:gd name="connsiteY62" fmla="*/ 651387 h 882445"/>
                      <a:gd name="connsiteX63" fmla="*/ 820993 w 835741"/>
                      <a:gd name="connsiteY63" fmla="*/ 609600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49825 w 835741"/>
                      <a:gd name="connsiteY53" fmla="*/ 862781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599768 w 835741"/>
                      <a:gd name="connsiteY56" fmla="*/ 823452 h 882445"/>
                      <a:gd name="connsiteX57" fmla="*/ 626806 w 835741"/>
                      <a:gd name="connsiteY57" fmla="*/ 816077 h 882445"/>
                      <a:gd name="connsiteX58" fmla="*/ 683341 w 835741"/>
                      <a:gd name="connsiteY58" fmla="*/ 774289 h 882445"/>
                      <a:gd name="connsiteX59" fmla="*/ 715297 w 835741"/>
                      <a:gd name="connsiteY59" fmla="*/ 744794 h 882445"/>
                      <a:gd name="connsiteX60" fmla="*/ 749709 w 835741"/>
                      <a:gd name="connsiteY60" fmla="*/ 727587 h 882445"/>
                      <a:gd name="connsiteX61" fmla="*/ 779206 w 835741"/>
                      <a:gd name="connsiteY61" fmla="*/ 695632 h 882445"/>
                      <a:gd name="connsiteX62" fmla="*/ 796412 w 835741"/>
                      <a:gd name="connsiteY62" fmla="*/ 651387 h 882445"/>
                      <a:gd name="connsiteX63" fmla="*/ 820993 w 835741"/>
                      <a:gd name="connsiteY63" fmla="*/ 609600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9987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54742 w 835741"/>
                      <a:gd name="connsiteY53" fmla="*/ 872613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599768 w 835741"/>
                      <a:gd name="connsiteY56" fmla="*/ 823452 h 882445"/>
                      <a:gd name="connsiteX57" fmla="*/ 626806 w 835741"/>
                      <a:gd name="connsiteY57" fmla="*/ 816077 h 882445"/>
                      <a:gd name="connsiteX58" fmla="*/ 683341 w 835741"/>
                      <a:gd name="connsiteY58" fmla="*/ 774289 h 882445"/>
                      <a:gd name="connsiteX59" fmla="*/ 715297 w 835741"/>
                      <a:gd name="connsiteY59" fmla="*/ 744794 h 882445"/>
                      <a:gd name="connsiteX60" fmla="*/ 749709 w 835741"/>
                      <a:gd name="connsiteY60" fmla="*/ 727587 h 882445"/>
                      <a:gd name="connsiteX61" fmla="*/ 779206 w 835741"/>
                      <a:gd name="connsiteY61" fmla="*/ 695632 h 882445"/>
                      <a:gd name="connsiteX62" fmla="*/ 796412 w 835741"/>
                      <a:gd name="connsiteY62" fmla="*/ 651387 h 882445"/>
                      <a:gd name="connsiteX63" fmla="*/ 820993 w 835741"/>
                      <a:gd name="connsiteY63" fmla="*/ 609600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2445"/>
                      <a:gd name="connsiteX1" fmla="*/ 0 w 835741"/>
                      <a:gd name="connsiteY1" fmla="*/ 228600 h 882445"/>
                      <a:gd name="connsiteX2" fmla="*/ 9832 w 835741"/>
                      <a:gd name="connsiteY2" fmla="*/ 250723 h 882445"/>
                      <a:gd name="connsiteX3" fmla="*/ 24580 w 835741"/>
                      <a:gd name="connsiteY3" fmla="*/ 258097 h 882445"/>
                      <a:gd name="connsiteX4" fmla="*/ 24580 w 835741"/>
                      <a:gd name="connsiteY4" fmla="*/ 258097 h 882445"/>
                      <a:gd name="connsiteX5" fmla="*/ 49161 w 835741"/>
                      <a:gd name="connsiteY5" fmla="*/ 275303 h 882445"/>
                      <a:gd name="connsiteX6" fmla="*/ 68825 w 835741"/>
                      <a:gd name="connsiteY6" fmla="*/ 280219 h 882445"/>
                      <a:gd name="connsiteX7" fmla="*/ 95864 w 835741"/>
                      <a:gd name="connsiteY7" fmla="*/ 272845 h 882445"/>
                      <a:gd name="connsiteX8" fmla="*/ 122903 w 835741"/>
                      <a:gd name="connsiteY8" fmla="*/ 270387 h 882445"/>
                      <a:gd name="connsiteX9" fmla="*/ 152400 w 835741"/>
                      <a:gd name="connsiteY9" fmla="*/ 250723 h 882445"/>
                      <a:gd name="connsiteX10" fmla="*/ 196645 w 835741"/>
                      <a:gd name="connsiteY10" fmla="*/ 235974 h 882445"/>
                      <a:gd name="connsiteX11" fmla="*/ 233516 w 835741"/>
                      <a:gd name="connsiteY11" fmla="*/ 226142 h 882445"/>
                      <a:gd name="connsiteX12" fmla="*/ 263012 w 835741"/>
                      <a:gd name="connsiteY12" fmla="*/ 216310 h 882445"/>
                      <a:gd name="connsiteX13" fmla="*/ 312174 w 835741"/>
                      <a:gd name="connsiteY13" fmla="*/ 206477 h 882445"/>
                      <a:gd name="connsiteX14" fmla="*/ 356419 w 835741"/>
                      <a:gd name="connsiteY14" fmla="*/ 201561 h 882445"/>
                      <a:gd name="connsiteX15" fmla="*/ 405580 w 835741"/>
                      <a:gd name="connsiteY15" fmla="*/ 201561 h 882445"/>
                      <a:gd name="connsiteX16" fmla="*/ 447367 w 835741"/>
                      <a:gd name="connsiteY16" fmla="*/ 201561 h 882445"/>
                      <a:gd name="connsiteX17" fmla="*/ 503903 w 835741"/>
                      <a:gd name="connsiteY17" fmla="*/ 211393 h 882445"/>
                      <a:gd name="connsiteX18" fmla="*/ 543232 w 835741"/>
                      <a:gd name="connsiteY18" fmla="*/ 221226 h 882445"/>
                      <a:gd name="connsiteX19" fmla="*/ 582561 w 835741"/>
                      <a:gd name="connsiteY19" fmla="*/ 235974 h 882445"/>
                      <a:gd name="connsiteX20" fmla="*/ 597309 w 835741"/>
                      <a:gd name="connsiteY20" fmla="*/ 243348 h 882445"/>
                      <a:gd name="connsiteX21" fmla="*/ 631722 w 835741"/>
                      <a:gd name="connsiteY21" fmla="*/ 272845 h 882445"/>
                      <a:gd name="connsiteX22" fmla="*/ 663677 w 835741"/>
                      <a:gd name="connsiteY22" fmla="*/ 287594 h 882445"/>
                      <a:gd name="connsiteX23" fmla="*/ 685800 w 835741"/>
                      <a:gd name="connsiteY23" fmla="*/ 309716 h 882445"/>
                      <a:gd name="connsiteX24" fmla="*/ 698090 w 835741"/>
                      <a:gd name="connsiteY24" fmla="*/ 353961 h 882445"/>
                      <a:gd name="connsiteX25" fmla="*/ 705464 w 835741"/>
                      <a:gd name="connsiteY25" fmla="*/ 390832 h 882445"/>
                      <a:gd name="connsiteX26" fmla="*/ 705464 w 835741"/>
                      <a:gd name="connsiteY26" fmla="*/ 437536 h 882445"/>
                      <a:gd name="connsiteX27" fmla="*/ 695632 w 835741"/>
                      <a:gd name="connsiteY27" fmla="*/ 474406 h 882445"/>
                      <a:gd name="connsiteX28" fmla="*/ 685800 w 835741"/>
                      <a:gd name="connsiteY28" fmla="*/ 508819 h 882445"/>
                      <a:gd name="connsiteX29" fmla="*/ 663677 w 835741"/>
                      <a:gd name="connsiteY29" fmla="*/ 548148 h 882445"/>
                      <a:gd name="connsiteX30" fmla="*/ 644012 w 835741"/>
                      <a:gd name="connsiteY30" fmla="*/ 565355 h 882445"/>
                      <a:gd name="connsiteX31" fmla="*/ 594851 w 835741"/>
                      <a:gd name="connsiteY31" fmla="*/ 602226 h 882445"/>
                      <a:gd name="connsiteX32" fmla="*/ 580103 w 835741"/>
                      <a:gd name="connsiteY32" fmla="*/ 614516 h 882445"/>
                      <a:gd name="connsiteX33" fmla="*/ 550606 w 835741"/>
                      <a:gd name="connsiteY33" fmla="*/ 639097 h 882445"/>
                      <a:gd name="connsiteX34" fmla="*/ 516193 w 835741"/>
                      <a:gd name="connsiteY34" fmla="*/ 648929 h 882445"/>
                      <a:gd name="connsiteX35" fmla="*/ 462116 w 835741"/>
                      <a:gd name="connsiteY35" fmla="*/ 673510 h 882445"/>
                      <a:gd name="connsiteX36" fmla="*/ 425245 w 835741"/>
                      <a:gd name="connsiteY36" fmla="*/ 685800 h 882445"/>
                      <a:gd name="connsiteX37" fmla="*/ 356419 w 835741"/>
                      <a:gd name="connsiteY37" fmla="*/ 685800 h 882445"/>
                      <a:gd name="connsiteX38" fmla="*/ 317090 w 835741"/>
                      <a:gd name="connsiteY38" fmla="*/ 690716 h 882445"/>
                      <a:gd name="connsiteX39" fmla="*/ 294967 w 835741"/>
                      <a:gd name="connsiteY39" fmla="*/ 700548 h 882445"/>
                      <a:gd name="connsiteX40" fmla="*/ 253180 w 835741"/>
                      <a:gd name="connsiteY40" fmla="*/ 703006 h 882445"/>
                      <a:gd name="connsiteX41" fmla="*/ 189271 w 835741"/>
                      <a:gd name="connsiteY41" fmla="*/ 700548 h 882445"/>
                      <a:gd name="connsiteX42" fmla="*/ 167148 w 835741"/>
                      <a:gd name="connsiteY42" fmla="*/ 705465 h 882445"/>
                      <a:gd name="connsiteX43" fmla="*/ 145025 w 835741"/>
                      <a:gd name="connsiteY43" fmla="*/ 720213 h 882445"/>
                      <a:gd name="connsiteX44" fmla="*/ 120445 w 835741"/>
                      <a:gd name="connsiteY44" fmla="*/ 744794 h 882445"/>
                      <a:gd name="connsiteX45" fmla="*/ 108154 w 835741"/>
                      <a:gd name="connsiteY45" fmla="*/ 776748 h 882445"/>
                      <a:gd name="connsiteX46" fmla="*/ 110612 w 835741"/>
                      <a:gd name="connsiteY46" fmla="*/ 828368 h 882445"/>
                      <a:gd name="connsiteX47" fmla="*/ 132735 w 835741"/>
                      <a:gd name="connsiteY47" fmla="*/ 852948 h 882445"/>
                      <a:gd name="connsiteX48" fmla="*/ 172064 w 835741"/>
                      <a:gd name="connsiteY48" fmla="*/ 875071 h 882445"/>
                      <a:gd name="connsiteX49" fmla="*/ 218767 w 835741"/>
                      <a:gd name="connsiteY49" fmla="*/ 877529 h 882445"/>
                      <a:gd name="connsiteX50" fmla="*/ 272845 w 835741"/>
                      <a:gd name="connsiteY50" fmla="*/ 875071 h 882445"/>
                      <a:gd name="connsiteX51" fmla="*/ 336754 w 835741"/>
                      <a:gd name="connsiteY51" fmla="*/ 882445 h 882445"/>
                      <a:gd name="connsiteX52" fmla="*/ 388374 w 835741"/>
                      <a:gd name="connsiteY52" fmla="*/ 879987 h 882445"/>
                      <a:gd name="connsiteX53" fmla="*/ 454742 w 835741"/>
                      <a:gd name="connsiteY53" fmla="*/ 872613 h 882445"/>
                      <a:gd name="connsiteX54" fmla="*/ 518651 w 835741"/>
                      <a:gd name="connsiteY54" fmla="*/ 855406 h 882445"/>
                      <a:gd name="connsiteX55" fmla="*/ 570271 w 835741"/>
                      <a:gd name="connsiteY55" fmla="*/ 835742 h 882445"/>
                      <a:gd name="connsiteX56" fmla="*/ 599768 w 835741"/>
                      <a:gd name="connsiteY56" fmla="*/ 823452 h 882445"/>
                      <a:gd name="connsiteX57" fmla="*/ 626806 w 835741"/>
                      <a:gd name="connsiteY57" fmla="*/ 816077 h 882445"/>
                      <a:gd name="connsiteX58" fmla="*/ 683341 w 835741"/>
                      <a:gd name="connsiteY58" fmla="*/ 774289 h 882445"/>
                      <a:gd name="connsiteX59" fmla="*/ 715297 w 835741"/>
                      <a:gd name="connsiteY59" fmla="*/ 744794 h 882445"/>
                      <a:gd name="connsiteX60" fmla="*/ 749709 w 835741"/>
                      <a:gd name="connsiteY60" fmla="*/ 727587 h 882445"/>
                      <a:gd name="connsiteX61" fmla="*/ 779206 w 835741"/>
                      <a:gd name="connsiteY61" fmla="*/ 695632 h 882445"/>
                      <a:gd name="connsiteX62" fmla="*/ 796412 w 835741"/>
                      <a:gd name="connsiteY62" fmla="*/ 651387 h 882445"/>
                      <a:gd name="connsiteX63" fmla="*/ 820993 w 835741"/>
                      <a:gd name="connsiteY63" fmla="*/ 609600 h 882445"/>
                      <a:gd name="connsiteX64" fmla="*/ 833283 w 835741"/>
                      <a:gd name="connsiteY64" fmla="*/ 562897 h 882445"/>
                      <a:gd name="connsiteX65" fmla="*/ 833283 w 835741"/>
                      <a:gd name="connsiteY65" fmla="*/ 521110 h 882445"/>
                      <a:gd name="connsiteX66" fmla="*/ 833283 w 835741"/>
                      <a:gd name="connsiteY66" fmla="*/ 494071 h 882445"/>
                      <a:gd name="connsiteX67" fmla="*/ 835741 w 835741"/>
                      <a:gd name="connsiteY67" fmla="*/ 457200 h 882445"/>
                      <a:gd name="connsiteX68" fmla="*/ 833283 w 835741"/>
                      <a:gd name="connsiteY68" fmla="*/ 425245 h 882445"/>
                      <a:gd name="connsiteX69" fmla="*/ 825909 w 835741"/>
                      <a:gd name="connsiteY69" fmla="*/ 381000 h 882445"/>
                      <a:gd name="connsiteX70" fmla="*/ 820993 w 835741"/>
                      <a:gd name="connsiteY70" fmla="*/ 341671 h 882445"/>
                      <a:gd name="connsiteX71" fmla="*/ 816077 w 835741"/>
                      <a:gd name="connsiteY71" fmla="*/ 309716 h 882445"/>
                      <a:gd name="connsiteX72" fmla="*/ 808703 w 835741"/>
                      <a:gd name="connsiteY72" fmla="*/ 277761 h 882445"/>
                      <a:gd name="connsiteX73" fmla="*/ 801328 w 835741"/>
                      <a:gd name="connsiteY73" fmla="*/ 243349 h 882445"/>
                      <a:gd name="connsiteX74" fmla="*/ 781664 w 835741"/>
                      <a:gd name="connsiteY74" fmla="*/ 199103 h 882445"/>
                      <a:gd name="connsiteX75" fmla="*/ 769373 w 835741"/>
                      <a:gd name="connsiteY75" fmla="*/ 181896 h 882445"/>
                      <a:gd name="connsiteX76" fmla="*/ 739877 w 835741"/>
                      <a:gd name="connsiteY76" fmla="*/ 145026 h 882445"/>
                      <a:gd name="connsiteX77" fmla="*/ 690716 w 835741"/>
                      <a:gd name="connsiteY77" fmla="*/ 98323 h 882445"/>
                      <a:gd name="connsiteX78" fmla="*/ 648930 w 835741"/>
                      <a:gd name="connsiteY78" fmla="*/ 71284 h 882445"/>
                      <a:gd name="connsiteX79" fmla="*/ 612058 w 835741"/>
                      <a:gd name="connsiteY79" fmla="*/ 51619 h 882445"/>
                      <a:gd name="connsiteX80" fmla="*/ 594851 w 835741"/>
                      <a:gd name="connsiteY80" fmla="*/ 39329 h 882445"/>
                      <a:gd name="connsiteX81" fmla="*/ 540774 w 835741"/>
                      <a:gd name="connsiteY81" fmla="*/ 24581 h 882445"/>
                      <a:gd name="connsiteX82" fmla="*/ 501445 w 835741"/>
                      <a:gd name="connsiteY82" fmla="*/ 14748 h 882445"/>
                      <a:gd name="connsiteX83" fmla="*/ 484238 w 835741"/>
                      <a:gd name="connsiteY83" fmla="*/ 12290 h 882445"/>
                      <a:gd name="connsiteX84" fmla="*/ 459658 w 835741"/>
                      <a:gd name="connsiteY84" fmla="*/ 7374 h 882445"/>
                      <a:gd name="connsiteX85" fmla="*/ 430161 w 835741"/>
                      <a:gd name="connsiteY85" fmla="*/ 0 h 882445"/>
                      <a:gd name="connsiteX86" fmla="*/ 383458 w 835741"/>
                      <a:gd name="connsiteY86" fmla="*/ 0 h 882445"/>
                      <a:gd name="connsiteX87" fmla="*/ 339212 w 835741"/>
                      <a:gd name="connsiteY87" fmla="*/ 2458 h 882445"/>
                      <a:gd name="connsiteX88" fmla="*/ 287593 w 835741"/>
                      <a:gd name="connsiteY88" fmla="*/ 9831 h 882445"/>
                      <a:gd name="connsiteX89" fmla="*/ 226142 w 835741"/>
                      <a:gd name="connsiteY89" fmla="*/ 19665 h 882445"/>
                      <a:gd name="connsiteX90" fmla="*/ 186812 w 835741"/>
                      <a:gd name="connsiteY90" fmla="*/ 41787 h 882445"/>
                      <a:gd name="connsiteX91" fmla="*/ 137651 w 835741"/>
                      <a:gd name="connsiteY91" fmla="*/ 63910 h 882445"/>
                      <a:gd name="connsiteX92" fmla="*/ 98322 w 835741"/>
                      <a:gd name="connsiteY92" fmla="*/ 93406 h 882445"/>
                      <a:gd name="connsiteX93" fmla="*/ 58993 w 835741"/>
                      <a:gd name="connsiteY93" fmla="*/ 120445 h 882445"/>
                      <a:gd name="connsiteX94" fmla="*/ 46702 w 835741"/>
                      <a:gd name="connsiteY94" fmla="*/ 130277 h 882445"/>
                      <a:gd name="connsiteX95" fmla="*/ 27038 w 835741"/>
                      <a:gd name="connsiteY95" fmla="*/ 167149 h 882445"/>
                      <a:gd name="connsiteX96" fmla="*/ 9832 w 835741"/>
                      <a:gd name="connsiteY96" fmla="*/ 194187 h 882445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50606 w 835741"/>
                      <a:gd name="connsiteY33" fmla="*/ 639097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73510 h 884903"/>
                      <a:gd name="connsiteX36" fmla="*/ 425245 w 835741"/>
                      <a:gd name="connsiteY36" fmla="*/ 685800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4967 w 835741"/>
                      <a:gd name="connsiteY39" fmla="*/ 700548 h 884903"/>
                      <a:gd name="connsiteX40" fmla="*/ 253180 w 835741"/>
                      <a:gd name="connsiteY40" fmla="*/ 70300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45025 w 835741"/>
                      <a:gd name="connsiteY43" fmla="*/ 720213 h 884903"/>
                      <a:gd name="connsiteX44" fmla="*/ 120445 w 835741"/>
                      <a:gd name="connsiteY44" fmla="*/ 744794 h 884903"/>
                      <a:gd name="connsiteX45" fmla="*/ 108154 w 835741"/>
                      <a:gd name="connsiteY45" fmla="*/ 776748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50606 w 835741"/>
                      <a:gd name="connsiteY33" fmla="*/ 639097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73510 h 884903"/>
                      <a:gd name="connsiteX36" fmla="*/ 425245 w 835741"/>
                      <a:gd name="connsiteY36" fmla="*/ 685800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4967 w 835741"/>
                      <a:gd name="connsiteY39" fmla="*/ 700548 h 884903"/>
                      <a:gd name="connsiteX40" fmla="*/ 253180 w 835741"/>
                      <a:gd name="connsiteY40" fmla="*/ 70300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45025 w 835741"/>
                      <a:gd name="connsiteY43" fmla="*/ 720213 h 884903"/>
                      <a:gd name="connsiteX44" fmla="*/ 120445 w 835741"/>
                      <a:gd name="connsiteY44" fmla="*/ 744794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50606 w 835741"/>
                      <a:gd name="connsiteY33" fmla="*/ 639097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73510 h 884903"/>
                      <a:gd name="connsiteX36" fmla="*/ 425245 w 835741"/>
                      <a:gd name="connsiteY36" fmla="*/ 685800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4967 w 835741"/>
                      <a:gd name="connsiteY39" fmla="*/ 700548 h 884903"/>
                      <a:gd name="connsiteX40" fmla="*/ 253180 w 835741"/>
                      <a:gd name="connsiteY40" fmla="*/ 70300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45025 w 835741"/>
                      <a:gd name="connsiteY43" fmla="*/ 720213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50606 w 835741"/>
                      <a:gd name="connsiteY33" fmla="*/ 639097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73510 h 884903"/>
                      <a:gd name="connsiteX36" fmla="*/ 425245 w 835741"/>
                      <a:gd name="connsiteY36" fmla="*/ 685800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4967 w 835741"/>
                      <a:gd name="connsiteY39" fmla="*/ 700548 h 884903"/>
                      <a:gd name="connsiteX40" fmla="*/ 253180 w 835741"/>
                      <a:gd name="connsiteY40" fmla="*/ 70300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50606 w 835741"/>
                      <a:gd name="connsiteY33" fmla="*/ 639097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73510 h 884903"/>
                      <a:gd name="connsiteX36" fmla="*/ 425245 w 835741"/>
                      <a:gd name="connsiteY36" fmla="*/ 685800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4967 w 835741"/>
                      <a:gd name="connsiteY39" fmla="*/ 700548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50606 w 835741"/>
                      <a:gd name="connsiteY33" fmla="*/ 639097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73510 h 884903"/>
                      <a:gd name="connsiteX36" fmla="*/ 425245 w 835741"/>
                      <a:gd name="connsiteY36" fmla="*/ 685800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50606 w 835741"/>
                      <a:gd name="connsiteY33" fmla="*/ 639097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73510 h 884903"/>
                      <a:gd name="connsiteX36" fmla="*/ 430161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50606 w 835741"/>
                      <a:gd name="connsiteY33" fmla="*/ 639097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30161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50606 w 835741"/>
                      <a:gd name="connsiteY33" fmla="*/ 639097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44012 w 835741"/>
                      <a:gd name="connsiteY30" fmla="*/ 565355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63677 w 835741"/>
                      <a:gd name="connsiteY29" fmla="*/ 548148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85800 w 835741"/>
                      <a:gd name="connsiteY28" fmla="*/ 508819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5632 w 835741"/>
                      <a:gd name="connsiteY27" fmla="*/ 474406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705464 w 835741"/>
                      <a:gd name="connsiteY26" fmla="*/ 437536 h 884903"/>
                      <a:gd name="connsiteX27" fmla="*/ 698090 w 835741"/>
                      <a:gd name="connsiteY27" fmla="*/ 469490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690716 w 835741"/>
                      <a:gd name="connsiteY26" fmla="*/ 442452 h 884903"/>
                      <a:gd name="connsiteX27" fmla="*/ 698090 w 835741"/>
                      <a:gd name="connsiteY27" fmla="*/ 469490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705464 w 835741"/>
                      <a:gd name="connsiteY25" fmla="*/ 390832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98090 w 835741"/>
                      <a:gd name="connsiteY24" fmla="*/ 353961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85800 w 835741"/>
                      <a:gd name="connsiteY23" fmla="*/ 309716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63677 w 835741"/>
                      <a:gd name="connsiteY22" fmla="*/ 287594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72845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80103 w 835741"/>
                      <a:gd name="connsiteY32" fmla="*/ 614516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602226 h 884903"/>
                      <a:gd name="connsiteX32" fmla="*/ 567812 w 835741"/>
                      <a:gd name="connsiteY32" fmla="*/ 621891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67812 w 835741"/>
                      <a:gd name="connsiteY32" fmla="*/ 621891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72728 w 835741"/>
                      <a:gd name="connsiteY32" fmla="*/ 616975 h 884903"/>
                      <a:gd name="connsiteX33" fmla="*/ 548148 w 835741"/>
                      <a:gd name="connsiteY33" fmla="*/ 626806 h 884903"/>
                      <a:gd name="connsiteX34" fmla="*/ 516193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72728 w 835741"/>
                      <a:gd name="connsiteY32" fmla="*/ 616975 h 884903"/>
                      <a:gd name="connsiteX33" fmla="*/ 548148 w 835741"/>
                      <a:gd name="connsiteY33" fmla="*/ 626806 h 884903"/>
                      <a:gd name="connsiteX34" fmla="*/ 508819 w 835741"/>
                      <a:gd name="connsiteY34" fmla="*/ 641555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62895 w 835741"/>
                      <a:gd name="connsiteY32" fmla="*/ 614517 h 884903"/>
                      <a:gd name="connsiteX33" fmla="*/ 548148 w 835741"/>
                      <a:gd name="connsiteY33" fmla="*/ 626806 h 884903"/>
                      <a:gd name="connsiteX34" fmla="*/ 508819 w 835741"/>
                      <a:gd name="connsiteY34" fmla="*/ 641555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66135 w 835741"/>
                      <a:gd name="connsiteY28" fmla="*/ 503903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62895 w 835741"/>
                      <a:gd name="connsiteY32" fmla="*/ 614517 h 884903"/>
                      <a:gd name="connsiteX33" fmla="*/ 548148 w 835741"/>
                      <a:gd name="connsiteY33" fmla="*/ 626806 h 884903"/>
                      <a:gd name="connsiteX34" fmla="*/ 513735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78425 w 835741"/>
                      <a:gd name="connsiteY28" fmla="*/ 513736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62895 w 835741"/>
                      <a:gd name="connsiteY32" fmla="*/ 614517 h 884903"/>
                      <a:gd name="connsiteX33" fmla="*/ 548148 w 835741"/>
                      <a:gd name="connsiteY33" fmla="*/ 626806 h 884903"/>
                      <a:gd name="connsiteX34" fmla="*/ 513735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73509 w 835741"/>
                      <a:gd name="connsiteY28" fmla="*/ 511278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62895 w 835741"/>
                      <a:gd name="connsiteY32" fmla="*/ 614517 h 884903"/>
                      <a:gd name="connsiteX33" fmla="*/ 548148 w 835741"/>
                      <a:gd name="connsiteY33" fmla="*/ 626806 h 884903"/>
                      <a:gd name="connsiteX34" fmla="*/ 513735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98322 w 835741"/>
                      <a:gd name="connsiteY44" fmla="*/ 742336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73509 w 835741"/>
                      <a:gd name="connsiteY28" fmla="*/ 511278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62895 w 835741"/>
                      <a:gd name="connsiteY32" fmla="*/ 614517 h 884903"/>
                      <a:gd name="connsiteX33" fmla="*/ 548148 w 835741"/>
                      <a:gd name="connsiteY33" fmla="*/ 626806 h 884903"/>
                      <a:gd name="connsiteX34" fmla="*/ 513735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2735 w 835741"/>
                      <a:gd name="connsiteY43" fmla="*/ 710381 h 884903"/>
                      <a:gd name="connsiteX44" fmla="*/ 101965 w 835741"/>
                      <a:gd name="connsiteY44" fmla="*/ 749622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73509 w 835741"/>
                      <a:gd name="connsiteY28" fmla="*/ 511278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62895 w 835741"/>
                      <a:gd name="connsiteY32" fmla="*/ 614517 h 884903"/>
                      <a:gd name="connsiteX33" fmla="*/ 548148 w 835741"/>
                      <a:gd name="connsiteY33" fmla="*/ 626806 h 884903"/>
                      <a:gd name="connsiteX34" fmla="*/ 513735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6378 w 835741"/>
                      <a:gd name="connsiteY43" fmla="*/ 717667 h 884903"/>
                      <a:gd name="connsiteX44" fmla="*/ 101965 w 835741"/>
                      <a:gd name="connsiteY44" fmla="*/ 749622 h 884903"/>
                      <a:gd name="connsiteX45" fmla="*/ 93406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73509 w 835741"/>
                      <a:gd name="connsiteY28" fmla="*/ 511278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62895 w 835741"/>
                      <a:gd name="connsiteY32" fmla="*/ 614517 h 884903"/>
                      <a:gd name="connsiteX33" fmla="*/ 548148 w 835741"/>
                      <a:gd name="connsiteY33" fmla="*/ 626806 h 884903"/>
                      <a:gd name="connsiteX34" fmla="*/ 513735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6378 w 835741"/>
                      <a:gd name="connsiteY43" fmla="*/ 717667 h 884903"/>
                      <a:gd name="connsiteX44" fmla="*/ 101965 w 835741"/>
                      <a:gd name="connsiteY44" fmla="*/ 749622 h 884903"/>
                      <a:gd name="connsiteX45" fmla="*/ 111622 w 835741"/>
                      <a:gd name="connsiteY45" fmla="*/ 791497 h 884903"/>
                      <a:gd name="connsiteX46" fmla="*/ 110612 w 835741"/>
                      <a:gd name="connsiteY46" fmla="*/ 828368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  <a:gd name="connsiteX0" fmla="*/ 9832 w 835741"/>
                      <a:gd name="connsiteY0" fmla="*/ 194187 h 884903"/>
                      <a:gd name="connsiteX1" fmla="*/ 0 w 835741"/>
                      <a:gd name="connsiteY1" fmla="*/ 228600 h 884903"/>
                      <a:gd name="connsiteX2" fmla="*/ 9832 w 835741"/>
                      <a:gd name="connsiteY2" fmla="*/ 250723 h 884903"/>
                      <a:gd name="connsiteX3" fmla="*/ 24580 w 835741"/>
                      <a:gd name="connsiteY3" fmla="*/ 258097 h 884903"/>
                      <a:gd name="connsiteX4" fmla="*/ 24580 w 835741"/>
                      <a:gd name="connsiteY4" fmla="*/ 258097 h 884903"/>
                      <a:gd name="connsiteX5" fmla="*/ 49161 w 835741"/>
                      <a:gd name="connsiteY5" fmla="*/ 275303 h 884903"/>
                      <a:gd name="connsiteX6" fmla="*/ 68825 w 835741"/>
                      <a:gd name="connsiteY6" fmla="*/ 280219 h 884903"/>
                      <a:gd name="connsiteX7" fmla="*/ 95864 w 835741"/>
                      <a:gd name="connsiteY7" fmla="*/ 272845 h 884903"/>
                      <a:gd name="connsiteX8" fmla="*/ 122903 w 835741"/>
                      <a:gd name="connsiteY8" fmla="*/ 270387 h 884903"/>
                      <a:gd name="connsiteX9" fmla="*/ 152400 w 835741"/>
                      <a:gd name="connsiteY9" fmla="*/ 250723 h 884903"/>
                      <a:gd name="connsiteX10" fmla="*/ 196645 w 835741"/>
                      <a:gd name="connsiteY10" fmla="*/ 235974 h 884903"/>
                      <a:gd name="connsiteX11" fmla="*/ 233516 w 835741"/>
                      <a:gd name="connsiteY11" fmla="*/ 226142 h 884903"/>
                      <a:gd name="connsiteX12" fmla="*/ 263012 w 835741"/>
                      <a:gd name="connsiteY12" fmla="*/ 216310 h 884903"/>
                      <a:gd name="connsiteX13" fmla="*/ 312174 w 835741"/>
                      <a:gd name="connsiteY13" fmla="*/ 206477 h 884903"/>
                      <a:gd name="connsiteX14" fmla="*/ 356419 w 835741"/>
                      <a:gd name="connsiteY14" fmla="*/ 201561 h 884903"/>
                      <a:gd name="connsiteX15" fmla="*/ 405580 w 835741"/>
                      <a:gd name="connsiteY15" fmla="*/ 201561 h 884903"/>
                      <a:gd name="connsiteX16" fmla="*/ 447367 w 835741"/>
                      <a:gd name="connsiteY16" fmla="*/ 201561 h 884903"/>
                      <a:gd name="connsiteX17" fmla="*/ 503903 w 835741"/>
                      <a:gd name="connsiteY17" fmla="*/ 211393 h 884903"/>
                      <a:gd name="connsiteX18" fmla="*/ 543232 w 835741"/>
                      <a:gd name="connsiteY18" fmla="*/ 221226 h 884903"/>
                      <a:gd name="connsiteX19" fmla="*/ 582561 w 835741"/>
                      <a:gd name="connsiteY19" fmla="*/ 235974 h 884903"/>
                      <a:gd name="connsiteX20" fmla="*/ 597309 w 835741"/>
                      <a:gd name="connsiteY20" fmla="*/ 243348 h 884903"/>
                      <a:gd name="connsiteX21" fmla="*/ 631722 w 835741"/>
                      <a:gd name="connsiteY21" fmla="*/ 265471 h 884903"/>
                      <a:gd name="connsiteX22" fmla="*/ 651387 w 835741"/>
                      <a:gd name="connsiteY22" fmla="*/ 285135 h 884903"/>
                      <a:gd name="connsiteX23" fmla="*/ 673509 w 835741"/>
                      <a:gd name="connsiteY23" fmla="*/ 312174 h 884903"/>
                      <a:gd name="connsiteX24" fmla="*/ 685800 w 835741"/>
                      <a:gd name="connsiteY24" fmla="*/ 346587 h 884903"/>
                      <a:gd name="connsiteX25" fmla="*/ 690716 w 835741"/>
                      <a:gd name="connsiteY25" fmla="*/ 385916 h 884903"/>
                      <a:gd name="connsiteX26" fmla="*/ 690716 w 835741"/>
                      <a:gd name="connsiteY26" fmla="*/ 442452 h 884903"/>
                      <a:gd name="connsiteX27" fmla="*/ 688258 w 835741"/>
                      <a:gd name="connsiteY27" fmla="*/ 474407 h 884903"/>
                      <a:gd name="connsiteX28" fmla="*/ 673509 w 835741"/>
                      <a:gd name="connsiteY28" fmla="*/ 511278 h 884903"/>
                      <a:gd name="connsiteX29" fmla="*/ 653845 w 835741"/>
                      <a:gd name="connsiteY29" fmla="*/ 540774 h 884903"/>
                      <a:gd name="connsiteX30" fmla="*/ 626805 w 835741"/>
                      <a:gd name="connsiteY30" fmla="*/ 567813 h 884903"/>
                      <a:gd name="connsiteX31" fmla="*/ 594851 w 835741"/>
                      <a:gd name="connsiteY31" fmla="*/ 592394 h 884903"/>
                      <a:gd name="connsiteX32" fmla="*/ 562895 w 835741"/>
                      <a:gd name="connsiteY32" fmla="*/ 614517 h 884903"/>
                      <a:gd name="connsiteX33" fmla="*/ 548148 w 835741"/>
                      <a:gd name="connsiteY33" fmla="*/ 626806 h 884903"/>
                      <a:gd name="connsiteX34" fmla="*/ 513735 w 835741"/>
                      <a:gd name="connsiteY34" fmla="*/ 648929 h 884903"/>
                      <a:gd name="connsiteX35" fmla="*/ 462116 w 835741"/>
                      <a:gd name="connsiteY35" fmla="*/ 663677 h 884903"/>
                      <a:gd name="connsiteX36" fmla="*/ 422787 w 835741"/>
                      <a:gd name="connsiteY36" fmla="*/ 680884 h 884903"/>
                      <a:gd name="connsiteX37" fmla="*/ 356419 w 835741"/>
                      <a:gd name="connsiteY37" fmla="*/ 685800 h 884903"/>
                      <a:gd name="connsiteX38" fmla="*/ 317090 w 835741"/>
                      <a:gd name="connsiteY38" fmla="*/ 690716 h 884903"/>
                      <a:gd name="connsiteX39" fmla="*/ 290051 w 835741"/>
                      <a:gd name="connsiteY39" fmla="*/ 688257 h 884903"/>
                      <a:gd name="connsiteX40" fmla="*/ 235974 w 835741"/>
                      <a:gd name="connsiteY40" fmla="*/ 690716 h 884903"/>
                      <a:gd name="connsiteX41" fmla="*/ 189271 w 835741"/>
                      <a:gd name="connsiteY41" fmla="*/ 700548 h 884903"/>
                      <a:gd name="connsiteX42" fmla="*/ 167148 w 835741"/>
                      <a:gd name="connsiteY42" fmla="*/ 705465 h 884903"/>
                      <a:gd name="connsiteX43" fmla="*/ 136378 w 835741"/>
                      <a:gd name="connsiteY43" fmla="*/ 717667 h 884903"/>
                      <a:gd name="connsiteX44" fmla="*/ 101965 w 835741"/>
                      <a:gd name="connsiteY44" fmla="*/ 749622 h 884903"/>
                      <a:gd name="connsiteX45" fmla="*/ 111622 w 835741"/>
                      <a:gd name="connsiteY45" fmla="*/ 791497 h 884903"/>
                      <a:gd name="connsiteX46" fmla="*/ 110612 w 835741"/>
                      <a:gd name="connsiteY46" fmla="*/ 824725 h 884903"/>
                      <a:gd name="connsiteX47" fmla="*/ 132735 w 835741"/>
                      <a:gd name="connsiteY47" fmla="*/ 852948 h 884903"/>
                      <a:gd name="connsiteX48" fmla="*/ 172064 w 835741"/>
                      <a:gd name="connsiteY48" fmla="*/ 875071 h 884903"/>
                      <a:gd name="connsiteX49" fmla="*/ 218767 w 835741"/>
                      <a:gd name="connsiteY49" fmla="*/ 877529 h 884903"/>
                      <a:gd name="connsiteX50" fmla="*/ 265471 w 835741"/>
                      <a:gd name="connsiteY50" fmla="*/ 884903 h 884903"/>
                      <a:gd name="connsiteX51" fmla="*/ 336754 w 835741"/>
                      <a:gd name="connsiteY51" fmla="*/ 882445 h 884903"/>
                      <a:gd name="connsiteX52" fmla="*/ 388374 w 835741"/>
                      <a:gd name="connsiteY52" fmla="*/ 879987 h 884903"/>
                      <a:gd name="connsiteX53" fmla="*/ 454742 w 835741"/>
                      <a:gd name="connsiteY53" fmla="*/ 872613 h 884903"/>
                      <a:gd name="connsiteX54" fmla="*/ 518651 w 835741"/>
                      <a:gd name="connsiteY54" fmla="*/ 855406 h 884903"/>
                      <a:gd name="connsiteX55" fmla="*/ 570271 w 835741"/>
                      <a:gd name="connsiteY55" fmla="*/ 835742 h 884903"/>
                      <a:gd name="connsiteX56" fmla="*/ 599768 w 835741"/>
                      <a:gd name="connsiteY56" fmla="*/ 823452 h 884903"/>
                      <a:gd name="connsiteX57" fmla="*/ 626806 w 835741"/>
                      <a:gd name="connsiteY57" fmla="*/ 816077 h 884903"/>
                      <a:gd name="connsiteX58" fmla="*/ 683341 w 835741"/>
                      <a:gd name="connsiteY58" fmla="*/ 774289 h 884903"/>
                      <a:gd name="connsiteX59" fmla="*/ 715297 w 835741"/>
                      <a:gd name="connsiteY59" fmla="*/ 744794 h 884903"/>
                      <a:gd name="connsiteX60" fmla="*/ 749709 w 835741"/>
                      <a:gd name="connsiteY60" fmla="*/ 727587 h 884903"/>
                      <a:gd name="connsiteX61" fmla="*/ 779206 w 835741"/>
                      <a:gd name="connsiteY61" fmla="*/ 695632 h 884903"/>
                      <a:gd name="connsiteX62" fmla="*/ 796412 w 835741"/>
                      <a:gd name="connsiteY62" fmla="*/ 651387 h 884903"/>
                      <a:gd name="connsiteX63" fmla="*/ 820993 w 835741"/>
                      <a:gd name="connsiteY63" fmla="*/ 609600 h 884903"/>
                      <a:gd name="connsiteX64" fmla="*/ 833283 w 835741"/>
                      <a:gd name="connsiteY64" fmla="*/ 562897 h 884903"/>
                      <a:gd name="connsiteX65" fmla="*/ 833283 w 835741"/>
                      <a:gd name="connsiteY65" fmla="*/ 521110 h 884903"/>
                      <a:gd name="connsiteX66" fmla="*/ 833283 w 835741"/>
                      <a:gd name="connsiteY66" fmla="*/ 494071 h 884903"/>
                      <a:gd name="connsiteX67" fmla="*/ 835741 w 835741"/>
                      <a:gd name="connsiteY67" fmla="*/ 457200 h 884903"/>
                      <a:gd name="connsiteX68" fmla="*/ 833283 w 835741"/>
                      <a:gd name="connsiteY68" fmla="*/ 425245 h 884903"/>
                      <a:gd name="connsiteX69" fmla="*/ 825909 w 835741"/>
                      <a:gd name="connsiteY69" fmla="*/ 381000 h 884903"/>
                      <a:gd name="connsiteX70" fmla="*/ 820993 w 835741"/>
                      <a:gd name="connsiteY70" fmla="*/ 341671 h 884903"/>
                      <a:gd name="connsiteX71" fmla="*/ 816077 w 835741"/>
                      <a:gd name="connsiteY71" fmla="*/ 309716 h 884903"/>
                      <a:gd name="connsiteX72" fmla="*/ 808703 w 835741"/>
                      <a:gd name="connsiteY72" fmla="*/ 277761 h 884903"/>
                      <a:gd name="connsiteX73" fmla="*/ 801328 w 835741"/>
                      <a:gd name="connsiteY73" fmla="*/ 243349 h 884903"/>
                      <a:gd name="connsiteX74" fmla="*/ 781664 w 835741"/>
                      <a:gd name="connsiteY74" fmla="*/ 199103 h 884903"/>
                      <a:gd name="connsiteX75" fmla="*/ 769373 w 835741"/>
                      <a:gd name="connsiteY75" fmla="*/ 181896 h 884903"/>
                      <a:gd name="connsiteX76" fmla="*/ 739877 w 835741"/>
                      <a:gd name="connsiteY76" fmla="*/ 145026 h 884903"/>
                      <a:gd name="connsiteX77" fmla="*/ 690716 w 835741"/>
                      <a:gd name="connsiteY77" fmla="*/ 98323 h 884903"/>
                      <a:gd name="connsiteX78" fmla="*/ 648930 w 835741"/>
                      <a:gd name="connsiteY78" fmla="*/ 71284 h 884903"/>
                      <a:gd name="connsiteX79" fmla="*/ 612058 w 835741"/>
                      <a:gd name="connsiteY79" fmla="*/ 51619 h 884903"/>
                      <a:gd name="connsiteX80" fmla="*/ 594851 w 835741"/>
                      <a:gd name="connsiteY80" fmla="*/ 39329 h 884903"/>
                      <a:gd name="connsiteX81" fmla="*/ 540774 w 835741"/>
                      <a:gd name="connsiteY81" fmla="*/ 24581 h 884903"/>
                      <a:gd name="connsiteX82" fmla="*/ 501445 w 835741"/>
                      <a:gd name="connsiteY82" fmla="*/ 14748 h 884903"/>
                      <a:gd name="connsiteX83" fmla="*/ 484238 w 835741"/>
                      <a:gd name="connsiteY83" fmla="*/ 12290 h 884903"/>
                      <a:gd name="connsiteX84" fmla="*/ 459658 w 835741"/>
                      <a:gd name="connsiteY84" fmla="*/ 7374 h 884903"/>
                      <a:gd name="connsiteX85" fmla="*/ 430161 w 835741"/>
                      <a:gd name="connsiteY85" fmla="*/ 0 h 884903"/>
                      <a:gd name="connsiteX86" fmla="*/ 383458 w 835741"/>
                      <a:gd name="connsiteY86" fmla="*/ 0 h 884903"/>
                      <a:gd name="connsiteX87" fmla="*/ 339212 w 835741"/>
                      <a:gd name="connsiteY87" fmla="*/ 2458 h 884903"/>
                      <a:gd name="connsiteX88" fmla="*/ 287593 w 835741"/>
                      <a:gd name="connsiteY88" fmla="*/ 9831 h 884903"/>
                      <a:gd name="connsiteX89" fmla="*/ 226142 w 835741"/>
                      <a:gd name="connsiteY89" fmla="*/ 19665 h 884903"/>
                      <a:gd name="connsiteX90" fmla="*/ 186812 w 835741"/>
                      <a:gd name="connsiteY90" fmla="*/ 41787 h 884903"/>
                      <a:gd name="connsiteX91" fmla="*/ 137651 w 835741"/>
                      <a:gd name="connsiteY91" fmla="*/ 63910 h 884903"/>
                      <a:gd name="connsiteX92" fmla="*/ 98322 w 835741"/>
                      <a:gd name="connsiteY92" fmla="*/ 93406 h 884903"/>
                      <a:gd name="connsiteX93" fmla="*/ 58993 w 835741"/>
                      <a:gd name="connsiteY93" fmla="*/ 120445 h 884903"/>
                      <a:gd name="connsiteX94" fmla="*/ 46702 w 835741"/>
                      <a:gd name="connsiteY94" fmla="*/ 130277 h 884903"/>
                      <a:gd name="connsiteX95" fmla="*/ 27038 w 835741"/>
                      <a:gd name="connsiteY95" fmla="*/ 167149 h 884903"/>
                      <a:gd name="connsiteX96" fmla="*/ 9832 w 835741"/>
                      <a:gd name="connsiteY96" fmla="*/ 194187 h 8849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</a:cxnLst>
                    <a:rect l="l" t="t" r="r" b="b"/>
                    <a:pathLst>
                      <a:path w="835741" h="884903">
                        <a:moveTo>
                          <a:pt x="9832" y="194187"/>
                        </a:moveTo>
                        <a:lnTo>
                          <a:pt x="0" y="228600"/>
                        </a:lnTo>
                        <a:lnTo>
                          <a:pt x="9832" y="250723"/>
                        </a:lnTo>
                        <a:lnTo>
                          <a:pt x="24580" y="258097"/>
                        </a:lnTo>
                        <a:lnTo>
                          <a:pt x="24580" y="258097"/>
                        </a:lnTo>
                        <a:cubicBezTo>
                          <a:pt x="47667" y="273488"/>
                          <a:pt x="40436" y="266578"/>
                          <a:pt x="49161" y="275303"/>
                        </a:cubicBezTo>
                        <a:lnTo>
                          <a:pt x="68825" y="280219"/>
                        </a:lnTo>
                        <a:lnTo>
                          <a:pt x="95864" y="272845"/>
                        </a:lnTo>
                        <a:lnTo>
                          <a:pt x="122903" y="270387"/>
                        </a:lnTo>
                        <a:lnTo>
                          <a:pt x="152400" y="250723"/>
                        </a:lnTo>
                        <a:lnTo>
                          <a:pt x="196645" y="235974"/>
                        </a:lnTo>
                        <a:lnTo>
                          <a:pt x="233516" y="226142"/>
                        </a:lnTo>
                        <a:lnTo>
                          <a:pt x="263012" y="216310"/>
                        </a:lnTo>
                        <a:lnTo>
                          <a:pt x="312174" y="206477"/>
                        </a:lnTo>
                        <a:lnTo>
                          <a:pt x="356419" y="201561"/>
                        </a:lnTo>
                        <a:lnTo>
                          <a:pt x="405580" y="201561"/>
                        </a:lnTo>
                        <a:lnTo>
                          <a:pt x="447367" y="201561"/>
                        </a:lnTo>
                        <a:lnTo>
                          <a:pt x="503903" y="211393"/>
                        </a:lnTo>
                        <a:lnTo>
                          <a:pt x="543232" y="221226"/>
                        </a:lnTo>
                        <a:lnTo>
                          <a:pt x="582561" y="235974"/>
                        </a:lnTo>
                        <a:lnTo>
                          <a:pt x="597309" y="243348"/>
                        </a:lnTo>
                        <a:lnTo>
                          <a:pt x="631722" y="265471"/>
                        </a:lnTo>
                        <a:lnTo>
                          <a:pt x="651387" y="285135"/>
                        </a:lnTo>
                        <a:lnTo>
                          <a:pt x="673509" y="312174"/>
                        </a:lnTo>
                        <a:lnTo>
                          <a:pt x="685800" y="346587"/>
                        </a:lnTo>
                        <a:lnTo>
                          <a:pt x="690716" y="385916"/>
                        </a:lnTo>
                        <a:lnTo>
                          <a:pt x="690716" y="442452"/>
                        </a:lnTo>
                        <a:lnTo>
                          <a:pt x="688258" y="474407"/>
                        </a:lnTo>
                        <a:lnTo>
                          <a:pt x="673509" y="511278"/>
                        </a:lnTo>
                        <a:lnTo>
                          <a:pt x="653845" y="540774"/>
                        </a:lnTo>
                        <a:lnTo>
                          <a:pt x="626805" y="567813"/>
                        </a:lnTo>
                        <a:lnTo>
                          <a:pt x="594851" y="592394"/>
                        </a:lnTo>
                        <a:cubicBezTo>
                          <a:pt x="589935" y="596491"/>
                          <a:pt x="570679" y="608782"/>
                          <a:pt x="562895" y="614517"/>
                        </a:cubicBezTo>
                        <a:cubicBezTo>
                          <a:pt x="555111" y="620252"/>
                          <a:pt x="558800" y="622709"/>
                          <a:pt x="548148" y="626806"/>
                        </a:cubicBezTo>
                        <a:lnTo>
                          <a:pt x="513735" y="648929"/>
                        </a:lnTo>
                        <a:lnTo>
                          <a:pt x="462116" y="663677"/>
                        </a:lnTo>
                        <a:lnTo>
                          <a:pt x="422787" y="680884"/>
                        </a:lnTo>
                        <a:lnTo>
                          <a:pt x="356419" y="685800"/>
                        </a:lnTo>
                        <a:lnTo>
                          <a:pt x="317090" y="690716"/>
                        </a:lnTo>
                        <a:cubicBezTo>
                          <a:pt x="296692" y="700914"/>
                          <a:pt x="299838" y="688257"/>
                          <a:pt x="290051" y="688257"/>
                        </a:cubicBezTo>
                        <a:lnTo>
                          <a:pt x="235974" y="690716"/>
                        </a:lnTo>
                        <a:lnTo>
                          <a:pt x="189271" y="700548"/>
                        </a:lnTo>
                        <a:lnTo>
                          <a:pt x="167148" y="705465"/>
                        </a:lnTo>
                        <a:lnTo>
                          <a:pt x="136378" y="717667"/>
                        </a:lnTo>
                        <a:lnTo>
                          <a:pt x="101965" y="749622"/>
                        </a:lnTo>
                        <a:lnTo>
                          <a:pt x="111622" y="791497"/>
                        </a:lnTo>
                        <a:cubicBezTo>
                          <a:pt x="111285" y="803787"/>
                          <a:pt x="110949" y="812435"/>
                          <a:pt x="110612" y="824725"/>
                        </a:cubicBezTo>
                        <a:lnTo>
                          <a:pt x="132735" y="852948"/>
                        </a:lnTo>
                        <a:lnTo>
                          <a:pt x="172064" y="875071"/>
                        </a:lnTo>
                        <a:lnTo>
                          <a:pt x="218767" y="877529"/>
                        </a:lnTo>
                        <a:lnTo>
                          <a:pt x="265471" y="884903"/>
                        </a:lnTo>
                        <a:lnTo>
                          <a:pt x="336754" y="882445"/>
                        </a:lnTo>
                        <a:lnTo>
                          <a:pt x="388374" y="879987"/>
                        </a:lnTo>
                        <a:lnTo>
                          <a:pt x="454742" y="872613"/>
                        </a:lnTo>
                        <a:lnTo>
                          <a:pt x="518651" y="855406"/>
                        </a:lnTo>
                        <a:lnTo>
                          <a:pt x="570271" y="835742"/>
                        </a:lnTo>
                        <a:lnTo>
                          <a:pt x="599768" y="823452"/>
                        </a:lnTo>
                        <a:lnTo>
                          <a:pt x="626806" y="816077"/>
                        </a:lnTo>
                        <a:lnTo>
                          <a:pt x="683341" y="774289"/>
                        </a:lnTo>
                        <a:lnTo>
                          <a:pt x="715297" y="744794"/>
                        </a:lnTo>
                        <a:lnTo>
                          <a:pt x="749709" y="727587"/>
                        </a:lnTo>
                        <a:lnTo>
                          <a:pt x="779206" y="695632"/>
                        </a:lnTo>
                        <a:lnTo>
                          <a:pt x="796412" y="651387"/>
                        </a:lnTo>
                        <a:lnTo>
                          <a:pt x="820993" y="609600"/>
                        </a:lnTo>
                        <a:lnTo>
                          <a:pt x="833283" y="562897"/>
                        </a:lnTo>
                        <a:lnTo>
                          <a:pt x="833283" y="521110"/>
                        </a:lnTo>
                        <a:lnTo>
                          <a:pt x="833283" y="494071"/>
                        </a:lnTo>
                        <a:lnTo>
                          <a:pt x="835741" y="457200"/>
                        </a:lnTo>
                        <a:lnTo>
                          <a:pt x="833283" y="425245"/>
                        </a:lnTo>
                        <a:lnTo>
                          <a:pt x="825909" y="381000"/>
                        </a:lnTo>
                        <a:lnTo>
                          <a:pt x="820993" y="341671"/>
                        </a:lnTo>
                        <a:lnTo>
                          <a:pt x="816077" y="309716"/>
                        </a:lnTo>
                        <a:lnTo>
                          <a:pt x="808703" y="277761"/>
                        </a:lnTo>
                        <a:lnTo>
                          <a:pt x="801328" y="243349"/>
                        </a:lnTo>
                        <a:lnTo>
                          <a:pt x="781664" y="199103"/>
                        </a:lnTo>
                        <a:lnTo>
                          <a:pt x="769373" y="181896"/>
                        </a:lnTo>
                        <a:lnTo>
                          <a:pt x="739877" y="145026"/>
                        </a:lnTo>
                        <a:lnTo>
                          <a:pt x="690716" y="98323"/>
                        </a:lnTo>
                        <a:lnTo>
                          <a:pt x="648930" y="71284"/>
                        </a:lnTo>
                        <a:lnTo>
                          <a:pt x="612058" y="51619"/>
                        </a:lnTo>
                        <a:lnTo>
                          <a:pt x="594851" y="39329"/>
                        </a:lnTo>
                        <a:lnTo>
                          <a:pt x="540774" y="24581"/>
                        </a:lnTo>
                        <a:lnTo>
                          <a:pt x="501445" y="14748"/>
                        </a:lnTo>
                        <a:lnTo>
                          <a:pt x="484238" y="12290"/>
                        </a:lnTo>
                        <a:lnTo>
                          <a:pt x="459658" y="7374"/>
                        </a:lnTo>
                        <a:lnTo>
                          <a:pt x="430161" y="0"/>
                        </a:lnTo>
                        <a:lnTo>
                          <a:pt x="383458" y="0"/>
                        </a:lnTo>
                        <a:lnTo>
                          <a:pt x="339212" y="2458"/>
                        </a:lnTo>
                        <a:cubicBezTo>
                          <a:pt x="318728" y="6555"/>
                          <a:pt x="306438" y="6963"/>
                          <a:pt x="287593" y="9831"/>
                        </a:cubicBezTo>
                        <a:cubicBezTo>
                          <a:pt x="268748" y="12699"/>
                          <a:pt x="246626" y="18026"/>
                          <a:pt x="226142" y="19665"/>
                        </a:cubicBezTo>
                        <a:lnTo>
                          <a:pt x="186812" y="41787"/>
                        </a:lnTo>
                        <a:lnTo>
                          <a:pt x="137651" y="63910"/>
                        </a:lnTo>
                        <a:lnTo>
                          <a:pt x="98322" y="93406"/>
                        </a:lnTo>
                        <a:lnTo>
                          <a:pt x="58993" y="120445"/>
                        </a:lnTo>
                        <a:lnTo>
                          <a:pt x="46702" y="130277"/>
                        </a:lnTo>
                        <a:lnTo>
                          <a:pt x="27038" y="167149"/>
                        </a:lnTo>
                        <a:lnTo>
                          <a:pt x="9832" y="194187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70" name="フリーフォーム: 図形 369">
                  <a:extLst>
                    <a:ext uri="{FF2B5EF4-FFF2-40B4-BE49-F238E27FC236}">
                      <a16:creationId xmlns:a16="http://schemas.microsoft.com/office/drawing/2014/main" id="{E46B04C5-56E1-4275-85F6-DDB63EE93B67}"/>
                    </a:ext>
                  </a:extLst>
                </p:cNvPr>
                <p:cNvSpPr/>
                <p:nvPr/>
              </p:nvSpPr>
              <p:spPr>
                <a:xfrm>
                  <a:off x="2498718" y="4471543"/>
                  <a:ext cx="308885" cy="822960"/>
                </a:xfrm>
                <a:custGeom>
                  <a:avLst/>
                  <a:gdLst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94297 h 848677"/>
                    <a:gd name="connsiteX3" fmla="*/ 217170 w 314325"/>
                    <a:gd name="connsiteY3" fmla="*/ 148590 h 848677"/>
                    <a:gd name="connsiteX4" fmla="*/ 197167 w 314325"/>
                    <a:gd name="connsiteY4" fmla="*/ 168592 h 848677"/>
                    <a:gd name="connsiteX5" fmla="*/ 165735 w 314325"/>
                    <a:gd name="connsiteY5" fmla="*/ 194310 h 848677"/>
                    <a:gd name="connsiteX6" fmla="*/ 157162 w 314325"/>
                    <a:gd name="connsiteY6" fmla="*/ 254317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0 w 314325"/>
                    <a:gd name="connsiteY21" fmla="*/ 52006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0007 w 314325"/>
                    <a:gd name="connsiteY27" fmla="*/ 337185 h 848677"/>
                    <a:gd name="connsiteX28" fmla="*/ 177165 w 314325"/>
                    <a:gd name="connsiteY28" fmla="*/ 125730 h 848677"/>
                    <a:gd name="connsiteX29" fmla="*/ 200025 w 314325"/>
                    <a:gd name="connsiteY29" fmla="*/ 100012 h 848677"/>
                    <a:gd name="connsiteX30" fmla="*/ 314325 w 314325"/>
                    <a:gd name="connsiteY30" fmla="*/ 0 h 848677"/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94297 h 848677"/>
                    <a:gd name="connsiteX3" fmla="*/ 217170 w 314325"/>
                    <a:gd name="connsiteY3" fmla="*/ 148590 h 848677"/>
                    <a:gd name="connsiteX4" fmla="*/ 197167 w 314325"/>
                    <a:gd name="connsiteY4" fmla="*/ 168592 h 848677"/>
                    <a:gd name="connsiteX5" fmla="*/ 174307 w 314325"/>
                    <a:gd name="connsiteY5" fmla="*/ 202883 h 848677"/>
                    <a:gd name="connsiteX6" fmla="*/ 157162 w 314325"/>
                    <a:gd name="connsiteY6" fmla="*/ 254317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0 w 314325"/>
                    <a:gd name="connsiteY21" fmla="*/ 52006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0007 w 314325"/>
                    <a:gd name="connsiteY27" fmla="*/ 337185 h 848677"/>
                    <a:gd name="connsiteX28" fmla="*/ 177165 w 314325"/>
                    <a:gd name="connsiteY28" fmla="*/ 125730 h 848677"/>
                    <a:gd name="connsiteX29" fmla="*/ 200025 w 314325"/>
                    <a:gd name="connsiteY29" fmla="*/ 100012 h 848677"/>
                    <a:gd name="connsiteX30" fmla="*/ 314325 w 314325"/>
                    <a:gd name="connsiteY30" fmla="*/ 0 h 848677"/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94297 h 848677"/>
                    <a:gd name="connsiteX3" fmla="*/ 217170 w 314325"/>
                    <a:gd name="connsiteY3" fmla="*/ 148590 h 848677"/>
                    <a:gd name="connsiteX4" fmla="*/ 197167 w 314325"/>
                    <a:gd name="connsiteY4" fmla="*/ 168592 h 848677"/>
                    <a:gd name="connsiteX5" fmla="*/ 174307 w 314325"/>
                    <a:gd name="connsiteY5" fmla="*/ 202883 h 848677"/>
                    <a:gd name="connsiteX6" fmla="*/ 160019 w 314325"/>
                    <a:gd name="connsiteY6" fmla="*/ 257174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0 w 314325"/>
                    <a:gd name="connsiteY21" fmla="*/ 52006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0007 w 314325"/>
                    <a:gd name="connsiteY27" fmla="*/ 337185 h 848677"/>
                    <a:gd name="connsiteX28" fmla="*/ 177165 w 314325"/>
                    <a:gd name="connsiteY28" fmla="*/ 125730 h 848677"/>
                    <a:gd name="connsiteX29" fmla="*/ 200025 w 314325"/>
                    <a:gd name="connsiteY29" fmla="*/ 100012 h 848677"/>
                    <a:gd name="connsiteX30" fmla="*/ 314325 w 314325"/>
                    <a:gd name="connsiteY30" fmla="*/ 0 h 848677"/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94297 h 848677"/>
                    <a:gd name="connsiteX3" fmla="*/ 217170 w 314325"/>
                    <a:gd name="connsiteY3" fmla="*/ 148590 h 848677"/>
                    <a:gd name="connsiteX4" fmla="*/ 200025 w 314325"/>
                    <a:gd name="connsiteY4" fmla="*/ 177164 h 848677"/>
                    <a:gd name="connsiteX5" fmla="*/ 174307 w 314325"/>
                    <a:gd name="connsiteY5" fmla="*/ 202883 h 848677"/>
                    <a:gd name="connsiteX6" fmla="*/ 160019 w 314325"/>
                    <a:gd name="connsiteY6" fmla="*/ 257174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0 w 314325"/>
                    <a:gd name="connsiteY21" fmla="*/ 52006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0007 w 314325"/>
                    <a:gd name="connsiteY27" fmla="*/ 337185 h 848677"/>
                    <a:gd name="connsiteX28" fmla="*/ 177165 w 314325"/>
                    <a:gd name="connsiteY28" fmla="*/ 125730 h 848677"/>
                    <a:gd name="connsiteX29" fmla="*/ 200025 w 314325"/>
                    <a:gd name="connsiteY29" fmla="*/ 100012 h 848677"/>
                    <a:gd name="connsiteX30" fmla="*/ 314325 w 314325"/>
                    <a:gd name="connsiteY30" fmla="*/ 0 h 848677"/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94297 h 848677"/>
                    <a:gd name="connsiteX3" fmla="*/ 217170 w 314325"/>
                    <a:gd name="connsiteY3" fmla="*/ 148590 h 848677"/>
                    <a:gd name="connsiteX4" fmla="*/ 200025 w 314325"/>
                    <a:gd name="connsiteY4" fmla="*/ 177164 h 848677"/>
                    <a:gd name="connsiteX5" fmla="*/ 174307 w 314325"/>
                    <a:gd name="connsiteY5" fmla="*/ 202883 h 848677"/>
                    <a:gd name="connsiteX6" fmla="*/ 160019 w 314325"/>
                    <a:gd name="connsiteY6" fmla="*/ 257174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0 w 314325"/>
                    <a:gd name="connsiteY21" fmla="*/ 52006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0007 w 314325"/>
                    <a:gd name="connsiteY27" fmla="*/ 337185 h 848677"/>
                    <a:gd name="connsiteX28" fmla="*/ 177165 w 314325"/>
                    <a:gd name="connsiteY28" fmla="*/ 125730 h 848677"/>
                    <a:gd name="connsiteX29" fmla="*/ 200025 w 314325"/>
                    <a:gd name="connsiteY29" fmla="*/ 100012 h 848677"/>
                    <a:gd name="connsiteX30" fmla="*/ 314325 w 314325"/>
                    <a:gd name="connsiteY30" fmla="*/ 0 h 848677"/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105727 h 848677"/>
                    <a:gd name="connsiteX3" fmla="*/ 217170 w 314325"/>
                    <a:gd name="connsiteY3" fmla="*/ 148590 h 848677"/>
                    <a:gd name="connsiteX4" fmla="*/ 200025 w 314325"/>
                    <a:gd name="connsiteY4" fmla="*/ 177164 h 848677"/>
                    <a:gd name="connsiteX5" fmla="*/ 174307 w 314325"/>
                    <a:gd name="connsiteY5" fmla="*/ 202883 h 848677"/>
                    <a:gd name="connsiteX6" fmla="*/ 160019 w 314325"/>
                    <a:gd name="connsiteY6" fmla="*/ 257174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0 w 314325"/>
                    <a:gd name="connsiteY21" fmla="*/ 52006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0007 w 314325"/>
                    <a:gd name="connsiteY27" fmla="*/ 337185 h 848677"/>
                    <a:gd name="connsiteX28" fmla="*/ 177165 w 314325"/>
                    <a:gd name="connsiteY28" fmla="*/ 125730 h 848677"/>
                    <a:gd name="connsiteX29" fmla="*/ 200025 w 314325"/>
                    <a:gd name="connsiteY29" fmla="*/ 100012 h 848677"/>
                    <a:gd name="connsiteX30" fmla="*/ 314325 w 314325"/>
                    <a:gd name="connsiteY30" fmla="*/ 0 h 848677"/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105727 h 848677"/>
                    <a:gd name="connsiteX3" fmla="*/ 217170 w 314325"/>
                    <a:gd name="connsiteY3" fmla="*/ 148590 h 848677"/>
                    <a:gd name="connsiteX4" fmla="*/ 200025 w 314325"/>
                    <a:gd name="connsiteY4" fmla="*/ 177164 h 848677"/>
                    <a:gd name="connsiteX5" fmla="*/ 174307 w 314325"/>
                    <a:gd name="connsiteY5" fmla="*/ 202883 h 848677"/>
                    <a:gd name="connsiteX6" fmla="*/ 160019 w 314325"/>
                    <a:gd name="connsiteY6" fmla="*/ 257174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0 w 314325"/>
                    <a:gd name="connsiteY21" fmla="*/ 52006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0007 w 314325"/>
                    <a:gd name="connsiteY27" fmla="*/ 337185 h 848677"/>
                    <a:gd name="connsiteX28" fmla="*/ 177165 w 314325"/>
                    <a:gd name="connsiteY28" fmla="*/ 125730 h 848677"/>
                    <a:gd name="connsiteX29" fmla="*/ 205740 w 314325"/>
                    <a:gd name="connsiteY29" fmla="*/ 111442 h 848677"/>
                    <a:gd name="connsiteX30" fmla="*/ 314325 w 314325"/>
                    <a:gd name="connsiteY30" fmla="*/ 0 h 848677"/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105727 h 848677"/>
                    <a:gd name="connsiteX3" fmla="*/ 217170 w 314325"/>
                    <a:gd name="connsiteY3" fmla="*/ 148590 h 848677"/>
                    <a:gd name="connsiteX4" fmla="*/ 200025 w 314325"/>
                    <a:gd name="connsiteY4" fmla="*/ 177164 h 848677"/>
                    <a:gd name="connsiteX5" fmla="*/ 174307 w 314325"/>
                    <a:gd name="connsiteY5" fmla="*/ 202883 h 848677"/>
                    <a:gd name="connsiteX6" fmla="*/ 160019 w 314325"/>
                    <a:gd name="connsiteY6" fmla="*/ 257174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0 w 314325"/>
                    <a:gd name="connsiteY21" fmla="*/ 52006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0007 w 314325"/>
                    <a:gd name="connsiteY27" fmla="*/ 337185 h 848677"/>
                    <a:gd name="connsiteX28" fmla="*/ 177165 w 314325"/>
                    <a:gd name="connsiteY28" fmla="*/ 134302 h 848677"/>
                    <a:gd name="connsiteX29" fmla="*/ 205740 w 314325"/>
                    <a:gd name="connsiteY29" fmla="*/ 111442 h 848677"/>
                    <a:gd name="connsiteX30" fmla="*/ 314325 w 314325"/>
                    <a:gd name="connsiteY30" fmla="*/ 0 h 848677"/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105727 h 848677"/>
                    <a:gd name="connsiteX3" fmla="*/ 217170 w 314325"/>
                    <a:gd name="connsiteY3" fmla="*/ 148590 h 848677"/>
                    <a:gd name="connsiteX4" fmla="*/ 200025 w 314325"/>
                    <a:gd name="connsiteY4" fmla="*/ 177164 h 848677"/>
                    <a:gd name="connsiteX5" fmla="*/ 174307 w 314325"/>
                    <a:gd name="connsiteY5" fmla="*/ 202883 h 848677"/>
                    <a:gd name="connsiteX6" fmla="*/ 160019 w 314325"/>
                    <a:gd name="connsiteY6" fmla="*/ 257174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0 w 314325"/>
                    <a:gd name="connsiteY21" fmla="*/ 52006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2864 w 314325"/>
                    <a:gd name="connsiteY27" fmla="*/ 297180 h 848677"/>
                    <a:gd name="connsiteX28" fmla="*/ 177165 w 314325"/>
                    <a:gd name="connsiteY28" fmla="*/ 134302 h 848677"/>
                    <a:gd name="connsiteX29" fmla="*/ 205740 w 314325"/>
                    <a:gd name="connsiteY29" fmla="*/ 111442 h 848677"/>
                    <a:gd name="connsiteX30" fmla="*/ 314325 w 314325"/>
                    <a:gd name="connsiteY30" fmla="*/ 0 h 848677"/>
                    <a:gd name="connsiteX0" fmla="*/ 314325 w 314325"/>
                    <a:gd name="connsiteY0" fmla="*/ 0 h 848677"/>
                    <a:gd name="connsiteX1" fmla="*/ 265747 w 314325"/>
                    <a:gd name="connsiteY1" fmla="*/ 80010 h 848677"/>
                    <a:gd name="connsiteX2" fmla="*/ 245745 w 314325"/>
                    <a:gd name="connsiteY2" fmla="*/ 105727 h 848677"/>
                    <a:gd name="connsiteX3" fmla="*/ 217170 w 314325"/>
                    <a:gd name="connsiteY3" fmla="*/ 148590 h 848677"/>
                    <a:gd name="connsiteX4" fmla="*/ 200025 w 314325"/>
                    <a:gd name="connsiteY4" fmla="*/ 177164 h 848677"/>
                    <a:gd name="connsiteX5" fmla="*/ 174307 w 314325"/>
                    <a:gd name="connsiteY5" fmla="*/ 202883 h 848677"/>
                    <a:gd name="connsiteX6" fmla="*/ 160019 w 314325"/>
                    <a:gd name="connsiteY6" fmla="*/ 257174 h 848677"/>
                    <a:gd name="connsiteX7" fmla="*/ 145732 w 314325"/>
                    <a:gd name="connsiteY7" fmla="*/ 317182 h 848677"/>
                    <a:gd name="connsiteX8" fmla="*/ 131445 w 314325"/>
                    <a:gd name="connsiteY8" fmla="*/ 371475 h 848677"/>
                    <a:gd name="connsiteX9" fmla="*/ 117157 w 314325"/>
                    <a:gd name="connsiteY9" fmla="*/ 417195 h 848677"/>
                    <a:gd name="connsiteX10" fmla="*/ 114300 w 314325"/>
                    <a:gd name="connsiteY10" fmla="*/ 457200 h 848677"/>
                    <a:gd name="connsiteX11" fmla="*/ 105727 w 314325"/>
                    <a:gd name="connsiteY11" fmla="*/ 520065 h 848677"/>
                    <a:gd name="connsiteX12" fmla="*/ 91440 w 314325"/>
                    <a:gd name="connsiteY12" fmla="*/ 565785 h 848677"/>
                    <a:gd name="connsiteX13" fmla="*/ 68580 w 314325"/>
                    <a:gd name="connsiteY13" fmla="*/ 600075 h 848677"/>
                    <a:gd name="connsiteX14" fmla="*/ 51435 w 314325"/>
                    <a:gd name="connsiteY14" fmla="*/ 668655 h 848677"/>
                    <a:gd name="connsiteX15" fmla="*/ 45720 w 314325"/>
                    <a:gd name="connsiteY15" fmla="*/ 714375 h 848677"/>
                    <a:gd name="connsiteX16" fmla="*/ 22860 w 314325"/>
                    <a:gd name="connsiteY16" fmla="*/ 777240 h 848677"/>
                    <a:gd name="connsiteX17" fmla="*/ 14287 w 314325"/>
                    <a:gd name="connsiteY17" fmla="*/ 800100 h 848677"/>
                    <a:gd name="connsiteX18" fmla="*/ 8572 w 314325"/>
                    <a:gd name="connsiteY18" fmla="*/ 825817 h 848677"/>
                    <a:gd name="connsiteX19" fmla="*/ 5715 w 314325"/>
                    <a:gd name="connsiteY19" fmla="*/ 848677 h 848677"/>
                    <a:gd name="connsiteX20" fmla="*/ 0 w 314325"/>
                    <a:gd name="connsiteY20" fmla="*/ 708660 h 848677"/>
                    <a:gd name="connsiteX21" fmla="*/ 11430 w 314325"/>
                    <a:gd name="connsiteY21" fmla="*/ 554355 h 848677"/>
                    <a:gd name="connsiteX22" fmla="*/ 5715 w 314325"/>
                    <a:gd name="connsiteY22" fmla="*/ 482917 h 848677"/>
                    <a:gd name="connsiteX23" fmla="*/ 8572 w 314325"/>
                    <a:gd name="connsiteY23" fmla="*/ 428625 h 848677"/>
                    <a:gd name="connsiteX24" fmla="*/ 14287 w 314325"/>
                    <a:gd name="connsiteY24" fmla="*/ 414337 h 848677"/>
                    <a:gd name="connsiteX25" fmla="*/ 22860 w 314325"/>
                    <a:gd name="connsiteY25" fmla="*/ 388620 h 848677"/>
                    <a:gd name="connsiteX26" fmla="*/ 37147 w 314325"/>
                    <a:gd name="connsiteY26" fmla="*/ 360045 h 848677"/>
                    <a:gd name="connsiteX27" fmla="*/ 62864 w 314325"/>
                    <a:gd name="connsiteY27" fmla="*/ 297180 h 848677"/>
                    <a:gd name="connsiteX28" fmla="*/ 177165 w 314325"/>
                    <a:gd name="connsiteY28" fmla="*/ 134302 h 848677"/>
                    <a:gd name="connsiteX29" fmla="*/ 205740 w 314325"/>
                    <a:gd name="connsiteY29" fmla="*/ 111442 h 848677"/>
                    <a:gd name="connsiteX30" fmla="*/ 314325 w 314325"/>
                    <a:gd name="connsiteY30" fmla="*/ 0 h 848677"/>
                    <a:gd name="connsiteX0" fmla="*/ 317182 w 317182"/>
                    <a:gd name="connsiteY0" fmla="*/ 0 h 848677"/>
                    <a:gd name="connsiteX1" fmla="*/ 268604 w 317182"/>
                    <a:gd name="connsiteY1" fmla="*/ 80010 h 848677"/>
                    <a:gd name="connsiteX2" fmla="*/ 248602 w 317182"/>
                    <a:gd name="connsiteY2" fmla="*/ 105727 h 848677"/>
                    <a:gd name="connsiteX3" fmla="*/ 220027 w 317182"/>
                    <a:gd name="connsiteY3" fmla="*/ 148590 h 848677"/>
                    <a:gd name="connsiteX4" fmla="*/ 202882 w 317182"/>
                    <a:gd name="connsiteY4" fmla="*/ 177164 h 848677"/>
                    <a:gd name="connsiteX5" fmla="*/ 177164 w 317182"/>
                    <a:gd name="connsiteY5" fmla="*/ 202883 h 848677"/>
                    <a:gd name="connsiteX6" fmla="*/ 162876 w 317182"/>
                    <a:gd name="connsiteY6" fmla="*/ 257174 h 848677"/>
                    <a:gd name="connsiteX7" fmla="*/ 148589 w 317182"/>
                    <a:gd name="connsiteY7" fmla="*/ 317182 h 848677"/>
                    <a:gd name="connsiteX8" fmla="*/ 134302 w 317182"/>
                    <a:gd name="connsiteY8" fmla="*/ 371475 h 848677"/>
                    <a:gd name="connsiteX9" fmla="*/ 120014 w 317182"/>
                    <a:gd name="connsiteY9" fmla="*/ 417195 h 848677"/>
                    <a:gd name="connsiteX10" fmla="*/ 117157 w 317182"/>
                    <a:gd name="connsiteY10" fmla="*/ 457200 h 848677"/>
                    <a:gd name="connsiteX11" fmla="*/ 108584 w 317182"/>
                    <a:gd name="connsiteY11" fmla="*/ 520065 h 848677"/>
                    <a:gd name="connsiteX12" fmla="*/ 94297 w 317182"/>
                    <a:gd name="connsiteY12" fmla="*/ 565785 h 848677"/>
                    <a:gd name="connsiteX13" fmla="*/ 71437 w 317182"/>
                    <a:gd name="connsiteY13" fmla="*/ 600075 h 848677"/>
                    <a:gd name="connsiteX14" fmla="*/ 54292 w 317182"/>
                    <a:gd name="connsiteY14" fmla="*/ 668655 h 848677"/>
                    <a:gd name="connsiteX15" fmla="*/ 48577 w 317182"/>
                    <a:gd name="connsiteY15" fmla="*/ 714375 h 848677"/>
                    <a:gd name="connsiteX16" fmla="*/ 25717 w 317182"/>
                    <a:gd name="connsiteY16" fmla="*/ 777240 h 848677"/>
                    <a:gd name="connsiteX17" fmla="*/ 17144 w 317182"/>
                    <a:gd name="connsiteY17" fmla="*/ 800100 h 848677"/>
                    <a:gd name="connsiteX18" fmla="*/ 11429 w 317182"/>
                    <a:gd name="connsiteY18" fmla="*/ 825817 h 848677"/>
                    <a:gd name="connsiteX19" fmla="*/ 8572 w 317182"/>
                    <a:gd name="connsiteY19" fmla="*/ 848677 h 848677"/>
                    <a:gd name="connsiteX20" fmla="*/ 2857 w 317182"/>
                    <a:gd name="connsiteY20" fmla="*/ 708660 h 848677"/>
                    <a:gd name="connsiteX21" fmla="*/ 0 w 317182"/>
                    <a:gd name="connsiteY21" fmla="*/ 562927 h 848677"/>
                    <a:gd name="connsiteX22" fmla="*/ 8572 w 317182"/>
                    <a:gd name="connsiteY22" fmla="*/ 482917 h 848677"/>
                    <a:gd name="connsiteX23" fmla="*/ 11429 w 317182"/>
                    <a:gd name="connsiteY23" fmla="*/ 428625 h 848677"/>
                    <a:gd name="connsiteX24" fmla="*/ 17144 w 317182"/>
                    <a:gd name="connsiteY24" fmla="*/ 414337 h 848677"/>
                    <a:gd name="connsiteX25" fmla="*/ 25717 w 317182"/>
                    <a:gd name="connsiteY25" fmla="*/ 388620 h 848677"/>
                    <a:gd name="connsiteX26" fmla="*/ 40004 w 317182"/>
                    <a:gd name="connsiteY26" fmla="*/ 360045 h 848677"/>
                    <a:gd name="connsiteX27" fmla="*/ 65721 w 317182"/>
                    <a:gd name="connsiteY27" fmla="*/ 297180 h 848677"/>
                    <a:gd name="connsiteX28" fmla="*/ 180022 w 317182"/>
                    <a:gd name="connsiteY28" fmla="*/ 134302 h 848677"/>
                    <a:gd name="connsiteX29" fmla="*/ 208597 w 317182"/>
                    <a:gd name="connsiteY29" fmla="*/ 111442 h 848677"/>
                    <a:gd name="connsiteX30" fmla="*/ 317182 w 317182"/>
                    <a:gd name="connsiteY30" fmla="*/ 0 h 848677"/>
                    <a:gd name="connsiteX0" fmla="*/ 317182 w 317182"/>
                    <a:gd name="connsiteY0" fmla="*/ 0 h 848677"/>
                    <a:gd name="connsiteX1" fmla="*/ 268604 w 317182"/>
                    <a:gd name="connsiteY1" fmla="*/ 80010 h 848677"/>
                    <a:gd name="connsiteX2" fmla="*/ 248602 w 317182"/>
                    <a:gd name="connsiteY2" fmla="*/ 105727 h 848677"/>
                    <a:gd name="connsiteX3" fmla="*/ 220027 w 317182"/>
                    <a:gd name="connsiteY3" fmla="*/ 148590 h 848677"/>
                    <a:gd name="connsiteX4" fmla="*/ 202882 w 317182"/>
                    <a:gd name="connsiteY4" fmla="*/ 177164 h 848677"/>
                    <a:gd name="connsiteX5" fmla="*/ 177164 w 317182"/>
                    <a:gd name="connsiteY5" fmla="*/ 202883 h 848677"/>
                    <a:gd name="connsiteX6" fmla="*/ 162876 w 317182"/>
                    <a:gd name="connsiteY6" fmla="*/ 257174 h 848677"/>
                    <a:gd name="connsiteX7" fmla="*/ 148589 w 317182"/>
                    <a:gd name="connsiteY7" fmla="*/ 317182 h 848677"/>
                    <a:gd name="connsiteX8" fmla="*/ 134302 w 317182"/>
                    <a:gd name="connsiteY8" fmla="*/ 371475 h 848677"/>
                    <a:gd name="connsiteX9" fmla="*/ 120014 w 317182"/>
                    <a:gd name="connsiteY9" fmla="*/ 417195 h 848677"/>
                    <a:gd name="connsiteX10" fmla="*/ 117157 w 317182"/>
                    <a:gd name="connsiteY10" fmla="*/ 457200 h 848677"/>
                    <a:gd name="connsiteX11" fmla="*/ 108584 w 317182"/>
                    <a:gd name="connsiteY11" fmla="*/ 520065 h 848677"/>
                    <a:gd name="connsiteX12" fmla="*/ 94297 w 317182"/>
                    <a:gd name="connsiteY12" fmla="*/ 565785 h 848677"/>
                    <a:gd name="connsiteX13" fmla="*/ 71437 w 317182"/>
                    <a:gd name="connsiteY13" fmla="*/ 600075 h 848677"/>
                    <a:gd name="connsiteX14" fmla="*/ 54292 w 317182"/>
                    <a:gd name="connsiteY14" fmla="*/ 668655 h 848677"/>
                    <a:gd name="connsiteX15" fmla="*/ 48577 w 317182"/>
                    <a:gd name="connsiteY15" fmla="*/ 714375 h 848677"/>
                    <a:gd name="connsiteX16" fmla="*/ 25717 w 317182"/>
                    <a:gd name="connsiteY16" fmla="*/ 777240 h 848677"/>
                    <a:gd name="connsiteX17" fmla="*/ 17144 w 317182"/>
                    <a:gd name="connsiteY17" fmla="*/ 800100 h 848677"/>
                    <a:gd name="connsiteX18" fmla="*/ 11429 w 317182"/>
                    <a:gd name="connsiteY18" fmla="*/ 825817 h 848677"/>
                    <a:gd name="connsiteX19" fmla="*/ 8572 w 317182"/>
                    <a:gd name="connsiteY19" fmla="*/ 848677 h 848677"/>
                    <a:gd name="connsiteX20" fmla="*/ 5714 w 317182"/>
                    <a:gd name="connsiteY20" fmla="*/ 697230 h 848677"/>
                    <a:gd name="connsiteX21" fmla="*/ 0 w 317182"/>
                    <a:gd name="connsiteY21" fmla="*/ 562927 h 848677"/>
                    <a:gd name="connsiteX22" fmla="*/ 8572 w 317182"/>
                    <a:gd name="connsiteY22" fmla="*/ 482917 h 848677"/>
                    <a:gd name="connsiteX23" fmla="*/ 11429 w 317182"/>
                    <a:gd name="connsiteY23" fmla="*/ 428625 h 848677"/>
                    <a:gd name="connsiteX24" fmla="*/ 17144 w 317182"/>
                    <a:gd name="connsiteY24" fmla="*/ 414337 h 848677"/>
                    <a:gd name="connsiteX25" fmla="*/ 25717 w 317182"/>
                    <a:gd name="connsiteY25" fmla="*/ 388620 h 848677"/>
                    <a:gd name="connsiteX26" fmla="*/ 40004 w 317182"/>
                    <a:gd name="connsiteY26" fmla="*/ 360045 h 848677"/>
                    <a:gd name="connsiteX27" fmla="*/ 65721 w 317182"/>
                    <a:gd name="connsiteY27" fmla="*/ 297180 h 848677"/>
                    <a:gd name="connsiteX28" fmla="*/ 180022 w 317182"/>
                    <a:gd name="connsiteY28" fmla="*/ 134302 h 848677"/>
                    <a:gd name="connsiteX29" fmla="*/ 208597 w 317182"/>
                    <a:gd name="connsiteY29" fmla="*/ 111442 h 848677"/>
                    <a:gd name="connsiteX30" fmla="*/ 317182 w 317182"/>
                    <a:gd name="connsiteY30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43015 w 311595"/>
                    <a:gd name="connsiteY2" fmla="*/ 105727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7289 w 311595"/>
                    <a:gd name="connsiteY6" fmla="*/ 257174 h 848677"/>
                    <a:gd name="connsiteX7" fmla="*/ 143002 w 311595"/>
                    <a:gd name="connsiteY7" fmla="*/ 317182 h 848677"/>
                    <a:gd name="connsiteX8" fmla="*/ 128715 w 311595"/>
                    <a:gd name="connsiteY8" fmla="*/ 371475 h 848677"/>
                    <a:gd name="connsiteX9" fmla="*/ 114427 w 311595"/>
                    <a:gd name="connsiteY9" fmla="*/ 417195 h 848677"/>
                    <a:gd name="connsiteX10" fmla="*/ 111570 w 311595"/>
                    <a:gd name="connsiteY10" fmla="*/ 457200 h 848677"/>
                    <a:gd name="connsiteX11" fmla="*/ 102997 w 311595"/>
                    <a:gd name="connsiteY11" fmla="*/ 520065 h 848677"/>
                    <a:gd name="connsiteX12" fmla="*/ 88710 w 311595"/>
                    <a:gd name="connsiteY12" fmla="*/ 565785 h 848677"/>
                    <a:gd name="connsiteX13" fmla="*/ 65850 w 311595"/>
                    <a:gd name="connsiteY13" fmla="*/ 600075 h 848677"/>
                    <a:gd name="connsiteX14" fmla="*/ 48705 w 311595"/>
                    <a:gd name="connsiteY14" fmla="*/ 668655 h 848677"/>
                    <a:gd name="connsiteX15" fmla="*/ 42990 w 311595"/>
                    <a:gd name="connsiteY15" fmla="*/ 714375 h 848677"/>
                    <a:gd name="connsiteX16" fmla="*/ 20130 w 311595"/>
                    <a:gd name="connsiteY16" fmla="*/ 777240 h 848677"/>
                    <a:gd name="connsiteX17" fmla="*/ 11557 w 311595"/>
                    <a:gd name="connsiteY17" fmla="*/ 800100 h 848677"/>
                    <a:gd name="connsiteX18" fmla="*/ 5842 w 311595"/>
                    <a:gd name="connsiteY18" fmla="*/ 825817 h 848677"/>
                    <a:gd name="connsiteX19" fmla="*/ 2985 w 311595"/>
                    <a:gd name="connsiteY19" fmla="*/ 848677 h 848677"/>
                    <a:gd name="connsiteX20" fmla="*/ 127 w 311595"/>
                    <a:gd name="connsiteY20" fmla="*/ 697230 h 848677"/>
                    <a:gd name="connsiteX21" fmla="*/ 2986 w 311595"/>
                    <a:gd name="connsiteY21" fmla="*/ 560069 h 848677"/>
                    <a:gd name="connsiteX22" fmla="*/ 2985 w 311595"/>
                    <a:gd name="connsiteY22" fmla="*/ 482917 h 848677"/>
                    <a:gd name="connsiteX23" fmla="*/ 5842 w 311595"/>
                    <a:gd name="connsiteY23" fmla="*/ 428625 h 848677"/>
                    <a:gd name="connsiteX24" fmla="*/ 11557 w 311595"/>
                    <a:gd name="connsiteY24" fmla="*/ 414337 h 848677"/>
                    <a:gd name="connsiteX25" fmla="*/ 20130 w 311595"/>
                    <a:gd name="connsiteY25" fmla="*/ 388620 h 848677"/>
                    <a:gd name="connsiteX26" fmla="*/ 34417 w 311595"/>
                    <a:gd name="connsiteY26" fmla="*/ 360045 h 848677"/>
                    <a:gd name="connsiteX27" fmla="*/ 60134 w 311595"/>
                    <a:gd name="connsiteY27" fmla="*/ 297180 h 848677"/>
                    <a:gd name="connsiteX28" fmla="*/ 174435 w 311595"/>
                    <a:gd name="connsiteY28" fmla="*/ 134302 h 848677"/>
                    <a:gd name="connsiteX29" fmla="*/ 203010 w 311595"/>
                    <a:gd name="connsiteY29" fmla="*/ 111442 h 848677"/>
                    <a:gd name="connsiteX30" fmla="*/ 311595 w 311595"/>
                    <a:gd name="connsiteY30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43015 w 311595"/>
                    <a:gd name="connsiteY2" fmla="*/ 105727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7289 w 311595"/>
                    <a:gd name="connsiteY6" fmla="*/ 257174 h 848677"/>
                    <a:gd name="connsiteX7" fmla="*/ 143002 w 311595"/>
                    <a:gd name="connsiteY7" fmla="*/ 317182 h 848677"/>
                    <a:gd name="connsiteX8" fmla="*/ 128715 w 311595"/>
                    <a:gd name="connsiteY8" fmla="*/ 371475 h 848677"/>
                    <a:gd name="connsiteX9" fmla="*/ 114427 w 311595"/>
                    <a:gd name="connsiteY9" fmla="*/ 417195 h 848677"/>
                    <a:gd name="connsiteX10" fmla="*/ 111570 w 311595"/>
                    <a:gd name="connsiteY10" fmla="*/ 457200 h 848677"/>
                    <a:gd name="connsiteX11" fmla="*/ 102997 w 311595"/>
                    <a:gd name="connsiteY11" fmla="*/ 520065 h 848677"/>
                    <a:gd name="connsiteX12" fmla="*/ 88710 w 311595"/>
                    <a:gd name="connsiteY12" fmla="*/ 565785 h 848677"/>
                    <a:gd name="connsiteX13" fmla="*/ 65850 w 311595"/>
                    <a:gd name="connsiteY13" fmla="*/ 600075 h 848677"/>
                    <a:gd name="connsiteX14" fmla="*/ 48705 w 311595"/>
                    <a:gd name="connsiteY14" fmla="*/ 668655 h 848677"/>
                    <a:gd name="connsiteX15" fmla="*/ 42990 w 311595"/>
                    <a:gd name="connsiteY15" fmla="*/ 714375 h 848677"/>
                    <a:gd name="connsiteX16" fmla="*/ 20130 w 311595"/>
                    <a:gd name="connsiteY16" fmla="*/ 777240 h 848677"/>
                    <a:gd name="connsiteX17" fmla="*/ 11557 w 311595"/>
                    <a:gd name="connsiteY17" fmla="*/ 800100 h 848677"/>
                    <a:gd name="connsiteX18" fmla="*/ 5842 w 311595"/>
                    <a:gd name="connsiteY18" fmla="*/ 825817 h 848677"/>
                    <a:gd name="connsiteX19" fmla="*/ 2985 w 311595"/>
                    <a:gd name="connsiteY19" fmla="*/ 848677 h 848677"/>
                    <a:gd name="connsiteX20" fmla="*/ 127 w 311595"/>
                    <a:gd name="connsiteY20" fmla="*/ 697230 h 848677"/>
                    <a:gd name="connsiteX21" fmla="*/ 2986 w 311595"/>
                    <a:gd name="connsiteY21" fmla="*/ 560069 h 848677"/>
                    <a:gd name="connsiteX22" fmla="*/ 2985 w 311595"/>
                    <a:gd name="connsiteY22" fmla="*/ 482917 h 848677"/>
                    <a:gd name="connsiteX23" fmla="*/ 5842 w 311595"/>
                    <a:gd name="connsiteY23" fmla="*/ 428625 h 848677"/>
                    <a:gd name="connsiteX24" fmla="*/ 11557 w 311595"/>
                    <a:gd name="connsiteY24" fmla="*/ 414337 h 848677"/>
                    <a:gd name="connsiteX25" fmla="*/ 20130 w 311595"/>
                    <a:gd name="connsiteY25" fmla="*/ 388620 h 848677"/>
                    <a:gd name="connsiteX26" fmla="*/ 34417 w 311595"/>
                    <a:gd name="connsiteY26" fmla="*/ 360045 h 848677"/>
                    <a:gd name="connsiteX27" fmla="*/ 91567 w 311595"/>
                    <a:gd name="connsiteY27" fmla="*/ 265747 h 848677"/>
                    <a:gd name="connsiteX28" fmla="*/ 174435 w 311595"/>
                    <a:gd name="connsiteY28" fmla="*/ 134302 h 848677"/>
                    <a:gd name="connsiteX29" fmla="*/ 203010 w 311595"/>
                    <a:gd name="connsiteY29" fmla="*/ 111442 h 848677"/>
                    <a:gd name="connsiteX30" fmla="*/ 311595 w 311595"/>
                    <a:gd name="connsiteY30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43015 w 311595"/>
                    <a:gd name="connsiteY2" fmla="*/ 105727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7289 w 311595"/>
                    <a:gd name="connsiteY6" fmla="*/ 257174 h 848677"/>
                    <a:gd name="connsiteX7" fmla="*/ 143002 w 311595"/>
                    <a:gd name="connsiteY7" fmla="*/ 317182 h 848677"/>
                    <a:gd name="connsiteX8" fmla="*/ 128715 w 311595"/>
                    <a:gd name="connsiteY8" fmla="*/ 371475 h 848677"/>
                    <a:gd name="connsiteX9" fmla="*/ 114427 w 311595"/>
                    <a:gd name="connsiteY9" fmla="*/ 417195 h 848677"/>
                    <a:gd name="connsiteX10" fmla="*/ 111570 w 311595"/>
                    <a:gd name="connsiteY10" fmla="*/ 457200 h 848677"/>
                    <a:gd name="connsiteX11" fmla="*/ 102997 w 311595"/>
                    <a:gd name="connsiteY11" fmla="*/ 520065 h 848677"/>
                    <a:gd name="connsiteX12" fmla="*/ 88710 w 311595"/>
                    <a:gd name="connsiteY12" fmla="*/ 565785 h 848677"/>
                    <a:gd name="connsiteX13" fmla="*/ 65850 w 311595"/>
                    <a:gd name="connsiteY13" fmla="*/ 600075 h 848677"/>
                    <a:gd name="connsiteX14" fmla="*/ 48705 w 311595"/>
                    <a:gd name="connsiteY14" fmla="*/ 668655 h 848677"/>
                    <a:gd name="connsiteX15" fmla="*/ 42990 w 311595"/>
                    <a:gd name="connsiteY15" fmla="*/ 714375 h 848677"/>
                    <a:gd name="connsiteX16" fmla="*/ 20130 w 311595"/>
                    <a:gd name="connsiteY16" fmla="*/ 777240 h 848677"/>
                    <a:gd name="connsiteX17" fmla="*/ 11557 w 311595"/>
                    <a:gd name="connsiteY17" fmla="*/ 800100 h 848677"/>
                    <a:gd name="connsiteX18" fmla="*/ 5842 w 311595"/>
                    <a:gd name="connsiteY18" fmla="*/ 825817 h 848677"/>
                    <a:gd name="connsiteX19" fmla="*/ 2985 w 311595"/>
                    <a:gd name="connsiteY19" fmla="*/ 848677 h 848677"/>
                    <a:gd name="connsiteX20" fmla="*/ 127 w 311595"/>
                    <a:gd name="connsiteY20" fmla="*/ 697230 h 848677"/>
                    <a:gd name="connsiteX21" fmla="*/ 2986 w 311595"/>
                    <a:gd name="connsiteY21" fmla="*/ 560069 h 848677"/>
                    <a:gd name="connsiteX22" fmla="*/ 2985 w 311595"/>
                    <a:gd name="connsiteY22" fmla="*/ 482917 h 848677"/>
                    <a:gd name="connsiteX23" fmla="*/ 5842 w 311595"/>
                    <a:gd name="connsiteY23" fmla="*/ 428625 h 848677"/>
                    <a:gd name="connsiteX24" fmla="*/ 11557 w 311595"/>
                    <a:gd name="connsiteY24" fmla="*/ 414337 h 848677"/>
                    <a:gd name="connsiteX25" fmla="*/ 20130 w 311595"/>
                    <a:gd name="connsiteY25" fmla="*/ 388620 h 848677"/>
                    <a:gd name="connsiteX26" fmla="*/ 34417 w 311595"/>
                    <a:gd name="connsiteY26" fmla="*/ 360045 h 848677"/>
                    <a:gd name="connsiteX27" fmla="*/ 91567 w 311595"/>
                    <a:gd name="connsiteY27" fmla="*/ 265747 h 848677"/>
                    <a:gd name="connsiteX28" fmla="*/ 145860 w 311595"/>
                    <a:gd name="connsiteY28" fmla="*/ 182880 h 848677"/>
                    <a:gd name="connsiteX29" fmla="*/ 203010 w 311595"/>
                    <a:gd name="connsiteY29" fmla="*/ 111442 h 848677"/>
                    <a:gd name="connsiteX30" fmla="*/ 311595 w 311595"/>
                    <a:gd name="connsiteY30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7289 w 311595"/>
                    <a:gd name="connsiteY6" fmla="*/ 257174 h 848677"/>
                    <a:gd name="connsiteX7" fmla="*/ 143002 w 311595"/>
                    <a:gd name="connsiteY7" fmla="*/ 317182 h 848677"/>
                    <a:gd name="connsiteX8" fmla="*/ 128715 w 311595"/>
                    <a:gd name="connsiteY8" fmla="*/ 371475 h 848677"/>
                    <a:gd name="connsiteX9" fmla="*/ 114427 w 311595"/>
                    <a:gd name="connsiteY9" fmla="*/ 417195 h 848677"/>
                    <a:gd name="connsiteX10" fmla="*/ 111570 w 311595"/>
                    <a:gd name="connsiteY10" fmla="*/ 457200 h 848677"/>
                    <a:gd name="connsiteX11" fmla="*/ 102997 w 311595"/>
                    <a:gd name="connsiteY11" fmla="*/ 520065 h 848677"/>
                    <a:gd name="connsiteX12" fmla="*/ 88710 w 311595"/>
                    <a:gd name="connsiteY12" fmla="*/ 565785 h 848677"/>
                    <a:gd name="connsiteX13" fmla="*/ 65850 w 311595"/>
                    <a:gd name="connsiteY13" fmla="*/ 600075 h 848677"/>
                    <a:gd name="connsiteX14" fmla="*/ 48705 w 311595"/>
                    <a:gd name="connsiteY14" fmla="*/ 668655 h 848677"/>
                    <a:gd name="connsiteX15" fmla="*/ 42990 w 311595"/>
                    <a:gd name="connsiteY15" fmla="*/ 714375 h 848677"/>
                    <a:gd name="connsiteX16" fmla="*/ 20130 w 311595"/>
                    <a:gd name="connsiteY16" fmla="*/ 777240 h 848677"/>
                    <a:gd name="connsiteX17" fmla="*/ 11557 w 311595"/>
                    <a:gd name="connsiteY17" fmla="*/ 800100 h 848677"/>
                    <a:gd name="connsiteX18" fmla="*/ 5842 w 311595"/>
                    <a:gd name="connsiteY18" fmla="*/ 825817 h 848677"/>
                    <a:gd name="connsiteX19" fmla="*/ 2985 w 311595"/>
                    <a:gd name="connsiteY19" fmla="*/ 848677 h 848677"/>
                    <a:gd name="connsiteX20" fmla="*/ 127 w 311595"/>
                    <a:gd name="connsiteY20" fmla="*/ 697230 h 848677"/>
                    <a:gd name="connsiteX21" fmla="*/ 2986 w 311595"/>
                    <a:gd name="connsiteY21" fmla="*/ 560069 h 848677"/>
                    <a:gd name="connsiteX22" fmla="*/ 2985 w 311595"/>
                    <a:gd name="connsiteY22" fmla="*/ 482917 h 848677"/>
                    <a:gd name="connsiteX23" fmla="*/ 5842 w 311595"/>
                    <a:gd name="connsiteY23" fmla="*/ 428625 h 848677"/>
                    <a:gd name="connsiteX24" fmla="*/ 11557 w 311595"/>
                    <a:gd name="connsiteY24" fmla="*/ 414337 h 848677"/>
                    <a:gd name="connsiteX25" fmla="*/ 20130 w 311595"/>
                    <a:gd name="connsiteY25" fmla="*/ 388620 h 848677"/>
                    <a:gd name="connsiteX26" fmla="*/ 34417 w 311595"/>
                    <a:gd name="connsiteY26" fmla="*/ 360045 h 848677"/>
                    <a:gd name="connsiteX27" fmla="*/ 91567 w 311595"/>
                    <a:gd name="connsiteY27" fmla="*/ 265747 h 848677"/>
                    <a:gd name="connsiteX28" fmla="*/ 145860 w 311595"/>
                    <a:gd name="connsiteY28" fmla="*/ 182880 h 848677"/>
                    <a:gd name="connsiteX29" fmla="*/ 203010 w 311595"/>
                    <a:gd name="connsiteY29" fmla="*/ 111442 h 848677"/>
                    <a:gd name="connsiteX30" fmla="*/ 311595 w 311595"/>
                    <a:gd name="connsiteY30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4431 w 311595"/>
                    <a:gd name="connsiteY6" fmla="*/ 260031 h 848677"/>
                    <a:gd name="connsiteX7" fmla="*/ 143002 w 311595"/>
                    <a:gd name="connsiteY7" fmla="*/ 317182 h 848677"/>
                    <a:gd name="connsiteX8" fmla="*/ 128715 w 311595"/>
                    <a:gd name="connsiteY8" fmla="*/ 371475 h 848677"/>
                    <a:gd name="connsiteX9" fmla="*/ 114427 w 311595"/>
                    <a:gd name="connsiteY9" fmla="*/ 417195 h 848677"/>
                    <a:gd name="connsiteX10" fmla="*/ 111570 w 311595"/>
                    <a:gd name="connsiteY10" fmla="*/ 457200 h 848677"/>
                    <a:gd name="connsiteX11" fmla="*/ 102997 w 311595"/>
                    <a:gd name="connsiteY11" fmla="*/ 520065 h 848677"/>
                    <a:gd name="connsiteX12" fmla="*/ 88710 w 311595"/>
                    <a:gd name="connsiteY12" fmla="*/ 565785 h 848677"/>
                    <a:gd name="connsiteX13" fmla="*/ 65850 w 311595"/>
                    <a:gd name="connsiteY13" fmla="*/ 600075 h 848677"/>
                    <a:gd name="connsiteX14" fmla="*/ 48705 w 311595"/>
                    <a:gd name="connsiteY14" fmla="*/ 668655 h 848677"/>
                    <a:gd name="connsiteX15" fmla="*/ 42990 w 311595"/>
                    <a:gd name="connsiteY15" fmla="*/ 714375 h 848677"/>
                    <a:gd name="connsiteX16" fmla="*/ 20130 w 311595"/>
                    <a:gd name="connsiteY16" fmla="*/ 777240 h 848677"/>
                    <a:gd name="connsiteX17" fmla="*/ 11557 w 311595"/>
                    <a:gd name="connsiteY17" fmla="*/ 800100 h 848677"/>
                    <a:gd name="connsiteX18" fmla="*/ 5842 w 311595"/>
                    <a:gd name="connsiteY18" fmla="*/ 825817 h 848677"/>
                    <a:gd name="connsiteX19" fmla="*/ 2985 w 311595"/>
                    <a:gd name="connsiteY19" fmla="*/ 848677 h 848677"/>
                    <a:gd name="connsiteX20" fmla="*/ 127 w 311595"/>
                    <a:gd name="connsiteY20" fmla="*/ 697230 h 848677"/>
                    <a:gd name="connsiteX21" fmla="*/ 2986 w 311595"/>
                    <a:gd name="connsiteY21" fmla="*/ 560069 h 848677"/>
                    <a:gd name="connsiteX22" fmla="*/ 2985 w 311595"/>
                    <a:gd name="connsiteY22" fmla="*/ 482917 h 848677"/>
                    <a:gd name="connsiteX23" fmla="*/ 5842 w 311595"/>
                    <a:gd name="connsiteY23" fmla="*/ 428625 h 848677"/>
                    <a:gd name="connsiteX24" fmla="*/ 11557 w 311595"/>
                    <a:gd name="connsiteY24" fmla="*/ 414337 h 848677"/>
                    <a:gd name="connsiteX25" fmla="*/ 20130 w 311595"/>
                    <a:gd name="connsiteY25" fmla="*/ 388620 h 848677"/>
                    <a:gd name="connsiteX26" fmla="*/ 34417 w 311595"/>
                    <a:gd name="connsiteY26" fmla="*/ 360045 h 848677"/>
                    <a:gd name="connsiteX27" fmla="*/ 91567 w 311595"/>
                    <a:gd name="connsiteY27" fmla="*/ 265747 h 848677"/>
                    <a:gd name="connsiteX28" fmla="*/ 145860 w 311595"/>
                    <a:gd name="connsiteY28" fmla="*/ 182880 h 848677"/>
                    <a:gd name="connsiteX29" fmla="*/ 203010 w 311595"/>
                    <a:gd name="connsiteY29" fmla="*/ 111442 h 848677"/>
                    <a:gd name="connsiteX30" fmla="*/ 311595 w 311595"/>
                    <a:gd name="connsiteY30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4431 w 311595"/>
                    <a:gd name="connsiteY6" fmla="*/ 260031 h 848677"/>
                    <a:gd name="connsiteX7" fmla="*/ 131572 w 311595"/>
                    <a:gd name="connsiteY7" fmla="*/ 317182 h 848677"/>
                    <a:gd name="connsiteX8" fmla="*/ 128715 w 311595"/>
                    <a:gd name="connsiteY8" fmla="*/ 371475 h 848677"/>
                    <a:gd name="connsiteX9" fmla="*/ 114427 w 311595"/>
                    <a:gd name="connsiteY9" fmla="*/ 417195 h 848677"/>
                    <a:gd name="connsiteX10" fmla="*/ 111570 w 311595"/>
                    <a:gd name="connsiteY10" fmla="*/ 457200 h 848677"/>
                    <a:gd name="connsiteX11" fmla="*/ 102997 w 311595"/>
                    <a:gd name="connsiteY11" fmla="*/ 520065 h 848677"/>
                    <a:gd name="connsiteX12" fmla="*/ 88710 w 311595"/>
                    <a:gd name="connsiteY12" fmla="*/ 565785 h 848677"/>
                    <a:gd name="connsiteX13" fmla="*/ 65850 w 311595"/>
                    <a:gd name="connsiteY13" fmla="*/ 600075 h 848677"/>
                    <a:gd name="connsiteX14" fmla="*/ 48705 w 311595"/>
                    <a:gd name="connsiteY14" fmla="*/ 668655 h 848677"/>
                    <a:gd name="connsiteX15" fmla="*/ 42990 w 311595"/>
                    <a:gd name="connsiteY15" fmla="*/ 714375 h 848677"/>
                    <a:gd name="connsiteX16" fmla="*/ 20130 w 311595"/>
                    <a:gd name="connsiteY16" fmla="*/ 777240 h 848677"/>
                    <a:gd name="connsiteX17" fmla="*/ 11557 w 311595"/>
                    <a:gd name="connsiteY17" fmla="*/ 800100 h 848677"/>
                    <a:gd name="connsiteX18" fmla="*/ 5842 w 311595"/>
                    <a:gd name="connsiteY18" fmla="*/ 825817 h 848677"/>
                    <a:gd name="connsiteX19" fmla="*/ 2985 w 311595"/>
                    <a:gd name="connsiteY19" fmla="*/ 848677 h 848677"/>
                    <a:gd name="connsiteX20" fmla="*/ 127 w 311595"/>
                    <a:gd name="connsiteY20" fmla="*/ 697230 h 848677"/>
                    <a:gd name="connsiteX21" fmla="*/ 2986 w 311595"/>
                    <a:gd name="connsiteY21" fmla="*/ 560069 h 848677"/>
                    <a:gd name="connsiteX22" fmla="*/ 2985 w 311595"/>
                    <a:gd name="connsiteY22" fmla="*/ 482917 h 848677"/>
                    <a:gd name="connsiteX23" fmla="*/ 5842 w 311595"/>
                    <a:gd name="connsiteY23" fmla="*/ 428625 h 848677"/>
                    <a:gd name="connsiteX24" fmla="*/ 11557 w 311595"/>
                    <a:gd name="connsiteY24" fmla="*/ 414337 h 848677"/>
                    <a:gd name="connsiteX25" fmla="*/ 20130 w 311595"/>
                    <a:gd name="connsiteY25" fmla="*/ 388620 h 848677"/>
                    <a:gd name="connsiteX26" fmla="*/ 34417 w 311595"/>
                    <a:gd name="connsiteY26" fmla="*/ 360045 h 848677"/>
                    <a:gd name="connsiteX27" fmla="*/ 91567 w 311595"/>
                    <a:gd name="connsiteY27" fmla="*/ 265747 h 848677"/>
                    <a:gd name="connsiteX28" fmla="*/ 145860 w 311595"/>
                    <a:gd name="connsiteY28" fmla="*/ 182880 h 848677"/>
                    <a:gd name="connsiteX29" fmla="*/ 203010 w 311595"/>
                    <a:gd name="connsiteY29" fmla="*/ 111442 h 848677"/>
                    <a:gd name="connsiteX30" fmla="*/ 311595 w 311595"/>
                    <a:gd name="connsiteY30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4431 w 311595"/>
                    <a:gd name="connsiteY6" fmla="*/ 260031 h 848677"/>
                    <a:gd name="connsiteX7" fmla="*/ 131572 w 311595"/>
                    <a:gd name="connsiteY7" fmla="*/ 317182 h 848677"/>
                    <a:gd name="connsiteX8" fmla="*/ 120142 w 311595"/>
                    <a:gd name="connsiteY8" fmla="*/ 368617 h 848677"/>
                    <a:gd name="connsiteX9" fmla="*/ 114427 w 311595"/>
                    <a:gd name="connsiteY9" fmla="*/ 417195 h 848677"/>
                    <a:gd name="connsiteX10" fmla="*/ 111570 w 311595"/>
                    <a:gd name="connsiteY10" fmla="*/ 457200 h 848677"/>
                    <a:gd name="connsiteX11" fmla="*/ 102997 w 311595"/>
                    <a:gd name="connsiteY11" fmla="*/ 520065 h 848677"/>
                    <a:gd name="connsiteX12" fmla="*/ 88710 w 311595"/>
                    <a:gd name="connsiteY12" fmla="*/ 565785 h 848677"/>
                    <a:gd name="connsiteX13" fmla="*/ 65850 w 311595"/>
                    <a:gd name="connsiteY13" fmla="*/ 600075 h 848677"/>
                    <a:gd name="connsiteX14" fmla="*/ 48705 w 311595"/>
                    <a:gd name="connsiteY14" fmla="*/ 668655 h 848677"/>
                    <a:gd name="connsiteX15" fmla="*/ 42990 w 311595"/>
                    <a:gd name="connsiteY15" fmla="*/ 714375 h 848677"/>
                    <a:gd name="connsiteX16" fmla="*/ 20130 w 311595"/>
                    <a:gd name="connsiteY16" fmla="*/ 777240 h 848677"/>
                    <a:gd name="connsiteX17" fmla="*/ 11557 w 311595"/>
                    <a:gd name="connsiteY17" fmla="*/ 800100 h 848677"/>
                    <a:gd name="connsiteX18" fmla="*/ 5842 w 311595"/>
                    <a:gd name="connsiteY18" fmla="*/ 825817 h 848677"/>
                    <a:gd name="connsiteX19" fmla="*/ 2985 w 311595"/>
                    <a:gd name="connsiteY19" fmla="*/ 848677 h 848677"/>
                    <a:gd name="connsiteX20" fmla="*/ 127 w 311595"/>
                    <a:gd name="connsiteY20" fmla="*/ 697230 h 848677"/>
                    <a:gd name="connsiteX21" fmla="*/ 2986 w 311595"/>
                    <a:gd name="connsiteY21" fmla="*/ 560069 h 848677"/>
                    <a:gd name="connsiteX22" fmla="*/ 2985 w 311595"/>
                    <a:gd name="connsiteY22" fmla="*/ 482917 h 848677"/>
                    <a:gd name="connsiteX23" fmla="*/ 5842 w 311595"/>
                    <a:gd name="connsiteY23" fmla="*/ 428625 h 848677"/>
                    <a:gd name="connsiteX24" fmla="*/ 11557 w 311595"/>
                    <a:gd name="connsiteY24" fmla="*/ 414337 h 848677"/>
                    <a:gd name="connsiteX25" fmla="*/ 20130 w 311595"/>
                    <a:gd name="connsiteY25" fmla="*/ 388620 h 848677"/>
                    <a:gd name="connsiteX26" fmla="*/ 34417 w 311595"/>
                    <a:gd name="connsiteY26" fmla="*/ 360045 h 848677"/>
                    <a:gd name="connsiteX27" fmla="*/ 91567 w 311595"/>
                    <a:gd name="connsiteY27" fmla="*/ 265747 h 848677"/>
                    <a:gd name="connsiteX28" fmla="*/ 145860 w 311595"/>
                    <a:gd name="connsiteY28" fmla="*/ 182880 h 848677"/>
                    <a:gd name="connsiteX29" fmla="*/ 203010 w 311595"/>
                    <a:gd name="connsiteY29" fmla="*/ 111442 h 848677"/>
                    <a:gd name="connsiteX30" fmla="*/ 311595 w 311595"/>
                    <a:gd name="connsiteY30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4431 w 311595"/>
                    <a:gd name="connsiteY6" fmla="*/ 260031 h 848677"/>
                    <a:gd name="connsiteX7" fmla="*/ 131572 w 311595"/>
                    <a:gd name="connsiteY7" fmla="*/ 317182 h 848677"/>
                    <a:gd name="connsiteX8" fmla="*/ 120142 w 311595"/>
                    <a:gd name="connsiteY8" fmla="*/ 368617 h 848677"/>
                    <a:gd name="connsiteX9" fmla="*/ 114427 w 311595"/>
                    <a:gd name="connsiteY9" fmla="*/ 391477 h 848677"/>
                    <a:gd name="connsiteX10" fmla="*/ 114427 w 311595"/>
                    <a:gd name="connsiteY10" fmla="*/ 417195 h 848677"/>
                    <a:gd name="connsiteX11" fmla="*/ 111570 w 311595"/>
                    <a:gd name="connsiteY11" fmla="*/ 457200 h 848677"/>
                    <a:gd name="connsiteX12" fmla="*/ 102997 w 311595"/>
                    <a:gd name="connsiteY12" fmla="*/ 520065 h 848677"/>
                    <a:gd name="connsiteX13" fmla="*/ 88710 w 311595"/>
                    <a:gd name="connsiteY13" fmla="*/ 565785 h 848677"/>
                    <a:gd name="connsiteX14" fmla="*/ 65850 w 311595"/>
                    <a:gd name="connsiteY14" fmla="*/ 600075 h 848677"/>
                    <a:gd name="connsiteX15" fmla="*/ 48705 w 311595"/>
                    <a:gd name="connsiteY15" fmla="*/ 668655 h 848677"/>
                    <a:gd name="connsiteX16" fmla="*/ 42990 w 311595"/>
                    <a:gd name="connsiteY16" fmla="*/ 714375 h 848677"/>
                    <a:gd name="connsiteX17" fmla="*/ 20130 w 311595"/>
                    <a:gd name="connsiteY17" fmla="*/ 777240 h 848677"/>
                    <a:gd name="connsiteX18" fmla="*/ 11557 w 311595"/>
                    <a:gd name="connsiteY18" fmla="*/ 800100 h 848677"/>
                    <a:gd name="connsiteX19" fmla="*/ 5842 w 311595"/>
                    <a:gd name="connsiteY19" fmla="*/ 825817 h 848677"/>
                    <a:gd name="connsiteX20" fmla="*/ 2985 w 311595"/>
                    <a:gd name="connsiteY20" fmla="*/ 848677 h 848677"/>
                    <a:gd name="connsiteX21" fmla="*/ 127 w 311595"/>
                    <a:gd name="connsiteY21" fmla="*/ 697230 h 848677"/>
                    <a:gd name="connsiteX22" fmla="*/ 2986 w 311595"/>
                    <a:gd name="connsiteY22" fmla="*/ 560069 h 848677"/>
                    <a:gd name="connsiteX23" fmla="*/ 2985 w 311595"/>
                    <a:gd name="connsiteY23" fmla="*/ 482917 h 848677"/>
                    <a:gd name="connsiteX24" fmla="*/ 5842 w 311595"/>
                    <a:gd name="connsiteY24" fmla="*/ 428625 h 848677"/>
                    <a:gd name="connsiteX25" fmla="*/ 11557 w 311595"/>
                    <a:gd name="connsiteY25" fmla="*/ 414337 h 848677"/>
                    <a:gd name="connsiteX26" fmla="*/ 20130 w 311595"/>
                    <a:gd name="connsiteY26" fmla="*/ 388620 h 848677"/>
                    <a:gd name="connsiteX27" fmla="*/ 34417 w 311595"/>
                    <a:gd name="connsiteY27" fmla="*/ 360045 h 848677"/>
                    <a:gd name="connsiteX28" fmla="*/ 91567 w 311595"/>
                    <a:gd name="connsiteY28" fmla="*/ 265747 h 848677"/>
                    <a:gd name="connsiteX29" fmla="*/ 145860 w 311595"/>
                    <a:gd name="connsiteY29" fmla="*/ 182880 h 848677"/>
                    <a:gd name="connsiteX30" fmla="*/ 203010 w 311595"/>
                    <a:gd name="connsiteY30" fmla="*/ 111442 h 848677"/>
                    <a:gd name="connsiteX31" fmla="*/ 311595 w 311595"/>
                    <a:gd name="connsiteY31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4431 w 311595"/>
                    <a:gd name="connsiteY6" fmla="*/ 260031 h 848677"/>
                    <a:gd name="connsiteX7" fmla="*/ 131572 w 311595"/>
                    <a:gd name="connsiteY7" fmla="*/ 317182 h 848677"/>
                    <a:gd name="connsiteX8" fmla="*/ 122999 w 311595"/>
                    <a:gd name="connsiteY8" fmla="*/ 368617 h 848677"/>
                    <a:gd name="connsiteX9" fmla="*/ 114427 w 311595"/>
                    <a:gd name="connsiteY9" fmla="*/ 391477 h 848677"/>
                    <a:gd name="connsiteX10" fmla="*/ 114427 w 311595"/>
                    <a:gd name="connsiteY10" fmla="*/ 417195 h 848677"/>
                    <a:gd name="connsiteX11" fmla="*/ 111570 w 311595"/>
                    <a:gd name="connsiteY11" fmla="*/ 457200 h 848677"/>
                    <a:gd name="connsiteX12" fmla="*/ 102997 w 311595"/>
                    <a:gd name="connsiteY12" fmla="*/ 520065 h 848677"/>
                    <a:gd name="connsiteX13" fmla="*/ 88710 w 311595"/>
                    <a:gd name="connsiteY13" fmla="*/ 565785 h 848677"/>
                    <a:gd name="connsiteX14" fmla="*/ 65850 w 311595"/>
                    <a:gd name="connsiteY14" fmla="*/ 600075 h 848677"/>
                    <a:gd name="connsiteX15" fmla="*/ 48705 w 311595"/>
                    <a:gd name="connsiteY15" fmla="*/ 668655 h 848677"/>
                    <a:gd name="connsiteX16" fmla="*/ 42990 w 311595"/>
                    <a:gd name="connsiteY16" fmla="*/ 714375 h 848677"/>
                    <a:gd name="connsiteX17" fmla="*/ 20130 w 311595"/>
                    <a:gd name="connsiteY17" fmla="*/ 777240 h 848677"/>
                    <a:gd name="connsiteX18" fmla="*/ 11557 w 311595"/>
                    <a:gd name="connsiteY18" fmla="*/ 800100 h 848677"/>
                    <a:gd name="connsiteX19" fmla="*/ 5842 w 311595"/>
                    <a:gd name="connsiteY19" fmla="*/ 825817 h 848677"/>
                    <a:gd name="connsiteX20" fmla="*/ 2985 w 311595"/>
                    <a:gd name="connsiteY20" fmla="*/ 848677 h 848677"/>
                    <a:gd name="connsiteX21" fmla="*/ 127 w 311595"/>
                    <a:gd name="connsiteY21" fmla="*/ 697230 h 848677"/>
                    <a:gd name="connsiteX22" fmla="*/ 2986 w 311595"/>
                    <a:gd name="connsiteY22" fmla="*/ 560069 h 848677"/>
                    <a:gd name="connsiteX23" fmla="*/ 2985 w 311595"/>
                    <a:gd name="connsiteY23" fmla="*/ 482917 h 848677"/>
                    <a:gd name="connsiteX24" fmla="*/ 5842 w 311595"/>
                    <a:gd name="connsiteY24" fmla="*/ 428625 h 848677"/>
                    <a:gd name="connsiteX25" fmla="*/ 11557 w 311595"/>
                    <a:gd name="connsiteY25" fmla="*/ 414337 h 848677"/>
                    <a:gd name="connsiteX26" fmla="*/ 20130 w 311595"/>
                    <a:gd name="connsiteY26" fmla="*/ 388620 h 848677"/>
                    <a:gd name="connsiteX27" fmla="*/ 34417 w 311595"/>
                    <a:gd name="connsiteY27" fmla="*/ 360045 h 848677"/>
                    <a:gd name="connsiteX28" fmla="*/ 91567 w 311595"/>
                    <a:gd name="connsiteY28" fmla="*/ 265747 h 848677"/>
                    <a:gd name="connsiteX29" fmla="*/ 145860 w 311595"/>
                    <a:gd name="connsiteY29" fmla="*/ 182880 h 848677"/>
                    <a:gd name="connsiteX30" fmla="*/ 203010 w 311595"/>
                    <a:gd name="connsiteY30" fmla="*/ 111442 h 848677"/>
                    <a:gd name="connsiteX31" fmla="*/ 311595 w 311595"/>
                    <a:gd name="connsiteY31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4431 w 311595"/>
                    <a:gd name="connsiteY6" fmla="*/ 260031 h 848677"/>
                    <a:gd name="connsiteX7" fmla="*/ 140144 w 311595"/>
                    <a:gd name="connsiteY7" fmla="*/ 322897 h 848677"/>
                    <a:gd name="connsiteX8" fmla="*/ 122999 w 311595"/>
                    <a:gd name="connsiteY8" fmla="*/ 368617 h 848677"/>
                    <a:gd name="connsiteX9" fmla="*/ 114427 w 311595"/>
                    <a:gd name="connsiteY9" fmla="*/ 391477 h 848677"/>
                    <a:gd name="connsiteX10" fmla="*/ 114427 w 311595"/>
                    <a:gd name="connsiteY10" fmla="*/ 417195 h 848677"/>
                    <a:gd name="connsiteX11" fmla="*/ 111570 w 311595"/>
                    <a:gd name="connsiteY11" fmla="*/ 457200 h 848677"/>
                    <a:gd name="connsiteX12" fmla="*/ 102997 w 311595"/>
                    <a:gd name="connsiteY12" fmla="*/ 520065 h 848677"/>
                    <a:gd name="connsiteX13" fmla="*/ 88710 w 311595"/>
                    <a:gd name="connsiteY13" fmla="*/ 565785 h 848677"/>
                    <a:gd name="connsiteX14" fmla="*/ 65850 w 311595"/>
                    <a:gd name="connsiteY14" fmla="*/ 600075 h 848677"/>
                    <a:gd name="connsiteX15" fmla="*/ 48705 w 311595"/>
                    <a:gd name="connsiteY15" fmla="*/ 668655 h 848677"/>
                    <a:gd name="connsiteX16" fmla="*/ 42990 w 311595"/>
                    <a:gd name="connsiteY16" fmla="*/ 714375 h 848677"/>
                    <a:gd name="connsiteX17" fmla="*/ 20130 w 311595"/>
                    <a:gd name="connsiteY17" fmla="*/ 777240 h 848677"/>
                    <a:gd name="connsiteX18" fmla="*/ 11557 w 311595"/>
                    <a:gd name="connsiteY18" fmla="*/ 800100 h 848677"/>
                    <a:gd name="connsiteX19" fmla="*/ 5842 w 311595"/>
                    <a:gd name="connsiteY19" fmla="*/ 825817 h 848677"/>
                    <a:gd name="connsiteX20" fmla="*/ 2985 w 311595"/>
                    <a:gd name="connsiteY20" fmla="*/ 848677 h 848677"/>
                    <a:gd name="connsiteX21" fmla="*/ 127 w 311595"/>
                    <a:gd name="connsiteY21" fmla="*/ 697230 h 848677"/>
                    <a:gd name="connsiteX22" fmla="*/ 2986 w 311595"/>
                    <a:gd name="connsiteY22" fmla="*/ 560069 h 848677"/>
                    <a:gd name="connsiteX23" fmla="*/ 2985 w 311595"/>
                    <a:gd name="connsiteY23" fmla="*/ 482917 h 848677"/>
                    <a:gd name="connsiteX24" fmla="*/ 5842 w 311595"/>
                    <a:gd name="connsiteY24" fmla="*/ 428625 h 848677"/>
                    <a:gd name="connsiteX25" fmla="*/ 11557 w 311595"/>
                    <a:gd name="connsiteY25" fmla="*/ 414337 h 848677"/>
                    <a:gd name="connsiteX26" fmla="*/ 20130 w 311595"/>
                    <a:gd name="connsiteY26" fmla="*/ 388620 h 848677"/>
                    <a:gd name="connsiteX27" fmla="*/ 34417 w 311595"/>
                    <a:gd name="connsiteY27" fmla="*/ 360045 h 848677"/>
                    <a:gd name="connsiteX28" fmla="*/ 91567 w 311595"/>
                    <a:gd name="connsiteY28" fmla="*/ 265747 h 848677"/>
                    <a:gd name="connsiteX29" fmla="*/ 145860 w 311595"/>
                    <a:gd name="connsiteY29" fmla="*/ 182880 h 848677"/>
                    <a:gd name="connsiteX30" fmla="*/ 203010 w 311595"/>
                    <a:gd name="connsiteY30" fmla="*/ 111442 h 848677"/>
                    <a:gd name="connsiteX31" fmla="*/ 311595 w 311595"/>
                    <a:gd name="connsiteY31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4431 w 311595"/>
                    <a:gd name="connsiteY6" fmla="*/ 260031 h 848677"/>
                    <a:gd name="connsiteX7" fmla="*/ 140144 w 311595"/>
                    <a:gd name="connsiteY7" fmla="*/ 322897 h 848677"/>
                    <a:gd name="connsiteX8" fmla="*/ 122999 w 311595"/>
                    <a:gd name="connsiteY8" fmla="*/ 368617 h 848677"/>
                    <a:gd name="connsiteX9" fmla="*/ 114427 w 311595"/>
                    <a:gd name="connsiteY9" fmla="*/ 391477 h 848677"/>
                    <a:gd name="connsiteX10" fmla="*/ 114427 w 311595"/>
                    <a:gd name="connsiteY10" fmla="*/ 417195 h 848677"/>
                    <a:gd name="connsiteX11" fmla="*/ 111570 w 311595"/>
                    <a:gd name="connsiteY11" fmla="*/ 457200 h 848677"/>
                    <a:gd name="connsiteX12" fmla="*/ 102997 w 311595"/>
                    <a:gd name="connsiteY12" fmla="*/ 520065 h 848677"/>
                    <a:gd name="connsiteX13" fmla="*/ 88710 w 311595"/>
                    <a:gd name="connsiteY13" fmla="*/ 565785 h 848677"/>
                    <a:gd name="connsiteX14" fmla="*/ 65850 w 311595"/>
                    <a:gd name="connsiteY14" fmla="*/ 600075 h 848677"/>
                    <a:gd name="connsiteX15" fmla="*/ 48705 w 311595"/>
                    <a:gd name="connsiteY15" fmla="*/ 668655 h 848677"/>
                    <a:gd name="connsiteX16" fmla="*/ 42990 w 311595"/>
                    <a:gd name="connsiteY16" fmla="*/ 714375 h 848677"/>
                    <a:gd name="connsiteX17" fmla="*/ 20130 w 311595"/>
                    <a:gd name="connsiteY17" fmla="*/ 777240 h 848677"/>
                    <a:gd name="connsiteX18" fmla="*/ 11557 w 311595"/>
                    <a:gd name="connsiteY18" fmla="*/ 800100 h 848677"/>
                    <a:gd name="connsiteX19" fmla="*/ 5842 w 311595"/>
                    <a:gd name="connsiteY19" fmla="*/ 825817 h 848677"/>
                    <a:gd name="connsiteX20" fmla="*/ 2985 w 311595"/>
                    <a:gd name="connsiteY20" fmla="*/ 848677 h 848677"/>
                    <a:gd name="connsiteX21" fmla="*/ 127 w 311595"/>
                    <a:gd name="connsiteY21" fmla="*/ 697230 h 848677"/>
                    <a:gd name="connsiteX22" fmla="*/ 2986 w 311595"/>
                    <a:gd name="connsiteY22" fmla="*/ 560069 h 848677"/>
                    <a:gd name="connsiteX23" fmla="*/ 2985 w 311595"/>
                    <a:gd name="connsiteY23" fmla="*/ 482917 h 848677"/>
                    <a:gd name="connsiteX24" fmla="*/ 5842 w 311595"/>
                    <a:gd name="connsiteY24" fmla="*/ 428625 h 848677"/>
                    <a:gd name="connsiteX25" fmla="*/ 11557 w 311595"/>
                    <a:gd name="connsiteY25" fmla="*/ 414337 h 848677"/>
                    <a:gd name="connsiteX26" fmla="*/ 20130 w 311595"/>
                    <a:gd name="connsiteY26" fmla="*/ 388620 h 848677"/>
                    <a:gd name="connsiteX27" fmla="*/ 54419 w 311595"/>
                    <a:gd name="connsiteY27" fmla="*/ 317183 h 848677"/>
                    <a:gd name="connsiteX28" fmla="*/ 91567 w 311595"/>
                    <a:gd name="connsiteY28" fmla="*/ 265747 h 848677"/>
                    <a:gd name="connsiteX29" fmla="*/ 145860 w 311595"/>
                    <a:gd name="connsiteY29" fmla="*/ 182880 h 848677"/>
                    <a:gd name="connsiteX30" fmla="*/ 203010 w 311595"/>
                    <a:gd name="connsiteY30" fmla="*/ 111442 h 848677"/>
                    <a:gd name="connsiteX31" fmla="*/ 311595 w 311595"/>
                    <a:gd name="connsiteY31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4431 w 311595"/>
                    <a:gd name="connsiteY6" fmla="*/ 260031 h 848677"/>
                    <a:gd name="connsiteX7" fmla="*/ 140144 w 311595"/>
                    <a:gd name="connsiteY7" fmla="*/ 322897 h 848677"/>
                    <a:gd name="connsiteX8" fmla="*/ 122999 w 311595"/>
                    <a:gd name="connsiteY8" fmla="*/ 368617 h 848677"/>
                    <a:gd name="connsiteX9" fmla="*/ 114427 w 311595"/>
                    <a:gd name="connsiteY9" fmla="*/ 391477 h 848677"/>
                    <a:gd name="connsiteX10" fmla="*/ 114427 w 311595"/>
                    <a:gd name="connsiteY10" fmla="*/ 417195 h 848677"/>
                    <a:gd name="connsiteX11" fmla="*/ 111570 w 311595"/>
                    <a:gd name="connsiteY11" fmla="*/ 457200 h 848677"/>
                    <a:gd name="connsiteX12" fmla="*/ 102997 w 311595"/>
                    <a:gd name="connsiteY12" fmla="*/ 520065 h 848677"/>
                    <a:gd name="connsiteX13" fmla="*/ 88710 w 311595"/>
                    <a:gd name="connsiteY13" fmla="*/ 565785 h 848677"/>
                    <a:gd name="connsiteX14" fmla="*/ 65850 w 311595"/>
                    <a:gd name="connsiteY14" fmla="*/ 600075 h 848677"/>
                    <a:gd name="connsiteX15" fmla="*/ 48705 w 311595"/>
                    <a:gd name="connsiteY15" fmla="*/ 668655 h 848677"/>
                    <a:gd name="connsiteX16" fmla="*/ 42990 w 311595"/>
                    <a:gd name="connsiteY16" fmla="*/ 714375 h 848677"/>
                    <a:gd name="connsiteX17" fmla="*/ 20130 w 311595"/>
                    <a:gd name="connsiteY17" fmla="*/ 777240 h 848677"/>
                    <a:gd name="connsiteX18" fmla="*/ 11557 w 311595"/>
                    <a:gd name="connsiteY18" fmla="*/ 800100 h 848677"/>
                    <a:gd name="connsiteX19" fmla="*/ 5842 w 311595"/>
                    <a:gd name="connsiteY19" fmla="*/ 825817 h 848677"/>
                    <a:gd name="connsiteX20" fmla="*/ 2985 w 311595"/>
                    <a:gd name="connsiteY20" fmla="*/ 848677 h 848677"/>
                    <a:gd name="connsiteX21" fmla="*/ 127 w 311595"/>
                    <a:gd name="connsiteY21" fmla="*/ 697230 h 848677"/>
                    <a:gd name="connsiteX22" fmla="*/ 2986 w 311595"/>
                    <a:gd name="connsiteY22" fmla="*/ 560069 h 848677"/>
                    <a:gd name="connsiteX23" fmla="*/ 2985 w 311595"/>
                    <a:gd name="connsiteY23" fmla="*/ 482917 h 848677"/>
                    <a:gd name="connsiteX24" fmla="*/ 5842 w 311595"/>
                    <a:gd name="connsiteY24" fmla="*/ 428625 h 848677"/>
                    <a:gd name="connsiteX25" fmla="*/ 11557 w 311595"/>
                    <a:gd name="connsiteY25" fmla="*/ 414337 h 848677"/>
                    <a:gd name="connsiteX26" fmla="*/ 25845 w 311595"/>
                    <a:gd name="connsiteY26" fmla="*/ 377190 h 848677"/>
                    <a:gd name="connsiteX27" fmla="*/ 54419 w 311595"/>
                    <a:gd name="connsiteY27" fmla="*/ 317183 h 848677"/>
                    <a:gd name="connsiteX28" fmla="*/ 91567 w 311595"/>
                    <a:gd name="connsiteY28" fmla="*/ 265747 h 848677"/>
                    <a:gd name="connsiteX29" fmla="*/ 145860 w 311595"/>
                    <a:gd name="connsiteY29" fmla="*/ 182880 h 848677"/>
                    <a:gd name="connsiteX30" fmla="*/ 203010 w 311595"/>
                    <a:gd name="connsiteY30" fmla="*/ 111442 h 848677"/>
                    <a:gd name="connsiteX31" fmla="*/ 311595 w 311595"/>
                    <a:gd name="connsiteY31" fmla="*/ 0 h 848677"/>
                    <a:gd name="connsiteX0" fmla="*/ 311595 w 311595"/>
                    <a:gd name="connsiteY0" fmla="*/ 0 h 848677"/>
                    <a:gd name="connsiteX1" fmla="*/ 263017 w 311595"/>
                    <a:gd name="connsiteY1" fmla="*/ 80010 h 848677"/>
                    <a:gd name="connsiteX2" fmla="*/ 231585 w 311595"/>
                    <a:gd name="connsiteY2" fmla="*/ 108584 h 848677"/>
                    <a:gd name="connsiteX3" fmla="*/ 214440 w 311595"/>
                    <a:gd name="connsiteY3" fmla="*/ 148590 h 848677"/>
                    <a:gd name="connsiteX4" fmla="*/ 197295 w 311595"/>
                    <a:gd name="connsiteY4" fmla="*/ 177164 h 848677"/>
                    <a:gd name="connsiteX5" fmla="*/ 171577 w 311595"/>
                    <a:gd name="connsiteY5" fmla="*/ 202883 h 848677"/>
                    <a:gd name="connsiteX6" fmla="*/ 154431 w 311595"/>
                    <a:gd name="connsiteY6" fmla="*/ 260031 h 848677"/>
                    <a:gd name="connsiteX7" fmla="*/ 140144 w 311595"/>
                    <a:gd name="connsiteY7" fmla="*/ 322897 h 848677"/>
                    <a:gd name="connsiteX8" fmla="*/ 122999 w 311595"/>
                    <a:gd name="connsiteY8" fmla="*/ 368617 h 848677"/>
                    <a:gd name="connsiteX9" fmla="*/ 114427 w 311595"/>
                    <a:gd name="connsiteY9" fmla="*/ 391477 h 848677"/>
                    <a:gd name="connsiteX10" fmla="*/ 114427 w 311595"/>
                    <a:gd name="connsiteY10" fmla="*/ 417195 h 848677"/>
                    <a:gd name="connsiteX11" fmla="*/ 111570 w 311595"/>
                    <a:gd name="connsiteY11" fmla="*/ 457200 h 848677"/>
                    <a:gd name="connsiteX12" fmla="*/ 102997 w 311595"/>
                    <a:gd name="connsiteY12" fmla="*/ 520065 h 848677"/>
                    <a:gd name="connsiteX13" fmla="*/ 88710 w 311595"/>
                    <a:gd name="connsiteY13" fmla="*/ 565785 h 848677"/>
                    <a:gd name="connsiteX14" fmla="*/ 65850 w 311595"/>
                    <a:gd name="connsiteY14" fmla="*/ 600075 h 848677"/>
                    <a:gd name="connsiteX15" fmla="*/ 48705 w 311595"/>
                    <a:gd name="connsiteY15" fmla="*/ 668655 h 848677"/>
                    <a:gd name="connsiteX16" fmla="*/ 42990 w 311595"/>
                    <a:gd name="connsiteY16" fmla="*/ 714375 h 848677"/>
                    <a:gd name="connsiteX17" fmla="*/ 20130 w 311595"/>
                    <a:gd name="connsiteY17" fmla="*/ 777240 h 848677"/>
                    <a:gd name="connsiteX18" fmla="*/ 11557 w 311595"/>
                    <a:gd name="connsiteY18" fmla="*/ 800100 h 848677"/>
                    <a:gd name="connsiteX19" fmla="*/ 5842 w 311595"/>
                    <a:gd name="connsiteY19" fmla="*/ 825817 h 848677"/>
                    <a:gd name="connsiteX20" fmla="*/ 2985 w 311595"/>
                    <a:gd name="connsiteY20" fmla="*/ 848677 h 848677"/>
                    <a:gd name="connsiteX21" fmla="*/ 127 w 311595"/>
                    <a:gd name="connsiteY21" fmla="*/ 697230 h 848677"/>
                    <a:gd name="connsiteX22" fmla="*/ 2986 w 311595"/>
                    <a:gd name="connsiteY22" fmla="*/ 560069 h 848677"/>
                    <a:gd name="connsiteX23" fmla="*/ 2985 w 311595"/>
                    <a:gd name="connsiteY23" fmla="*/ 482917 h 848677"/>
                    <a:gd name="connsiteX24" fmla="*/ 5842 w 311595"/>
                    <a:gd name="connsiteY24" fmla="*/ 428625 h 848677"/>
                    <a:gd name="connsiteX25" fmla="*/ 14414 w 311595"/>
                    <a:gd name="connsiteY25" fmla="*/ 402907 h 848677"/>
                    <a:gd name="connsiteX26" fmla="*/ 25845 w 311595"/>
                    <a:gd name="connsiteY26" fmla="*/ 377190 h 848677"/>
                    <a:gd name="connsiteX27" fmla="*/ 54419 w 311595"/>
                    <a:gd name="connsiteY27" fmla="*/ 317183 h 848677"/>
                    <a:gd name="connsiteX28" fmla="*/ 91567 w 311595"/>
                    <a:gd name="connsiteY28" fmla="*/ 265747 h 848677"/>
                    <a:gd name="connsiteX29" fmla="*/ 145860 w 311595"/>
                    <a:gd name="connsiteY29" fmla="*/ 182880 h 848677"/>
                    <a:gd name="connsiteX30" fmla="*/ 203010 w 311595"/>
                    <a:gd name="connsiteY30" fmla="*/ 111442 h 848677"/>
                    <a:gd name="connsiteX31" fmla="*/ 311595 w 311595"/>
                    <a:gd name="connsiteY31" fmla="*/ 0 h 848677"/>
                    <a:gd name="connsiteX0" fmla="*/ 317182 w 317182"/>
                    <a:gd name="connsiteY0" fmla="*/ 0 h 848677"/>
                    <a:gd name="connsiteX1" fmla="*/ 268604 w 317182"/>
                    <a:gd name="connsiteY1" fmla="*/ 80010 h 848677"/>
                    <a:gd name="connsiteX2" fmla="*/ 237172 w 317182"/>
                    <a:gd name="connsiteY2" fmla="*/ 108584 h 848677"/>
                    <a:gd name="connsiteX3" fmla="*/ 220027 w 317182"/>
                    <a:gd name="connsiteY3" fmla="*/ 148590 h 848677"/>
                    <a:gd name="connsiteX4" fmla="*/ 202882 w 317182"/>
                    <a:gd name="connsiteY4" fmla="*/ 177164 h 848677"/>
                    <a:gd name="connsiteX5" fmla="*/ 177164 w 317182"/>
                    <a:gd name="connsiteY5" fmla="*/ 202883 h 848677"/>
                    <a:gd name="connsiteX6" fmla="*/ 160018 w 317182"/>
                    <a:gd name="connsiteY6" fmla="*/ 260031 h 848677"/>
                    <a:gd name="connsiteX7" fmla="*/ 145731 w 317182"/>
                    <a:gd name="connsiteY7" fmla="*/ 322897 h 848677"/>
                    <a:gd name="connsiteX8" fmla="*/ 128586 w 317182"/>
                    <a:gd name="connsiteY8" fmla="*/ 368617 h 848677"/>
                    <a:gd name="connsiteX9" fmla="*/ 120014 w 317182"/>
                    <a:gd name="connsiteY9" fmla="*/ 391477 h 848677"/>
                    <a:gd name="connsiteX10" fmla="*/ 120014 w 317182"/>
                    <a:gd name="connsiteY10" fmla="*/ 417195 h 848677"/>
                    <a:gd name="connsiteX11" fmla="*/ 117157 w 317182"/>
                    <a:gd name="connsiteY11" fmla="*/ 457200 h 848677"/>
                    <a:gd name="connsiteX12" fmla="*/ 108584 w 317182"/>
                    <a:gd name="connsiteY12" fmla="*/ 520065 h 848677"/>
                    <a:gd name="connsiteX13" fmla="*/ 94297 w 317182"/>
                    <a:gd name="connsiteY13" fmla="*/ 565785 h 848677"/>
                    <a:gd name="connsiteX14" fmla="*/ 71437 w 317182"/>
                    <a:gd name="connsiteY14" fmla="*/ 600075 h 848677"/>
                    <a:gd name="connsiteX15" fmla="*/ 54292 w 317182"/>
                    <a:gd name="connsiteY15" fmla="*/ 668655 h 848677"/>
                    <a:gd name="connsiteX16" fmla="*/ 48577 w 317182"/>
                    <a:gd name="connsiteY16" fmla="*/ 714375 h 848677"/>
                    <a:gd name="connsiteX17" fmla="*/ 25717 w 317182"/>
                    <a:gd name="connsiteY17" fmla="*/ 777240 h 848677"/>
                    <a:gd name="connsiteX18" fmla="*/ 17144 w 317182"/>
                    <a:gd name="connsiteY18" fmla="*/ 800100 h 848677"/>
                    <a:gd name="connsiteX19" fmla="*/ 11429 w 317182"/>
                    <a:gd name="connsiteY19" fmla="*/ 825817 h 848677"/>
                    <a:gd name="connsiteX20" fmla="*/ 8572 w 317182"/>
                    <a:gd name="connsiteY20" fmla="*/ 848677 h 848677"/>
                    <a:gd name="connsiteX21" fmla="*/ 5714 w 317182"/>
                    <a:gd name="connsiteY21" fmla="*/ 697230 h 848677"/>
                    <a:gd name="connsiteX22" fmla="*/ 8573 w 317182"/>
                    <a:gd name="connsiteY22" fmla="*/ 560069 h 848677"/>
                    <a:gd name="connsiteX23" fmla="*/ 0 w 317182"/>
                    <a:gd name="connsiteY23" fmla="*/ 494347 h 848677"/>
                    <a:gd name="connsiteX24" fmla="*/ 11429 w 317182"/>
                    <a:gd name="connsiteY24" fmla="*/ 428625 h 848677"/>
                    <a:gd name="connsiteX25" fmla="*/ 20001 w 317182"/>
                    <a:gd name="connsiteY25" fmla="*/ 402907 h 848677"/>
                    <a:gd name="connsiteX26" fmla="*/ 31432 w 317182"/>
                    <a:gd name="connsiteY26" fmla="*/ 377190 h 848677"/>
                    <a:gd name="connsiteX27" fmla="*/ 60006 w 317182"/>
                    <a:gd name="connsiteY27" fmla="*/ 317183 h 848677"/>
                    <a:gd name="connsiteX28" fmla="*/ 97154 w 317182"/>
                    <a:gd name="connsiteY28" fmla="*/ 265747 h 848677"/>
                    <a:gd name="connsiteX29" fmla="*/ 151447 w 317182"/>
                    <a:gd name="connsiteY29" fmla="*/ 182880 h 848677"/>
                    <a:gd name="connsiteX30" fmla="*/ 208597 w 317182"/>
                    <a:gd name="connsiteY30" fmla="*/ 111442 h 848677"/>
                    <a:gd name="connsiteX31" fmla="*/ 317182 w 317182"/>
                    <a:gd name="connsiteY31" fmla="*/ 0 h 848677"/>
                    <a:gd name="connsiteX0" fmla="*/ 317182 w 317182"/>
                    <a:gd name="connsiteY0" fmla="*/ 0 h 848677"/>
                    <a:gd name="connsiteX1" fmla="*/ 268604 w 317182"/>
                    <a:gd name="connsiteY1" fmla="*/ 80010 h 848677"/>
                    <a:gd name="connsiteX2" fmla="*/ 237172 w 317182"/>
                    <a:gd name="connsiteY2" fmla="*/ 108584 h 848677"/>
                    <a:gd name="connsiteX3" fmla="*/ 220027 w 317182"/>
                    <a:gd name="connsiteY3" fmla="*/ 148590 h 848677"/>
                    <a:gd name="connsiteX4" fmla="*/ 202882 w 317182"/>
                    <a:gd name="connsiteY4" fmla="*/ 177164 h 848677"/>
                    <a:gd name="connsiteX5" fmla="*/ 177164 w 317182"/>
                    <a:gd name="connsiteY5" fmla="*/ 202883 h 848677"/>
                    <a:gd name="connsiteX6" fmla="*/ 160018 w 317182"/>
                    <a:gd name="connsiteY6" fmla="*/ 260031 h 848677"/>
                    <a:gd name="connsiteX7" fmla="*/ 145731 w 317182"/>
                    <a:gd name="connsiteY7" fmla="*/ 322897 h 848677"/>
                    <a:gd name="connsiteX8" fmla="*/ 128586 w 317182"/>
                    <a:gd name="connsiteY8" fmla="*/ 368617 h 848677"/>
                    <a:gd name="connsiteX9" fmla="*/ 120014 w 317182"/>
                    <a:gd name="connsiteY9" fmla="*/ 391477 h 848677"/>
                    <a:gd name="connsiteX10" fmla="*/ 120014 w 317182"/>
                    <a:gd name="connsiteY10" fmla="*/ 417195 h 848677"/>
                    <a:gd name="connsiteX11" fmla="*/ 117157 w 317182"/>
                    <a:gd name="connsiteY11" fmla="*/ 457200 h 848677"/>
                    <a:gd name="connsiteX12" fmla="*/ 108584 w 317182"/>
                    <a:gd name="connsiteY12" fmla="*/ 520065 h 848677"/>
                    <a:gd name="connsiteX13" fmla="*/ 94297 w 317182"/>
                    <a:gd name="connsiteY13" fmla="*/ 565785 h 848677"/>
                    <a:gd name="connsiteX14" fmla="*/ 71437 w 317182"/>
                    <a:gd name="connsiteY14" fmla="*/ 600075 h 848677"/>
                    <a:gd name="connsiteX15" fmla="*/ 54292 w 317182"/>
                    <a:gd name="connsiteY15" fmla="*/ 668655 h 848677"/>
                    <a:gd name="connsiteX16" fmla="*/ 48577 w 317182"/>
                    <a:gd name="connsiteY16" fmla="*/ 714375 h 848677"/>
                    <a:gd name="connsiteX17" fmla="*/ 25717 w 317182"/>
                    <a:gd name="connsiteY17" fmla="*/ 777240 h 848677"/>
                    <a:gd name="connsiteX18" fmla="*/ 17144 w 317182"/>
                    <a:gd name="connsiteY18" fmla="*/ 800100 h 848677"/>
                    <a:gd name="connsiteX19" fmla="*/ 11429 w 317182"/>
                    <a:gd name="connsiteY19" fmla="*/ 825817 h 848677"/>
                    <a:gd name="connsiteX20" fmla="*/ 8572 w 317182"/>
                    <a:gd name="connsiteY20" fmla="*/ 848677 h 848677"/>
                    <a:gd name="connsiteX21" fmla="*/ 5714 w 317182"/>
                    <a:gd name="connsiteY21" fmla="*/ 697230 h 848677"/>
                    <a:gd name="connsiteX22" fmla="*/ 0 w 317182"/>
                    <a:gd name="connsiteY22" fmla="*/ 574357 h 848677"/>
                    <a:gd name="connsiteX23" fmla="*/ 0 w 317182"/>
                    <a:gd name="connsiteY23" fmla="*/ 494347 h 848677"/>
                    <a:gd name="connsiteX24" fmla="*/ 11429 w 317182"/>
                    <a:gd name="connsiteY24" fmla="*/ 428625 h 848677"/>
                    <a:gd name="connsiteX25" fmla="*/ 20001 w 317182"/>
                    <a:gd name="connsiteY25" fmla="*/ 402907 h 848677"/>
                    <a:gd name="connsiteX26" fmla="*/ 31432 w 317182"/>
                    <a:gd name="connsiteY26" fmla="*/ 377190 h 848677"/>
                    <a:gd name="connsiteX27" fmla="*/ 60006 w 317182"/>
                    <a:gd name="connsiteY27" fmla="*/ 317183 h 848677"/>
                    <a:gd name="connsiteX28" fmla="*/ 97154 w 317182"/>
                    <a:gd name="connsiteY28" fmla="*/ 265747 h 848677"/>
                    <a:gd name="connsiteX29" fmla="*/ 151447 w 317182"/>
                    <a:gd name="connsiteY29" fmla="*/ 182880 h 848677"/>
                    <a:gd name="connsiteX30" fmla="*/ 208597 w 317182"/>
                    <a:gd name="connsiteY30" fmla="*/ 111442 h 848677"/>
                    <a:gd name="connsiteX31" fmla="*/ 317182 w 317182"/>
                    <a:gd name="connsiteY31" fmla="*/ 0 h 848677"/>
                    <a:gd name="connsiteX0" fmla="*/ 317182 w 317182"/>
                    <a:gd name="connsiteY0" fmla="*/ 0 h 848677"/>
                    <a:gd name="connsiteX1" fmla="*/ 268604 w 317182"/>
                    <a:gd name="connsiteY1" fmla="*/ 80010 h 848677"/>
                    <a:gd name="connsiteX2" fmla="*/ 237172 w 317182"/>
                    <a:gd name="connsiteY2" fmla="*/ 108584 h 848677"/>
                    <a:gd name="connsiteX3" fmla="*/ 220027 w 317182"/>
                    <a:gd name="connsiteY3" fmla="*/ 148590 h 848677"/>
                    <a:gd name="connsiteX4" fmla="*/ 202882 w 317182"/>
                    <a:gd name="connsiteY4" fmla="*/ 177164 h 848677"/>
                    <a:gd name="connsiteX5" fmla="*/ 177164 w 317182"/>
                    <a:gd name="connsiteY5" fmla="*/ 202883 h 848677"/>
                    <a:gd name="connsiteX6" fmla="*/ 160018 w 317182"/>
                    <a:gd name="connsiteY6" fmla="*/ 260031 h 848677"/>
                    <a:gd name="connsiteX7" fmla="*/ 145731 w 317182"/>
                    <a:gd name="connsiteY7" fmla="*/ 322897 h 848677"/>
                    <a:gd name="connsiteX8" fmla="*/ 128586 w 317182"/>
                    <a:gd name="connsiteY8" fmla="*/ 368617 h 848677"/>
                    <a:gd name="connsiteX9" fmla="*/ 120014 w 317182"/>
                    <a:gd name="connsiteY9" fmla="*/ 391477 h 848677"/>
                    <a:gd name="connsiteX10" fmla="*/ 120014 w 317182"/>
                    <a:gd name="connsiteY10" fmla="*/ 417195 h 848677"/>
                    <a:gd name="connsiteX11" fmla="*/ 117157 w 317182"/>
                    <a:gd name="connsiteY11" fmla="*/ 457200 h 848677"/>
                    <a:gd name="connsiteX12" fmla="*/ 108584 w 317182"/>
                    <a:gd name="connsiteY12" fmla="*/ 520065 h 848677"/>
                    <a:gd name="connsiteX13" fmla="*/ 94297 w 317182"/>
                    <a:gd name="connsiteY13" fmla="*/ 565785 h 848677"/>
                    <a:gd name="connsiteX14" fmla="*/ 71437 w 317182"/>
                    <a:gd name="connsiteY14" fmla="*/ 600075 h 848677"/>
                    <a:gd name="connsiteX15" fmla="*/ 54292 w 317182"/>
                    <a:gd name="connsiteY15" fmla="*/ 668655 h 848677"/>
                    <a:gd name="connsiteX16" fmla="*/ 48577 w 317182"/>
                    <a:gd name="connsiteY16" fmla="*/ 714375 h 848677"/>
                    <a:gd name="connsiteX17" fmla="*/ 25717 w 317182"/>
                    <a:gd name="connsiteY17" fmla="*/ 777240 h 848677"/>
                    <a:gd name="connsiteX18" fmla="*/ 17144 w 317182"/>
                    <a:gd name="connsiteY18" fmla="*/ 800100 h 848677"/>
                    <a:gd name="connsiteX19" fmla="*/ 11429 w 317182"/>
                    <a:gd name="connsiteY19" fmla="*/ 825817 h 848677"/>
                    <a:gd name="connsiteX20" fmla="*/ 8572 w 317182"/>
                    <a:gd name="connsiteY20" fmla="*/ 848677 h 848677"/>
                    <a:gd name="connsiteX21" fmla="*/ 5714 w 317182"/>
                    <a:gd name="connsiteY21" fmla="*/ 700088 h 848677"/>
                    <a:gd name="connsiteX22" fmla="*/ 0 w 317182"/>
                    <a:gd name="connsiteY22" fmla="*/ 574357 h 848677"/>
                    <a:gd name="connsiteX23" fmla="*/ 0 w 317182"/>
                    <a:gd name="connsiteY23" fmla="*/ 494347 h 848677"/>
                    <a:gd name="connsiteX24" fmla="*/ 11429 w 317182"/>
                    <a:gd name="connsiteY24" fmla="*/ 428625 h 848677"/>
                    <a:gd name="connsiteX25" fmla="*/ 20001 w 317182"/>
                    <a:gd name="connsiteY25" fmla="*/ 402907 h 848677"/>
                    <a:gd name="connsiteX26" fmla="*/ 31432 w 317182"/>
                    <a:gd name="connsiteY26" fmla="*/ 377190 h 848677"/>
                    <a:gd name="connsiteX27" fmla="*/ 60006 w 317182"/>
                    <a:gd name="connsiteY27" fmla="*/ 317183 h 848677"/>
                    <a:gd name="connsiteX28" fmla="*/ 97154 w 317182"/>
                    <a:gd name="connsiteY28" fmla="*/ 265747 h 848677"/>
                    <a:gd name="connsiteX29" fmla="*/ 151447 w 317182"/>
                    <a:gd name="connsiteY29" fmla="*/ 182880 h 848677"/>
                    <a:gd name="connsiteX30" fmla="*/ 208597 w 317182"/>
                    <a:gd name="connsiteY30" fmla="*/ 111442 h 848677"/>
                    <a:gd name="connsiteX31" fmla="*/ 317182 w 317182"/>
                    <a:gd name="connsiteY31" fmla="*/ 0 h 848677"/>
                    <a:gd name="connsiteX0" fmla="*/ 317264 w 317264"/>
                    <a:gd name="connsiteY0" fmla="*/ 0 h 825817"/>
                    <a:gd name="connsiteX1" fmla="*/ 268686 w 317264"/>
                    <a:gd name="connsiteY1" fmla="*/ 80010 h 825817"/>
                    <a:gd name="connsiteX2" fmla="*/ 237254 w 317264"/>
                    <a:gd name="connsiteY2" fmla="*/ 108584 h 825817"/>
                    <a:gd name="connsiteX3" fmla="*/ 220109 w 317264"/>
                    <a:gd name="connsiteY3" fmla="*/ 148590 h 825817"/>
                    <a:gd name="connsiteX4" fmla="*/ 202964 w 317264"/>
                    <a:gd name="connsiteY4" fmla="*/ 177164 h 825817"/>
                    <a:gd name="connsiteX5" fmla="*/ 177246 w 317264"/>
                    <a:gd name="connsiteY5" fmla="*/ 202883 h 825817"/>
                    <a:gd name="connsiteX6" fmla="*/ 160100 w 317264"/>
                    <a:gd name="connsiteY6" fmla="*/ 260031 h 825817"/>
                    <a:gd name="connsiteX7" fmla="*/ 145813 w 317264"/>
                    <a:gd name="connsiteY7" fmla="*/ 322897 h 825817"/>
                    <a:gd name="connsiteX8" fmla="*/ 128668 w 317264"/>
                    <a:gd name="connsiteY8" fmla="*/ 368617 h 825817"/>
                    <a:gd name="connsiteX9" fmla="*/ 120096 w 317264"/>
                    <a:gd name="connsiteY9" fmla="*/ 391477 h 825817"/>
                    <a:gd name="connsiteX10" fmla="*/ 120096 w 317264"/>
                    <a:gd name="connsiteY10" fmla="*/ 417195 h 825817"/>
                    <a:gd name="connsiteX11" fmla="*/ 117239 w 317264"/>
                    <a:gd name="connsiteY11" fmla="*/ 457200 h 825817"/>
                    <a:gd name="connsiteX12" fmla="*/ 108666 w 317264"/>
                    <a:gd name="connsiteY12" fmla="*/ 520065 h 825817"/>
                    <a:gd name="connsiteX13" fmla="*/ 94379 w 317264"/>
                    <a:gd name="connsiteY13" fmla="*/ 565785 h 825817"/>
                    <a:gd name="connsiteX14" fmla="*/ 71519 w 317264"/>
                    <a:gd name="connsiteY14" fmla="*/ 600075 h 825817"/>
                    <a:gd name="connsiteX15" fmla="*/ 54374 w 317264"/>
                    <a:gd name="connsiteY15" fmla="*/ 668655 h 825817"/>
                    <a:gd name="connsiteX16" fmla="*/ 48659 w 317264"/>
                    <a:gd name="connsiteY16" fmla="*/ 714375 h 825817"/>
                    <a:gd name="connsiteX17" fmla="*/ 25799 w 317264"/>
                    <a:gd name="connsiteY17" fmla="*/ 777240 h 825817"/>
                    <a:gd name="connsiteX18" fmla="*/ 17226 w 317264"/>
                    <a:gd name="connsiteY18" fmla="*/ 800100 h 825817"/>
                    <a:gd name="connsiteX19" fmla="*/ 11511 w 317264"/>
                    <a:gd name="connsiteY19" fmla="*/ 825817 h 825817"/>
                    <a:gd name="connsiteX20" fmla="*/ 82 w 317264"/>
                    <a:gd name="connsiteY20" fmla="*/ 742950 h 825817"/>
                    <a:gd name="connsiteX21" fmla="*/ 5796 w 317264"/>
                    <a:gd name="connsiteY21" fmla="*/ 700088 h 825817"/>
                    <a:gd name="connsiteX22" fmla="*/ 82 w 317264"/>
                    <a:gd name="connsiteY22" fmla="*/ 574357 h 825817"/>
                    <a:gd name="connsiteX23" fmla="*/ 82 w 317264"/>
                    <a:gd name="connsiteY23" fmla="*/ 494347 h 825817"/>
                    <a:gd name="connsiteX24" fmla="*/ 11511 w 317264"/>
                    <a:gd name="connsiteY24" fmla="*/ 428625 h 825817"/>
                    <a:gd name="connsiteX25" fmla="*/ 20083 w 317264"/>
                    <a:gd name="connsiteY25" fmla="*/ 402907 h 825817"/>
                    <a:gd name="connsiteX26" fmla="*/ 31514 w 317264"/>
                    <a:gd name="connsiteY26" fmla="*/ 377190 h 825817"/>
                    <a:gd name="connsiteX27" fmla="*/ 60088 w 317264"/>
                    <a:gd name="connsiteY27" fmla="*/ 317183 h 825817"/>
                    <a:gd name="connsiteX28" fmla="*/ 97236 w 317264"/>
                    <a:gd name="connsiteY28" fmla="*/ 265747 h 825817"/>
                    <a:gd name="connsiteX29" fmla="*/ 151529 w 317264"/>
                    <a:gd name="connsiteY29" fmla="*/ 182880 h 825817"/>
                    <a:gd name="connsiteX30" fmla="*/ 208679 w 317264"/>
                    <a:gd name="connsiteY30" fmla="*/ 111442 h 825817"/>
                    <a:gd name="connsiteX31" fmla="*/ 317264 w 317264"/>
                    <a:gd name="connsiteY31" fmla="*/ 0 h 825817"/>
                    <a:gd name="connsiteX0" fmla="*/ 317264 w 317264"/>
                    <a:gd name="connsiteY0" fmla="*/ 0 h 825817"/>
                    <a:gd name="connsiteX1" fmla="*/ 268686 w 317264"/>
                    <a:gd name="connsiteY1" fmla="*/ 80010 h 825817"/>
                    <a:gd name="connsiteX2" fmla="*/ 237254 w 317264"/>
                    <a:gd name="connsiteY2" fmla="*/ 108584 h 825817"/>
                    <a:gd name="connsiteX3" fmla="*/ 220109 w 317264"/>
                    <a:gd name="connsiteY3" fmla="*/ 148590 h 825817"/>
                    <a:gd name="connsiteX4" fmla="*/ 202964 w 317264"/>
                    <a:gd name="connsiteY4" fmla="*/ 177164 h 825817"/>
                    <a:gd name="connsiteX5" fmla="*/ 177246 w 317264"/>
                    <a:gd name="connsiteY5" fmla="*/ 202883 h 825817"/>
                    <a:gd name="connsiteX6" fmla="*/ 160100 w 317264"/>
                    <a:gd name="connsiteY6" fmla="*/ 260031 h 825817"/>
                    <a:gd name="connsiteX7" fmla="*/ 145813 w 317264"/>
                    <a:gd name="connsiteY7" fmla="*/ 322897 h 825817"/>
                    <a:gd name="connsiteX8" fmla="*/ 128668 w 317264"/>
                    <a:gd name="connsiteY8" fmla="*/ 368617 h 825817"/>
                    <a:gd name="connsiteX9" fmla="*/ 120096 w 317264"/>
                    <a:gd name="connsiteY9" fmla="*/ 391477 h 825817"/>
                    <a:gd name="connsiteX10" fmla="*/ 120096 w 317264"/>
                    <a:gd name="connsiteY10" fmla="*/ 417195 h 825817"/>
                    <a:gd name="connsiteX11" fmla="*/ 117239 w 317264"/>
                    <a:gd name="connsiteY11" fmla="*/ 457200 h 825817"/>
                    <a:gd name="connsiteX12" fmla="*/ 108666 w 317264"/>
                    <a:gd name="connsiteY12" fmla="*/ 520065 h 825817"/>
                    <a:gd name="connsiteX13" fmla="*/ 94379 w 317264"/>
                    <a:gd name="connsiteY13" fmla="*/ 565785 h 825817"/>
                    <a:gd name="connsiteX14" fmla="*/ 71519 w 317264"/>
                    <a:gd name="connsiteY14" fmla="*/ 600075 h 825817"/>
                    <a:gd name="connsiteX15" fmla="*/ 54374 w 317264"/>
                    <a:gd name="connsiteY15" fmla="*/ 668655 h 825817"/>
                    <a:gd name="connsiteX16" fmla="*/ 48659 w 317264"/>
                    <a:gd name="connsiteY16" fmla="*/ 714375 h 825817"/>
                    <a:gd name="connsiteX17" fmla="*/ 25799 w 317264"/>
                    <a:gd name="connsiteY17" fmla="*/ 777240 h 825817"/>
                    <a:gd name="connsiteX18" fmla="*/ 20083 w 317264"/>
                    <a:gd name="connsiteY18" fmla="*/ 800100 h 825817"/>
                    <a:gd name="connsiteX19" fmla="*/ 11511 w 317264"/>
                    <a:gd name="connsiteY19" fmla="*/ 825817 h 825817"/>
                    <a:gd name="connsiteX20" fmla="*/ 82 w 317264"/>
                    <a:gd name="connsiteY20" fmla="*/ 742950 h 825817"/>
                    <a:gd name="connsiteX21" fmla="*/ 5796 w 317264"/>
                    <a:gd name="connsiteY21" fmla="*/ 700088 h 825817"/>
                    <a:gd name="connsiteX22" fmla="*/ 82 w 317264"/>
                    <a:gd name="connsiteY22" fmla="*/ 574357 h 825817"/>
                    <a:gd name="connsiteX23" fmla="*/ 82 w 317264"/>
                    <a:gd name="connsiteY23" fmla="*/ 494347 h 825817"/>
                    <a:gd name="connsiteX24" fmla="*/ 11511 w 317264"/>
                    <a:gd name="connsiteY24" fmla="*/ 428625 h 825817"/>
                    <a:gd name="connsiteX25" fmla="*/ 20083 w 317264"/>
                    <a:gd name="connsiteY25" fmla="*/ 402907 h 825817"/>
                    <a:gd name="connsiteX26" fmla="*/ 31514 w 317264"/>
                    <a:gd name="connsiteY26" fmla="*/ 377190 h 825817"/>
                    <a:gd name="connsiteX27" fmla="*/ 60088 w 317264"/>
                    <a:gd name="connsiteY27" fmla="*/ 317183 h 825817"/>
                    <a:gd name="connsiteX28" fmla="*/ 97236 w 317264"/>
                    <a:gd name="connsiteY28" fmla="*/ 265747 h 825817"/>
                    <a:gd name="connsiteX29" fmla="*/ 151529 w 317264"/>
                    <a:gd name="connsiteY29" fmla="*/ 182880 h 825817"/>
                    <a:gd name="connsiteX30" fmla="*/ 208679 w 317264"/>
                    <a:gd name="connsiteY30" fmla="*/ 111442 h 825817"/>
                    <a:gd name="connsiteX31" fmla="*/ 317264 w 317264"/>
                    <a:gd name="connsiteY31" fmla="*/ 0 h 825817"/>
                    <a:gd name="connsiteX0" fmla="*/ 317264 w 317264"/>
                    <a:gd name="connsiteY0" fmla="*/ 0 h 837247"/>
                    <a:gd name="connsiteX1" fmla="*/ 268686 w 317264"/>
                    <a:gd name="connsiteY1" fmla="*/ 80010 h 837247"/>
                    <a:gd name="connsiteX2" fmla="*/ 237254 w 317264"/>
                    <a:gd name="connsiteY2" fmla="*/ 108584 h 837247"/>
                    <a:gd name="connsiteX3" fmla="*/ 220109 w 317264"/>
                    <a:gd name="connsiteY3" fmla="*/ 148590 h 837247"/>
                    <a:gd name="connsiteX4" fmla="*/ 202964 w 317264"/>
                    <a:gd name="connsiteY4" fmla="*/ 177164 h 837247"/>
                    <a:gd name="connsiteX5" fmla="*/ 177246 w 317264"/>
                    <a:gd name="connsiteY5" fmla="*/ 202883 h 837247"/>
                    <a:gd name="connsiteX6" fmla="*/ 160100 w 317264"/>
                    <a:gd name="connsiteY6" fmla="*/ 260031 h 837247"/>
                    <a:gd name="connsiteX7" fmla="*/ 145813 w 317264"/>
                    <a:gd name="connsiteY7" fmla="*/ 322897 h 837247"/>
                    <a:gd name="connsiteX8" fmla="*/ 128668 w 317264"/>
                    <a:gd name="connsiteY8" fmla="*/ 368617 h 837247"/>
                    <a:gd name="connsiteX9" fmla="*/ 120096 w 317264"/>
                    <a:gd name="connsiteY9" fmla="*/ 391477 h 837247"/>
                    <a:gd name="connsiteX10" fmla="*/ 120096 w 317264"/>
                    <a:gd name="connsiteY10" fmla="*/ 417195 h 837247"/>
                    <a:gd name="connsiteX11" fmla="*/ 117239 w 317264"/>
                    <a:gd name="connsiteY11" fmla="*/ 457200 h 837247"/>
                    <a:gd name="connsiteX12" fmla="*/ 108666 w 317264"/>
                    <a:gd name="connsiteY12" fmla="*/ 520065 h 837247"/>
                    <a:gd name="connsiteX13" fmla="*/ 94379 w 317264"/>
                    <a:gd name="connsiteY13" fmla="*/ 565785 h 837247"/>
                    <a:gd name="connsiteX14" fmla="*/ 71519 w 317264"/>
                    <a:gd name="connsiteY14" fmla="*/ 600075 h 837247"/>
                    <a:gd name="connsiteX15" fmla="*/ 54374 w 317264"/>
                    <a:gd name="connsiteY15" fmla="*/ 668655 h 837247"/>
                    <a:gd name="connsiteX16" fmla="*/ 48659 w 317264"/>
                    <a:gd name="connsiteY16" fmla="*/ 714375 h 837247"/>
                    <a:gd name="connsiteX17" fmla="*/ 25799 w 317264"/>
                    <a:gd name="connsiteY17" fmla="*/ 777240 h 837247"/>
                    <a:gd name="connsiteX18" fmla="*/ 20083 w 317264"/>
                    <a:gd name="connsiteY18" fmla="*/ 800100 h 837247"/>
                    <a:gd name="connsiteX19" fmla="*/ 81 w 317264"/>
                    <a:gd name="connsiteY19" fmla="*/ 837247 h 837247"/>
                    <a:gd name="connsiteX20" fmla="*/ 82 w 317264"/>
                    <a:gd name="connsiteY20" fmla="*/ 742950 h 837247"/>
                    <a:gd name="connsiteX21" fmla="*/ 5796 w 317264"/>
                    <a:gd name="connsiteY21" fmla="*/ 700088 h 837247"/>
                    <a:gd name="connsiteX22" fmla="*/ 82 w 317264"/>
                    <a:gd name="connsiteY22" fmla="*/ 574357 h 837247"/>
                    <a:gd name="connsiteX23" fmla="*/ 82 w 317264"/>
                    <a:gd name="connsiteY23" fmla="*/ 494347 h 837247"/>
                    <a:gd name="connsiteX24" fmla="*/ 11511 w 317264"/>
                    <a:gd name="connsiteY24" fmla="*/ 428625 h 837247"/>
                    <a:gd name="connsiteX25" fmla="*/ 20083 w 317264"/>
                    <a:gd name="connsiteY25" fmla="*/ 402907 h 837247"/>
                    <a:gd name="connsiteX26" fmla="*/ 31514 w 317264"/>
                    <a:gd name="connsiteY26" fmla="*/ 377190 h 837247"/>
                    <a:gd name="connsiteX27" fmla="*/ 60088 w 317264"/>
                    <a:gd name="connsiteY27" fmla="*/ 317183 h 837247"/>
                    <a:gd name="connsiteX28" fmla="*/ 97236 w 317264"/>
                    <a:gd name="connsiteY28" fmla="*/ 265747 h 837247"/>
                    <a:gd name="connsiteX29" fmla="*/ 151529 w 317264"/>
                    <a:gd name="connsiteY29" fmla="*/ 182880 h 837247"/>
                    <a:gd name="connsiteX30" fmla="*/ 208679 w 317264"/>
                    <a:gd name="connsiteY30" fmla="*/ 111442 h 837247"/>
                    <a:gd name="connsiteX31" fmla="*/ 317264 w 317264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8585 w 317183"/>
                    <a:gd name="connsiteY12" fmla="*/ 520065 h 837247"/>
                    <a:gd name="connsiteX13" fmla="*/ 94298 w 317183"/>
                    <a:gd name="connsiteY13" fmla="*/ 565785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714375 h 837247"/>
                    <a:gd name="connsiteX17" fmla="*/ 25718 w 317183"/>
                    <a:gd name="connsiteY17" fmla="*/ 777240 h 837247"/>
                    <a:gd name="connsiteX18" fmla="*/ 20002 w 317183"/>
                    <a:gd name="connsiteY18" fmla="*/ 800100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94347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8585 w 317183"/>
                    <a:gd name="connsiteY12" fmla="*/ 520065 h 837247"/>
                    <a:gd name="connsiteX13" fmla="*/ 94298 w 317183"/>
                    <a:gd name="connsiteY13" fmla="*/ 565785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714375 h 837247"/>
                    <a:gd name="connsiteX17" fmla="*/ 25718 w 317183"/>
                    <a:gd name="connsiteY17" fmla="*/ 777240 h 837247"/>
                    <a:gd name="connsiteX18" fmla="*/ 20002 w 317183"/>
                    <a:gd name="connsiteY18" fmla="*/ 800100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1431 w 317183"/>
                    <a:gd name="connsiteY23" fmla="*/ 50006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8585 w 317183"/>
                    <a:gd name="connsiteY12" fmla="*/ 520065 h 837247"/>
                    <a:gd name="connsiteX13" fmla="*/ 94298 w 317183"/>
                    <a:gd name="connsiteY13" fmla="*/ 565785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714375 h 837247"/>
                    <a:gd name="connsiteX17" fmla="*/ 25718 w 317183"/>
                    <a:gd name="connsiteY17" fmla="*/ 777240 h 837247"/>
                    <a:gd name="connsiteX18" fmla="*/ 20002 w 317183"/>
                    <a:gd name="connsiteY18" fmla="*/ 800100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8585 w 317183"/>
                    <a:gd name="connsiteY12" fmla="*/ 520065 h 837247"/>
                    <a:gd name="connsiteX13" fmla="*/ 94298 w 317183"/>
                    <a:gd name="connsiteY13" fmla="*/ 565785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31433 w 317183"/>
                    <a:gd name="connsiteY16" fmla="*/ 702945 h 837247"/>
                    <a:gd name="connsiteX17" fmla="*/ 25718 w 317183"/>
                    <a:gd name="connsiteY17" fmla="*/ 777240 h 837247"/>
                    <a:gd name="connsiteX18" fmla="*/ 20002 w 317183"/>
                    <a:gd name="connsiteY18" fmla="*/ 800100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8585 w 317183"/>
                    <a:gd name="connsiteY12" fmla="*/ 520065 h 837247"/>
                    <a:gd name="connsiteX13" fmla="*/ 94298 w 317183"/>
                    <a:gd name="connsiteY13" fmla="*/ 565785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31433 w 317183"/>
                    <a:gd name="connsiteY16" fmla="*/ 702945 h 837247"/>
                    <a:gd name="connsiteX17" fmla="*/ 25718 w 317183"/>
                    <a:gd name="connsiteY17" fmla="*/ 777240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8585 w 317183"/>
                    <a:gd name="connsiteY12" fmla="*/ 520065 h 837247"/>
                    <a:gd name="connsiteX13" fmla="*/ 94298 w 317183"/>
                    <a:gd name="connsiteY13" fmla="*/ 565785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31433 w 317183"/>
                    <a:gd name="connsiteY16" fmla="*/ 70294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8585 w 317183"/>
                    <a:gd name="connsiteY12" fmla="*/ 520065 h 837247"/>
                    <a:gd name="connsiteX13" fmla="*/ 94298 w 317183"/>
                    <a:gd name="connsiteY13" fmla="*/ 565785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8585 w 317183"/>
                    <a:gd name="connsiteY12" fmla="*/ 520065 h 837247"/>
                    <a:gd name="connsiteX13" fmla="*/ 9429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0012 w 317183"/>
                    <a:gd name="connsiteY12" fmla="*/ 505777 h 837247"/>
                    <a:gd name="connsiteX13" fmla="*/ 9429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17158 w 317183"/>
                    <a:gd name="connsiteY11" fmla="*/ 457200 h 837247"/>
                    <a:gd name="connsiteX12" fmla="*/ 100012 w 317183"/>
                    <a:gd name="connsiteY12" fmla="*/ 505777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02870 w 317183"/>
                    <a:gd name="connsiteY11" fmla="*/ 460058 h 837247"/>
                    <a:gd name="connsiteX12" fmla="*/ 100012 w 317183"/>
                    <a:gd name="connsiteY12" fmla="*/ 505777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28587 w 317183"/>
                    <a:gd name="connsiteY8" fmla="*/ 368617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20015 w 317183"/>
                    <a:gd name="connsiteY10" fmla="*/ 417195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08585 w 317183"/>
                    <a:gd name="connsiteY10" fmla="*/ 422910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08585 w 317183"/>
                    <a:gd name="connsiteY10" fmla="*/ 422910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45732 w 317183"/>
                    <a:gd name="connsiteY7" fmla="*/ 322897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14300 w 317183"/>
                    <a:gd name="connsiteY10" fmla="*/ 431483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02883 h 837247"/>
                    <a:gd name="connsiteX6" fmla="*/ 160019 w 317183"/>
                    <a:gd name="connsiteY6" fmla="*/ 260031 h 837247"/>
                    <a:gd name="connsiteX7" fmla="*/ 134302 w 317183"/>
                    <a:gd name="connsiteY7" fmla="*/ 325754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14300 w 317183"/>
                    <a:gd name="connsiteY10" fmla="*/ 431483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14313 h 837247"/>
                    <a:gd name="connsiteX6" fmla="*/ 160019 w 317183"/>
                    <a:gd name="connsiteY6" fmla="*/ 260031 h 837247"/>
                    <a:gd name="connsiteX7" fmla="*/ 134302 w 317183"/>
                    <a:gd name="connsiteY7" fmla="*/ 325754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14300 w 317183"/>
                    <a:gd name="connsiteY10" fmla="*/ 431483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2883 w 317183"/>
                    <a:gd name="connsiteY4" fmla="*/ 177164 h 837247"/>
                    <a:gd name="connsiteX5" fmla="*/ 177165 w 317183"/>
                    <a:gd name="connsiteY5" fmla="*/ 214313 h 837247"/>
                    <a:gd name="connsiteX6" fmla="*/ 160019 w 317183"/>
                    <a:gd name="connsiteY6" fmla="*/ 260031 h 837247"/>
                    <a:gd name="connsiteX7" fmla="*/ 151447 w 317183"/>
                    <a:gd name="connsiteY7" fmla="*/ 308609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14300 w 317183"/>
                    <a:gd name="connsiteY10" fmla="*/ 431483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0028 w 317183"/>
                    <a:gd name="connsiteY3" fmla="*/ 148590 h 837247"/>
                    <a:gd name="connsiteX4" fmla="*/ 200025 w 317183"/>
                    <a:gd name="connsiteY4" fmla="*/ 174307 h 837247"/>
                    <a:gd name="connsiteX5" fmla="*/ 177165 w 317183"/>
                    <a:gd name="connsiteY5" fmla="*/ 214313 h 837247"/>
                    <a:gd name="connsiteX6" fmla="*/ 160019 w 317183"/>
                    <a:gd name="connsiteY6" fmla="*/ 260031 h 837247"/>
                    <a:gd name="connsiteX7" fmla="*/ 151447 w 317183"/>
                    <a:gd name="connsiteY7" fmla="*/ 308609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14300 w 317183"/>
                    <a:gd name="connsiteY10" fmla="*/ 431483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2886 w 317183"/>
                    <a:gd name="connsiteY3" fmla="*/ 137160 h 837247"/>
                    <a:gd name="connsiteX4" fmla="*/ 200025 w 317183"/>
                    <a:gd name="connsiteY4" fmla="*/ 174307 h 837247"/>
                    <a:gd name="connsiteX5" fmla="*/ 177165 w 317183"/>
                    <a:gd name="connsiteY5" fmla="*/ 214313 h 837247"/>
                    <a:gd name="connsiteX6" fmla="*/ 160019 w 317183"/>
                    <a:gd name="connsiteY6" fmla="*/ 260031 h 837247"/>
                    <a:gd name="connsiteX7" fmla="*/ 151447 w 317183"/>
                    <a:gd name="connsiteY7" fmla="*/ 308609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14300 w 317183"/>
                    <a:gd name="connsiteY10" fmla="*/ 431483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80010 h 837247"/>
                    <a:gd name="connsiteX2" fmla="*/ 237173 w 317183"/>
                    <a:gd name="connsiteY2" fmla="*/ 108584 h 837247"/>
                    <a:gd name="connsiteX3" fmla="*/ 222886 w 317183"/>
                    <a:gd name="connsiteY3" fmla="*/ 137160 h 837247"/>
                    <a:gd name="connsiteX4" fmla="*/ 200025 w 317183"/>
                    <a:gd name="connsiteY4" fmla="*/ 174307 h 837247"/>
                    <a:gd name="connsiteX5" fmla="*/ 177165 w 317183"/>
                    <a:gd name="connsiteY5" fmla="*/ 214313 h 837247"/>
                    <a:gd name="connsiteX6" fmla="*/ 160019 w 317183"/>
                    <a:gd name="connsiteY6" fmla="*/ 260031 h 837247"/>
                    <a:gd name="connsiteX7" fmla="*/ 151447 w 317183"/>
                    <a:gd name="connsiteY7" fmla="*/ 308609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14300 w 317183"/>
                    <a:gd name="connsiteY10" fmla="*/ 431483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17183 w 317183"/>
                    <a:gd name="connsiteY0" fmla="*/ 0 h 837247"/>
                    <a:gd name="connsiteX1" fmla="*/ 268605 w 317183"/>
                    <a:gd name="connsiteY1" fmla="*/ 77153 h 837247"/>
                    <a:gd name="connsiteX2" fmla="*/ 237173 w 317183"/>
                    <a:gd name="connsiteY2" fmla="*/ 108584 h 837247"/>
                    <a:gd name="connsiteX3" fmla="*/ 222886 w 317183"/>
                    <a:gd name="connsiteY3" fmla="*/ 137160 h 837247"/>
                    <a:gd name="connsiteX4" fmla="*/ 200025 w 317183"/>
                    <a:gd name="connsiteY4" fmla="*/ 174307 h 837247"/>
                    <a:gd name="connsiteX5" fmla="*/ 177165 w 317183"/>
                    <a:gd name="connsiteY5" fmla="*/ 214313 h 837247"/>
                    <a:gd name="connsiteX6" fmla="*/ 160019 w 317183"/>
                    <a:gd name="connsiteY6" fmla="*/ 260031 h 837247"/>
                    <a:gd name="connsiteX7" fmla="*/ 151447 w 317183"/>
                    <a:gd name="connsiteY7" fmla="*/ 308609 h 837247"/>
                    <a:gd name="connsiteX8" fmla="*/ 131445 w 317183"/>
                    <a:gd name="connsiteY8" fmla="*/ 362902 h 837247"/>
                    <a:gd name="connsiteX9" fmla="*/ 120015 w 317183"/>
                    <a:gd name="connsiteY9" fmla="*/ 391477 h 837247"/>
                    <a:gd name="connsiteX10" fmla="*/ 114300 w 317183"/>
                    <a:gd name="connsiteY10" fmla="*/ 431483 h 837247"/>
                    <a:gd name="connsiteX11" fmla="*/ 102870 w 317183"/>
                    <a:gd name="connsiteY11" fmla="*/ 460058 h 837247"/>
                    <a:gd name="connsiteX12" fmla="*/ 97155 w 317183"/>
                    <a:gd name="connsiteY12" fmla="*/ 508634 h 837247"/>
                    <a:gd name="connsiteX13" fmla="*/ 82868 w 317183"/>
                    <a:gd name="connsiteY13" fmla="*/ 551498 h 837247"/>
                    <a:gd name="connsiteX14" fmla="*/ 71438 w 317183"/>
                    <a:gd name="connsiteY14" fmla="*/ 600075 h 837247"/>
                    <a:gd name="connsiteX15" fmla="*/ 54293 w 317183"/>
                    <a:gd name="connsiteY15" fmla="*/ 668655 h 837247"/>
                    <a:gd name="connsiteX16" fmla="*/ 48578 w 317183"/>
                    <a:gd name="connsiteY16" fmla="*/ 691515 h 837247"/>
                    <a:gd name="connsiteX17" fmla="*/ 25718 w 317183"/>
                    <a:gd name="connsiteY17" fmla="*/ 757238 h 837247"/>
                    <a:gd name="connsiteX18" fmla="*/ 22860 w 317183"/>
                    <a:gd name="connsiteY18" fmla="*/ 760095 h 837247"/>
                    <a:gd name="connsiteX19" fmla="*/ 0 w 317183"/>
                    <a:gd name="connsiteY19" fmla="*/ 837247 h 837247"/>
                    <a:gd name="connsiteX20" fmla="*/ 8573 w 317183"/>
                    <a:gd name="connsiteY20" fmla="*/ 742950 h 837247"/>
                    <a:gd name="connsiteX21" fmla="*/ 5715 w 317183"/>
                    <a:gd name="connsiteY21" fmla="*/ 700088 h 837247"/>
                    <a:gd name="connsiteX22" fmla="*/ 1 w 317183"/>
                    <a:gd name="connsiteY22" fmla="*/ 574357 h 837247"/>
                    <a:gd name="connsiteX23" fmla="*/ 1 w 317183"/>
                    <a:gd name="connsiteY23" fmla="*/ 488632 h 837247"/>
                    <a:gd name="connsiteX24" fmla="*/ 11430 w 317183"/>
                    <a:gd name="connsiteY24" fmla="*/ 428625 h 837247"/>
                    <a:gd name="connsiteX25" fmla="*/ 20002 w 317183"/>
                    <a:gd name="connsiteY25" fmla="*/ 402907 h 837247"/>
                    <a:gd name="connsiteX26" fmla="*/ 31433 w 317183"/>
                    <a:gd name="connsiteY26" fmla="*/ 377190 h 837247"/>
                    <a:gd name="connsiteX27" fmla="*/ 60007 w 317183"/>
                    <a:gd name="connsiteY27" fmla="*/ 317183 h 837247"/>
                    <a:gd name="connsiteX28" fmla="*/ 97155 w 317183"/>
                    <a:gd name="connsiteY28" fmla="*/ 265747 h 837247"/>
                    <a:gd name="connsiteX29" fmla="*/ 151448 w 317183"/>
                    <a:gd name="connsiteY29" fmla="*/ 182880 h 837247"/>
                    <a:gd name="connsiteX30" fmla="*/ 208598 w 317183"/>
                    <a:gd name="connsiteY30" fmla="*/ 111442 h 837247"/>
                    <a:gd name="connsiteX31" fmla="*/ 317183 w 317183"/>
                    <a:gd name="connsiteY31" fmla="*/ 0 h 837247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54293 w 305753"/>
                    <a:gd name="connsiteY15" fmla="*/ 654368 h 822960"/>
                    <a:gd name="connsiteX16" fmla="*/ 48578 w 305753"/>
                    <a:gd name="connsiteY16" fmla="*/ 67722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5715 w 305753"/>
                    <a:gd name="connsiteY21" fmla="*/ 685801 h 822960"/>
                    <a:gd name="connsiteX22" fmla="*/ 1 w 305753"/>
                    <a:gd name="connsiteY22" fmla="*/ 560070 h 822960"/>
                    <a:gd name="connsiteX23" fmla="*/ 1 w 305753"/>
                    <a:gd name="connsiteY23" fmla="*/ 47434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0007 w 305753"/>
                    <a:gd name="connsiteY27" fmla="*/ 302896 h 822960"/>
                    <a:gd name="connsiteX28" fmla="*/ 97155 w 305753"/>
                    <a:gd name="connsiteY28" fmla="*/ 251460 h 822960"/>
                    <a:gd name="connsiteX29" fmla="*/ 151448 w 305753"/>
                    <a:gd name="connsiteY29" fmla="*/ 168593 h 822960"/>
                    <a:gd name="connsiteX30" fmla="*/ 208598 w 305753"/>
                    <a:gd name="connsiteY30" fmla="*/ 97155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54293 w 305753"/>
                    <a:gd name="connsiteY15" fmla="*/ 654368 h 822960"/>
                    <a:gd name="connsiteX16" fmla="*/ 48578 w 305753"/>
                    <a:gd name="connsiteY16" fmla="*/ 67722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5715 w 305753"/>
                    <a:gd name="connsiteY21" fmla="*/ 685801 h 822960"/>
                    <a:gd name="connsiteX22" fmla="*/ 1 w 305753"/>
                    <a:gd name="connsiteY22" fmla="*/ 560070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0007 w 305753"/>
                    <a:gd name="connsiteY27" fmla="*/ 302896 h 822960"/>
                    <a:gd name="connsiteX28" fmla="*/ 97155 w 305753"/>
                    <a:gd name="connsiteY28" fmla="*/ 251460 h 822960"/>
                    <a:gd name="connsiteX29" fmla="*/ 151448 w 305753"/>
                    <a:gd name="connsiteY29" fmla="*/ 168593 h 822960"/>
                    <a:gd name="connsiteX30" fmla="*/ 208598 w 305753"/>
                    <a:gd name="connsiteY30" fmla="*/ 97155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54293 w 305753"/>
                    <a:gd name="connsiteY15" fmla="*/ 654368 h 822960"/>
                    <a:gd name="connsiteX16" fmla="*/ 48578 w 305753"/>
                    <a:gd name="connsiteY16" fmla="*/ 67722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5715 w 305753"/>
                    <a:gd name="connsiteY21" fmla="*/ 685801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0007 w 305753"/>
                    <a:gd name="connsiteY27" fmla="*/ 302896 h 822960"/>
                    <a:gd name="connsiteX28" fmla="*/ 97155 w 305753"/>
                    <a:gd name="connsiteY28" fmla="*/ 251460 h 822960"/>
                    <a:gd name="connsiteX29" fmla="*/ 151448 w 305753"/>
                    <a:gd name="connsiteY29" fmla="*/ 168593 h 822960"/>
                    <a:gd name="connsiteX30" fmla="*/ 208598 w 305753"/>
                    <a:gd name="connsiteY30" fmla="*/ 97155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54293 w 305753"/>
                    <a:gd name="connsiteY15" fmla="*/ 654368 h 822960"/>
                    <a:gd name="connsiteX16" fmla="*/ 48578 w 305753"/>
                    <a:gd name="connsiteY16" fmla="*/ 67722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5715 w 305753"/>
                    <a:gd name="connsiteY21" fmla="*/ 685801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8580 w 305753"/>
                    <a:gd name="connsiteY27" fmla="*/ 302896 h 822960"/>
                    <a:gd name="connsiteX28" fmla="*/ 97155 w 305753"/>
                    <a:gd name="connsiteY28" fmla="*/ 251460 h 822960"/>
                    <a:gd name="connsiteX29" fmla="*/ 151448 w 305753"/>
                    <a:gd name="connsiteY29" fmla="*/ 168593 h 822960"/>
                    <a:gd name="connsiteX30" fmla="*/ 208598 w 305753"/>
                    <a:gd name="connsiteY30" fmla="*/ 97155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54293 w 305753"/>
                    <a:gd name="connsiteY15" fmla="*/ 654368 h 822960"/>
                    <a:gd name="connsiteX16" fmla="*/ 48578 w 305753"/>
                    <a:gd name="connsiteY16" fmla="*/ 67722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5715 w 305753"/>
                    <a:gd name="connsiteY21" fmla="*/ 685801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8580 w 305753"/>
                    <a:gd name="connsiteY27" fmla="*/ 302896 h 822960"/>
                    <a:gd name="connsiteX28" fmla="*/ 102870 w 305753"/>
                    <a:gd name="connsiteY28" fmla="*/ 242888 h 822960"/>
                    <a:gd name="connsiteX29" fmla="*/ 151448 w 305753"/>
                    <a:gd name="connsiteY29" fmla="*/ 168593 h 822960"/>
                    <a:gd name="connsiteX30" fmla="*/ 208598 w 305753"/>
                    <a:gd name="connsiteY30" fmla="*/ 97155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54293 w 305753"/>
                    <a:gd name="connsiteY15" fmla="*/ 654368 h 822960"/>
                    <a:gd name="connsiteX16" fmla="*/ 48578 w 305753"/>
                    <a:gd name="connsiteY16" fmla="*/ 67722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5715 w 305753"/>
                    <a:gd name="connsiteY21" fmla="*/ 685801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8580 w 305753"/>
                    <a:gd name="connsiteY27" fmla="*/ 302896 h 822960"/>
                    <a:gd name="connsiteX28" fmla="*/ 102870 w 305753"/>
                    <a:gd name="connsiteY28" fmla="*/ 242888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97155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54293 w 305753"/>
                    <a:gd name="connsiteY15" fmla="*/ 654368 h 822960"/>
                    <a:gd name="connsiteX16" fmla="*/ 48578 w 305753"/>
                    <a:gd name="connsiteY16" fmla="*/ 67722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5715 w 305753"/>
                    <a:gd name="connsiteY21" fmla="*/ 685801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8580 w 305753"/>
                    <a:gd name="connsiteY27" fmla="*/ 302896 h 822960"/>
                    <a:gd name="connsiteX28" fmla="*/ 102870 w 305753"/>
                    <a:gd name="connsiteY28" fmla="*/ 242888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8578 w 305753"/>
                    <a:gd name="connsiteY16" fmla="*/ 67722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5715 w 305753"/>
                    <a:gd name="connsiteY21" fmla="*/ 685801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8580 w 305753"/>
                    <a:gd name="connsiteY27" fmla="*/ 302896 h 822960"/>
                    <a:gd name="connsiteX28" fmla="*/ 102870 w 305753"/>
                    <a:gd name="connsiteY28" fmla="*/ 242888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5715 w 305753"/>
                    <a:gd name="connsiteY21" fmla="*/ 685801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8580 w 305753"/>
                    <a:gd name="connsiteY27" fmla="*/ 302896 h 822960"/>
                    <a:gd name="connsiteX28" fmla="*/ 102870 w 305753"/>
                    <a:gd name="connsiteY28" fmla="*/ 242888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28663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8580 w 305753"/>
                    <a:gd name="connsiteY27" fmla="*/ 302896 h 822960"/>
                    <a:gd name="connsiteX28" fmla="*/ 102870 w 305753"/>
                    <a:gd name="connsiteY28" fmla="*/ 242888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31433 w 305753"/>
                    <a:gd name="connsiteY26" fmla="*/ 362903 h 822960"/>
                    <a:gd name="connsiteX27" fmla="*/ 68580 w 305753"/>
                    <a:gd name="connsiteY27" fmla="*/ 302896 h 822960"/>
                    <a:gd name="connsiteX28" fmla="*/ 102870 w 305753"/>
                    <a:gd name="connsiteY28" fmla="*/ 242888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0002 w 305753"/>
                    <a:gd name="connsiteY25" fmla="*/ 388620 h 822960"/>
                    <a:gd name="connsiteX26" fmla="*/ 42863 w 305753"/>
                    <a:gd name="connsiteY26" fmla="*/ 331470 h 822960"/>
                    <a:gd name="connsiteX27" fmla="*/ 68580 w 305753"/>
                    <a:gd name="connsiteY27" fmla="*/ 302896 h 822960"/>
                    <a:gd name="connsiteX28" fmla="*/ 102870 w 305753"/>
                    <a:gd name="connsiteY28" fmla="*/ 242888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68580 w 305753"/>
                    <a:gd name="connsiteY27" fmla="*/ 302896 h 822960"/>
                    <a:gd name="connsiteX28" fmla="*/ 102870 w 305753"/>
                    <a:gd name="connsiteY28" fmla="*/ 242888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2870 w 305753"/>
                    <a:gd name="connsiteY28" fmla="*/ 242888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57163 w 305753"/>
                    <a:gd name="connsiteY29" fmla="*/ 168593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08598 w 305753"/>
                    <a:gd name="connsiteY30" fmla="*/ 105727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68605 w 305753"/>
                    <a:gd name="connsiteY1" fmla="*/ 6286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2870 w 305753"/>
                    <a:gd name="connsiteY11" fmla="*/ 445771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0015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31445 w 305753"/>
                    <a:gd name="connsiteY8" fmla="*/ 348615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51447 w 305753"/>
                    <a:gd name="connsiteY7" fmla="*/ 294322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48589 w 305753"/>
                    <a:gd name="connsiteY7" fmla="*/ 285750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48589 w 305753"/>
                    <a:gd name="connsiteY7" fmla="*/ 285750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48589 w 305753"/>
                    <a:gd name="connsiteY7" fmla="*/ 285750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1431 w 305753"/>
                    <a:gd name="connsiteY23" fmla="*/ 46291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48589 w 305753"/>
                    <a:gd name="connsiteY7" fmla="*/ 285750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1497 h 822960"/>
                    <a:gd name="connsiteX23" fmla="*/ 1 w 305753"/>
                    <a:gd name="connsiteY23" fmla="*/ 47434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48589 w 305753"/>
                    <a:gd name="connsiteY7" fmla="*/ 285750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7212 h 822960"/>
                    <a:gd name="connsiteX23" fmla="*/ 1 w 305753"/>
                    <a:gd name="connsiteY23" fmla="*/ 47434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05728 w 305753"/>
                    <a:gd name="connsiteY28" fmla="*/ 217170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48589 w 305753"/>
                    <a:gd name="connsiteY7" fmla="*/ 285750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7212 h 822960"/>
                    <a:gd name="connsiteX23" fmla="*/ 1 w 305753"/>
                    <a:gd name="connsiteY23" fmla="*/ 47434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17158 w 305753"/>
                    <a:gd name="connsiteY28" fmla="*/ 208597 h 822960"/>
                    <a:gd name="connsiteX29" fmla="*/ 162878 w 305753"/>
                    <a:gd name="connsiteY29" fmla="*/ 140018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48589 w 305753"/>
                    <a:gd name="connsiteY7" fmla="*/ 285750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8573 w 305753"/>
                    <a:gd name="connsiteY20" fmla="*/ 737236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7212 h 822960"/>
                    <a:gd name="connsiteX23" fmla="*/ 1 w 305753"/>
                    <a:gd name="connsiteY23" fmla="*/ 47434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17158 w 305753"/>
                    <a:gd name="connsiteY28" fmla="*/ 208597 h 822960"/>
                    <a:gd name="connsiteX29" fmla="*/ 162878 w 305753"/>
                    <a:gd name="connsiteY29" fmla="*/ 145733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48589 w 305753"/>
                    <a:gd name="connsiteY7" fmla="*/ 285750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2858 w 305753"/>
                    <a:gd name="connsiteY20" fmla="*/ 751524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7212 h 822960"/>
                    <a:gd name="connsiteX23" fmla="*/ 1 w 305753"/>
                    <a:gd name="connsiteY23" fmla="*/ 47434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17158 w 305753"/>
                    <a:gd name="connsiteY28" fmla="*/ 208597 h 822960"/>
                    <a:gd name="connsiteX29" fmla="*/ 162878 w 305753"/>
                    <a:gd name="connsiteY29" fmla="*/ 145733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5753 w 305753"/>
                    <a:gd name="connsiteY0" fmla="*/ 0 h 822960"/>
                    <a:gd name="connsiteX1" fmla="*/ 271462 w 305753"/>
                    <a:gd name="connsiteY1" fmla="*/ 51436 h 822960"/>
                    <a:gd name="connsiteX2" fmla="*/ 237173 w 305753"/>
                    <a:gd name="connsiteY2" fmla="*/ 94297 h 822960"/>
                    <a:gd name="connsiteX3" fmla="*/ 222886 w 305753"/>
                    <a:gd name="connsiteY3" fmla="*/ 122873 h 822960"/>
                    <a:gd name="connsiteX4" fmla="*/ 200025 w 305753"/>
                    <a:gd name="connsiteY4" fmla="*/ 160020 h 822960"/>
                    <a:gd name="connsiteX5" fmla="*/ 177165 w 305753"/>
                    <a:gd name="connsiteY5" fmla="*/ 200026 h 822960"/>
                    <a:gd name="connsiteX6" fmla="*/ 160019 w 305753"/>
                    <a:gd name="connsiteY6" fmla="*/ 245744 h 822960"/>
                    <a:gd name="connsiteX7" fmla="*/ 148589 w 305753"/>
                    <a:gd name="connsiteY7" fmla="*/ 285750 h 822960"/>
                    <a:gd name="connsiteX8" fmla="*/ 140018 w 305753"/>
                    <a:gd name="connsiteY8" fmla="*/ 328612 h 822960"/>
                    <a:gd name="connsiteX9" fmla="*/ 125730 w 305753"/>
                    <a:gd name="connsiteY9" fmla="*/ 377190 h 822960"/>
                    <a:gd name="connsiteX10" fmla="*/ 114300 w 305753"/>
                    <a:gd name="connsiteY10" fmla="*/ 417196 h 822960"/>
                    <a:gd name="connsiteX11" fmla="*/ 108585 w 305753"/>
                    <a:gd name="connsiteY11" fmla="*/ 448629 h 822960"/>
                    <a:gd name="connsiteX12" fmla="*/ 97155 w 305753"/>
                    <a:gd name="connsiteY12" fmla="*/ 494347 h 822960"/>
                    <a:gd name="connsiteX13" fmla="*/ 82868 w 305753"/>
                    <a:gd name="connsiteY13" fmla="*/ 537211 h 822960"/>
                    <a:gd name="connsiteX14" fmla="*/ 71438 w 305753"/>
                    <a:gd name="connsiteY14" fmla="*/ 585788 h 822960"/>
                    <a:gd name="connsiteX15" fmla="*/ 60008 w 305753"/>
                    <a:gd name="connsiteY15" fmla="*/ 625793 h 822960"/>
                    <a:gd name="connsiteX16" fmla="*/ 40005 w 305753"/>
                    <a:gd name="connsiteY16" fmla="*/ 688658 h 822960"/>
                    <a:gd name="connsiteX17" fmla="*/ 25718 w 305753"/>
                    <a:gd name="connsiteY17" fmla="*/ 742951 h 822960"/>
                    <a:gd name="connsiteX18" fmla="*/ 22860 w 305753"/>
                    <a:gd name="connsiteY18" fmla="*/ 745808 h 822960"/>
                    <a:gd name="connsiteX19" fmla="*/ 0 w 305753"/>
                    <a:gd name="connsiteY19" fmla="*/ 822960 h 822960"/>
                    <a:gd name="connsiteX20" fmla="*/ 2858 w 305753"/>
                    <a:gd name="connsiteY20" fmla="*/ 751524 h 822960"/>
                    <a:gd name="connsiteX21" fmla="*/ 2857 w 305753"/>
                    <a:gd name="connsiteY21" fmla="*/ 677228 h 822960"/>
                    <a:gd name="connsiteX22" fmla="*/ 5716 w 305753"/>
                    <a:gd name="connsiteY22" fmla="*/ 557212 h 822960"/>
                    <a:gd name="connsiteX23" fmla="*/ 1 w 305753"/>
                    <a:gd name="connsiteY23" fmla="*/ 474345 h 822960"/>
                    <a:gd name="connsiteX24" fmla="*/ 11430 w 305753"/>
                    <a:gd name="connsiteY24" fmla="*/ 414338 h 822960"/>
                    <a:gd name="connsiteX25" fmla="*/ 25717 w 305753"/>
                    <a:gd name="connsiteY25" fmla="*/ 377190 h 822960"/>
                    <a:gd name="connsiteX26" fmla="*/ 42863 w 305753"/>
                    <a:gd name="connsiteY26" fmla="*/ 331470 h 822960"/>
                    <a:gd name="connsiteX27" fmla="*/ 74295 w 305753"/>
                    <a:gd name="connsiteY27" fmla="*/ 280036 h 822960"/>
                    <a:gd name="connsiteX28" fmla="*/ 117158 w 305753"/>
                    <a:gd name="connsiteY28" fmla="*/ 208597 h 822960"/>
                    <a:gd name="connsiteX29" fmla="*/ 162878 w 305753"/>
                    <a:gd name="connsiteY29" fmla="*/ 145733 h 822960"/>
                    <a:gd name="connsiteX30" fmla="*/ 214313 w 305753"/>
                    <a:gd name="connsiteY30" fmla="*/ 88582 h 822960"/>
                    <a:gd name="connsiteX31" fmla="*/ 305753 w 305753"/>
                    <a:gd name="connsiteY31" fmla="*/ 0 h 822960"/>
                    <a:gd name="connsiteX0" fmla="*/ 308610 w 308610"/>
                    <a:gd name="connsiteY0" fmla="*/ 0 h 822960"/>
                    <a:gd name="connsiteX1" fmla="*/ 274319 w 308610"/>
                    <a:gd name="connsiteY1" fmla="*/ 51436 h 822960"/>
                    <a:gd name="connsiteX2" fmla="*/ 240030 w 308610"/>
                    <a:gd name="connsiteY2" fmla="*/ 94297 h 822960"/>
                    <a:gd name="connsiteX3" fmla="*/ 225743 w 308610"/>
                    <a:gd name="connsiteY3" fmla="*/ 122873 h 822960"/>
                    <a:gd name="connsiteX4" fmla="*/ 202882 w 308610"/>
                    <a:gd name="connsiteY4" fmla="*/ 160020 h 822960"/>
                    <a:gd name="connsiteX5" fmla="*/ 180022 w 308610"/>
                    <a:gd name="connsiteY5" fmla="*/ 200026 h 822960"/>
                    <a:gd name="connsiteX6" fmla="*/ 162876 w 308610"/>
                    <a:gd name="connsiteY6" fmla="*/ 245744 h 822960"/>
                    <a:gd name="connsiteX7" fmla="*/ 151446 w 308610"/>
                    <a:gd name="connsiteY7" fmla="*/ 285750 h 822960"/>
                    <a:gd name="connsiteX8" fmla="*/ 142875 w 308610"/>
                    <a:gd name="connsiteY8" fmla="*/ 328612 h 822960"/>
                    <a:gd name="connsiteX9" fmla="*/ 128587 w 308610"/>
                    <a:gd name="connsiteY9" fmla="*/ 377190 h 822960"/>
                    <a:gd name="connsiteX10" fmla="*/ 117157 w 308610"/>
                    <a:gd name="connsiteY10" fmla="*/ 417196 h 822960"/>
                    <a:gd name="connsiteX11" fmla="*/ 111442 w 308610"/>
                    <a:gd name="connsiteY11" fmla="*/ 448629 h 822960"/>
                    <a:gd name="connsiteX12" fmla="*/ 100012 w 308610"/>
                    <a:gd name="connsiteY12" fmla="*/ 494347 h 822960"/>
                    <a:gd name="connsiteX13" fmla="*/ 85725 w 308610"/>
                    <a:gd name="connsiteY13" fmla="*/ 537211 h 822960"/>
                    <a:gd name="connsiteX14" fmla="*/ 74295 w 308610"/>
                    <a:gd name="connsiteY14" fmla="*/ 585788 h 822960"/>
                    <a:gd name="connsiteX15" fmla="*/ 62865 w 308610"/>
                    <a:gd name="connsiteY15" fmla="*/ 625793 h 822960"/>
                    <a:gd name="connsiteX16" fmla="*/ 42862 w 308610"/>
                    <a:gd name="connsiteY16" fmla="*/ 688658 h 822960"/>
                    <a:gd name="connsiteX17" fmla="*/ 28575 w 308610"/>
                    <a:gd name="connsiteY17" fmla="*/ 742951 h 822960"/>
                    <a:gd name="connsiteX18" fmla="*/ 25717 w 308610"/>
                    <a:gd name="connsiteY18" fmla="*/ 745808 h 822960"/>
                    <a:gd name="connsiteX19" fmla="*/ 2857 w 308610"/>
                    <a:gd name="connsiteY19" fmla="*/ 822960 h 822960"/>
                    <a:gd name="connsiteX20" fmla="*/ 5715 w 308610"/>
                    <a:gd name="connsiteY20" fmla="*/ 751524 h 822960"/>
                    <a:gd name="connsiteX21" fmla="*/ 5714 w 308610"/>
                    <a:gd name="connsiteY21" fmla="*/ 677228 h 822960"/>
                    <a:gd name="connsiteX22" fmla="*/ 0 w 308610"/>
                    <a:gd name="connsiteY22" fmla="*/ 562927 h 822960"/>
                    <a:gd name="connsiteX23" fmla="*/ 2858 w 308610"/>
                    <a:gd name="connsiteY23" fmla="*/ 474345 h 822960"/>
                    <a:gd name="connsiteX24" fmla="*/ 14287 w 308610"/>
                    <a:gd name="connsiteY24" fmla="*/ 414338 h 822960"/>
                    <a:gd name="connsiteX25" fmla="*/ 28574 w 308610"/>
                    <a:gd name="connsiteY25" fmla="*/ 377190 h 822960"/>
                    <a:gd name="connsiteX26" fmla="*/ 45720 w 308610"/>
                    <a:gd name="connsiteY26" fmla="*/ 331470 h 822960"/>
                    <a:gd name="connsiteX27" fmla="*/ 77152 w 308610"/>
                    <a:gd name="connsiteY27" fmla="*/ 280036 h 822960"/>
                    <a:gd name="connsiteX28" fmla="*/ 120015 w 308610"/>
                    <a:gd name="connsiteY28" fmla="*/ 208597 h 822960"/>
                    <a:gd name="connsiteX29" fmla="*/ 165735 w 308610"/>
                    <a:gd name="connsiteY29" fmla="*/ 145733 h 822960"/>
                    <a:gd name="connsiteX30" fmla="*/ 217170 w 308610"/>
                    <a:gd name="connsiteY30" fmla="*/ 88582 h 822960"/>
                    <a:gd name="connsiteX31" fmla="*/ 308610 w 308610"/>
                    <a:gd name="connsiteY31" fmla="*/ 0 h 822960"/>
                    <a:gd name="connsiteX0" fmla="*/ 308885 w 308885"/>
                    <a:gd name="connsiteY0" fmla="*/ 0 h 822960"/>
                    <a:gd name="connsiteX1" fmla="*/ 274594 w 308885"/>
                    <a:gd name="connsiteY1" fmla="*/ 51436 h 822960"/>
                    <a:gd name="connsiteX2" fmla="*/ 240305 w 308885"/>
                    <a:gd name="connsiteY2" fmla="*/ 94297 h 822960"/>
                    <a:gd name="connsiteX3" fmla="*/ 226018 w 308885"/>
                    <a:gd name="connsiteY3" fmla="*/ 122873 h 822960"/>
                    <a:gd name="connsiteX4" fmla="*/ 203157 w 308885"/>
                    <a:gd name="connsiteY4" fmla="*/ 160020 h 822960"/>
                    <a:gd name="connsiteX5" fmla="*/ 180297 w 308885"/>
                    <a:gd name="connsiteY5" fmla="*/ 200026 h 822960"/>
                    <a:gd name="connsiteX6" fmla="*/ 163151 w 308885"/>
                    <a:gd name="connsiteY6" fmla="*/ 245744 h 822960"/>
                    <a:gd name="connsiteX7" fmla="*/ 151721 w 308885"/>
                    <a:gd name="connsiteY7" fmla="*/ 285750 h 822960"/>
                    <a:gd name="connsiteX8" fmla="*/ 143150 w 308885"/>
                    <a:gd name="connsiteY8" fmla="*/ 328612 h 822960"/>
                    <a:gd name="connsiteX9" fmla="*/ 128862 w 308885"/>
                    <a:gd name="connsiteY9" fmla="*/ 377190 h 822960"/>
                    <a:gd name="connsiteX10" fmla="*/ 117432 w 308885"/>
                    <a:gd name="connsiteY10" fmla="*/ 417196 h 822960"/>
                    <a:gd name="connsiteX11" fmla="*/ 111717 w 308885"/>
                    <a:gd name="connsiteY11" fmla="*/ 448629 h 822960"/>
                    <a:gd name="connsiteX12" fmla="*/ 100287 w 308885"/>
                    <a:gd name="connsiteY12" fmla="*/ 494347 h 822960"/>
                    <a:gd name="connsiteX13" fmla="*/ 86000 w 308885"/>
                    <a:gd name="connsiteY13" fmla="*/ 537211 h 822960"/>
                    <a:gd name="connsiteX14" fmla="*/ 74570 w 308885"/>
                    <a:gd name="connsiteY14" fmla="*/ 585788 h 822960"/>
                    <a:gd name="connsiteX15" fmla="*/ 63140 w 308885"/>
                    <a:gd name="connsiteY15" fmla="*/ 625793 h 822960"/>
                    <a:gd name="connsiteX16" fmla="*/ 43137 w 308885"/>
                    <a:gd name="connsiteY16" fmla="*/ 688658 h 822960"/>
                    <a:gd name="connsiteX17" fmla="*/ 28850 w 308885"/>
                    <a:gd name="connsiteY17" fmla="*/ 742951 h 822960"/>
                    <a:gd name="connsiteX18" fmla="*/ 25992 w 308885"/>
                    <a:gd name="connsiteY18" fmla="*/ 745808 h 822960"/>
                    <a:gd name="connsiteX19" fmla="*/ 3132 w 308885"/>
                    <a:gd name="connsiteY19" fmla="*/ 822960 h 822960"/>
                    <a:gd name="connsiteX20" fmla="*/ 5990 w 308885"/>
                    <a:gd name="connsiteY20" fmla="*/ 751524 h 822960"/>
                    <a:gd name="connsiteX21" fmla="*/ 274 w 308885"/>
                    <a:gd name="connsiteY21" fmla="*/ 680085 h 822960"/>
                    <a:gd name="connsiteX22" fmla="*/ 275 w 308885"/>
                    <a:gd name="connsiteY22" fmla="*/ 562927 h 822960"/>
                    <a:gd name="connsiteX23" fmla="*/ 3133 w 308885"/>
                    <a:gd name="connsiteY23" fmla="*/ 474345 h 822960"/>
                    <a:gd name="connsiteX24" fmla="*/ 14562 w 308885"/>
                    <a:gd name="connsiteY24" fmla="*/ 414338 h 822960"/>
                    <a:gd name="connsiteX25" fmla="*/ 28849 w 308885"/>
                    <a:gd name="connsiteY25" fmla="*/ 377190 h 822960"/>
                    <a:gd name="connsiteX26" fmla="*/ 45995 w 308885"/>
                    <a:gd name="connsiteY26" fmla="*/ 331470 h 822960"/>
                    <a:gd name="connsiteX27" fmla="*/ 77427 w 308885"/>
                    <a:gd name="connsiteY27" fmla="*/ 280036 h 822960"/>
                    <a:gd name="connsiteX28" fmla="*/ 120290 w 308885"/>
                    <a:gd name="connsiteY28" fmla="*/ 208597 h 822960"/>
                    <a:gd name="connsiteX29" fmla="*/ 166010 w 308885"/>
                    <a:gd name="connsiteY29" fmla="*/ 145733 h 822960"/>
                    <a:gd name="connsiteX30" fmla="*/ 217445 w 308885"/>
                    <a:gd name="connsiteY30" fmla="*/ 88582 h 822960"/>
                    <a:gd name="connsiteX31" fmla="*/ 308885 w 308885"/>
                    <a:gd name="connsiteY31" fmla="*/ 0 h 822960"/>
                    <a:gd name="connsiteX0" fmla="*/ 308885 w 308885"/>
                    <a:gd name="connsiteY0" fmla="*/ 0 h 822960"/>
                    <a:gd name="connsiteX1" fmla="*/ 274594 w 308885"/>
                    <a:gd name="connsiteY1" fmla="*/ 51436 h 822960"/>
                    <a:gd name="connsiteX2" fmla="*/ 240305 w 308885"/>
                    <a:gd name="connsiteY2" fmla="*/ 94297 h 822960"/>
                    <a:gd name="connsiteX3" fmla="*/ 226018 w 308885"/>
                    <a:gd name="connsiteY3" fmla="*/ 122873 h 822960"/>
                    <a:gd name="connsiteX4" fmla="*/ 203157 w 308885"/>
                    <a:gd name="connsiteY4" fmla="*/ 160020 h 822960"/>
                    <a:gd name="connsiteX5" fmla="*/ 180297 w 308885"/>
                    <a:gd name="connsiteY5" fmla="*/ 200026 h 822960"/>
                    <a:gd name="connsiteX6" fmla="*/ 163151 w 308885"/>
                    <a:gd name="connsiteY6" fmla="*/ 245744 h 822960"/>
                    <a:gd name="connsiteX7" fmla="*/ 151721 w 308885"/>
                    <a:gd name="connsiteY7" fmla="*/ 285750 h 822960"/>
                    <a:gd name="connsiteX8" fmla="*/ 143150 w 308885"/>
                    <a:gd name="connsiteY8" fmla="*/ 328612 h 822960"/>
                    <a:gd name="connsiteX9" fmla="*/ 128862 w 308885"/>
                    <a:gd name="connsiteY9" fmla="*/ 377190 h 822960"/>
                    <a:gd name="connsiteX10" fmla="*/ 117432 w 308885"/>
                    <a:gd name="connsiteY10" fmla="*/ 417196 h 822960"/>
                    <a:gd name="connsiteX11" fmla="*/ 111717 w 308885"/>
                    <a:gd name="connsiteY11" fmla="*/ 448629 h 822960"/>
                    <a:gd name="connsiteX12" fmla="*/ 100287 w 308885"/>
                    <a:gd name="connsiteY12" fmla="*/ 494347 h 822960"/>
                    <a:gd name="connsiteX13" fmla="*/ 94572 w 308885"/>
                    <a:gd name="connsiteY13" fmla="*/ 537211 h 822960"/>
                    <a:gd name="connsiteX14" fmla="*/ 74570 w 308885"/>
                    <a:gd name="connsiteY14" fmla="*/ 585788 h 822960"/>
                    <a:gd name="connsiteX15" fmla="*/ 63140 w 308885"/>
                    <a:gd name="connsiteY15" fmla="*/ 625793 h 822960"/>
                    <a:gd name="connsiteX16" fmla="*/ 43137 w 308885"/>
                    <a:gd name="connsiteY16" fmla="*/ 688658 h 822960"/>
                    <a:gd name="connsiteX17" fmla="*/ 28850 w 308885"/>
                    <a:gd name="connsiteY17" fmla="*/ 742951 h 822960"/>
                    <a:gd name="connsiteX18" fmla="*/ 25992 w 308885"/>
                    <a:gd name="connsiteY18" fmla="*/ 745808 h 822960"/>
                    <a:gd name="connsiteX19" fmla="*/ 3132 w 308885"/>
                    <a:gd name="connsiteY19" fmla="*/ 822960 h 822960"/>
                    <a:gd name="connsiteX20" fmla="*/ 5990 w 308885"/>
                    <a:gd name="connsiteY20" fmla="*/ 751524 h 822960"/>
                    <a:gd name="connsiteX21" fmla="*/ 274 w 308885"/>
                    <a:gd name="connsiteY21" fmla="*/ 680085 h 822960"/>
                    <a:gd name="connsiteX22" fmla="*/ 275 w 308885"/>
                    <a:gd name="connsiteY22" fmla="*/ 562927 h 822960"/>
                    <a:gd name="connsiteX23" fmla="*/ 3133 w 308885"/>
                    <a:gd name="connsiteY23" fmla="*/ 474345 h 822960"/>
                    <a:gd name="connsiteX24" fmla="*/ 14562 w 308885"/>
                    <a:gd name="connsiteY24" fmla="*/ 414338 h 822960"/>
                    <a:gd name="connsiteX25" fmla="*/ 28849 w 308885"/>
                    <a:gd name="connsiteY25" fmla="*/ 377190 h 822960"/>
                    <a:gd name="connsiteX26" fmla="*/ 45995 w 308885"/>
                    <a:gd name="connsiteY26" fmla="*/ 331470 h 822960"/>
                    <a:gd name="connsiteX27" fmla="*/ 77427 w 308885"/>
                    <a:gd name="connsiteY27" fmla="*/ 280036 h 822960"/>
                    <a:gd name="connsiteX28" fmla="*/ 120290 w 308885"/>
                    <a:gd name="connsiteY28" fmla="*/ 208597 h 822960"/>
                    <a:gd name="connsiteX29" fmla="*/ 166010 w 308885"/>
                    <a:gd name="connsiteY29" fmla="*/ 145733 h 822960"/>
                    <a:gd name="connsiteX30" fmla="*/ 217445 w 308885"/>
                    <a:gd name="connsiteY30" fmla="*/ 88582 h 822960"/>
                    <a:gd name="connsiteX31" fmla="*/ 308885 w 308885"/>
                    <a:gd name="connsiteY31" fmla="*/ 0 h 822960"/>
                    <a:gd name="connsiteX0" fmla="*/ 308885 w 308885"/>
                    <a:gd name="connsiteY0" fmla="*/ 0 h 822960"/>
                    <a:gd name="connsiteX1" fmla="*/ 274594 w 308885"/>
                    <a:gd name="connsiteY1" fmla="*/ 51436 h 822960"/>
                    <a:gd name="connsiteX2" fmla="*/ 240305 w 308885"/>
                    <a:gd name="connsiteY2" fmla="*/ 94297 h 822960"/>
                    <a:gd name="connsiteX3" fmla="*/ 226018 w 308885"/>
                    <a:gd name="connsiteY3" fmla="*/ 122873 h 822960"/>
                    <a:gd name="connsiteX4" fmla="*/ 203157 w 308885"/>
                    <a:gd name="connsiteY4" fmla="*/ 160020 h 822960"/>
                    <a:gd name="connsiteX5" fmla="*/ 180297 w 308885"/>
                    <a:gd name="connsiteY5" fmla="*/ 200026 h 822960"/>
                    <a:gd name="connsiteX6" fmla="*/ 163151 w 308885"/>
                    <a:gd name="connsiteY6" fmla="*/ 245744 h 822960"/>
                    <a:gd name="connsiteX7" fmla="*/ 151721 w 308885"/>
                    <a:gd name="connsiteY7" fmla="*/ 285750 h 822960"/>
                    <a:gd name="connsiteX8" fmla="*/ 143150 w 308885"/>
                    <a:gd name="connsiteY8" fmla="*/ 328612 h 822960"/>
                    <a:gd name="connsiteX9" fmla="*/ 128862 w 308885"/>
                    <a:gd name="connsiteY9" fmla="*/ 377190 h 822960"/>
                    <a:gd name="connsiteX10" fmla="*/ 117432 w 308885"/>
                    <a:gd name="connsiteY10" fmla="*/ 417196 h 822960"/>
                    <a:gd name="connsiteX11" fmla="*/ 111717 w 308885"/>
                    <a:gd name="connsiteY11" fmla="*/ 448629 h 822960"/>
                    <a:gd name="connsiteX12" fmla="*/ 100287 w 308885"/>
                    <a:gd name="connsiteY12" fmla="*/ 494347 h 822960"/>
                    <a:gd name="connsiteX13" fmla="*/ 94572 w 308885"/>
                    <a:gd name="connsiteY13" fmla="*/ 537211 h 822960"/>
                    <a:gd name="connsiteX14" fmla="*/ 74570 w 308885"/>
                    <a:gd name="connsiteY14" fmla="*/ 585788 h 822960"/>
                    <a:gd name="connsiteX15" fmla="*/ 63140 w 308885"/>
                    <a:gd name="connsiteY15" fmla="*/ 625793 h 822960"/>
                    <a:gd name="connsiteX16" fmla="*/ 43137 w 308885"/>
                    <a:gd name="connsiteY16" fmla="*/ 688658 h 822960"/>
                    <a:gd name="connsiteX17" fmla="*/ 28850 w 308885"/>
                    <a:gd name="connsiteY17" fmla="*/ 742951 h 822960"/>
                    <a:gd name="connsiteX18" fmla="*/ 25992 w 308885"/>
                    <a:gd name="connsiteY18" fmla="*/ 745808 h 822960"/>
                    <a:gd name="connsiteX19" fmla="*/ 3132 w 308885"/>
                    <a:gd name="connsiteY19" fmla="*/ 822960 h 822960"/>
                    <a:gd name="connsiteX20" fmla="*/ 5990 w 308885"/>
                    <a:gd name="connsiteY20" fmla="*/ 751524 h 822960"/>
                    <a:gd name="connsiteX21" fmla="*/ 274 w 308885"/>
                    <a:gd name="connsiteY21" fmla="*/ 680085 h 822960"/>
                    <a:gd name="connsiteX22" fmla="*/ 275 w 308885"/>
                    <a:gd name="connsiteY22" fmla="*/ 562927 h 822960"/>
                    <a:gd name="connsiteX23" fmla="*/ 3133 w 308885"/>
                    <a:gd name="connsiteY23" fmla="*/ 474345 h 822960"/>
                    <a:gd name="connsiteX24" fmla="*/ 5989 w 308885"/>
                    <a:gd name="connsiteY24" fmla="*/ 400051 h 822960"/>
                    <a:gd name="connsiteX25" fmla="*/ 28849 w 308885"/>
                    <a:gd name="connsiteY25" fmla="*/ 377190 h 822960"/>
                    <a:gd name="connsiteX26" fmla="*/ 45995 w 308885"/>
                    <a:gd name="connsiteY26" fmla="*/ 331470 h 822960"/>
                    <a:gd name="connsiteX27" fmla="*/ 77427 w 308885"/>
                    <a:gd name="connsiteY27" fmla="*/ 280036 h 822960"/>
                    <a:gd name="connsiteX28" fmla="*/ 120290 w 308885"/>
                    <a:gd name="connsiteY28" fmla="*/ 208597 h 822960"/>
                    <a:gd name="connsiteX29" fmla="*/ 166010 w 308885"/>
                    <a:gd name="connsiteY29" fmla="*/ 145733 h 822960"/>
                    <a:gd name="connsiteX30" fmla="*/ 217445 w 308885"/>
                    <a:gd name="connsiteY30" fmla="*/ 88582 h 822960"/>
                    <a:gd name="connsiteX31" fmla="*/ 308885 w 308885"/>
                    <a:gd name="connsiteY31" fmla="*/ 0 h 822960"/>
                    <a:gd name="connsiteX0" fmla="*/ 308885 w 308885"/>
                    <a:gd name="connsiteY0" fmla="*/ 0 h 822960"/>
                    <a:gd name="connsiteX1" fmla="*/ 274594 w 308885"/>
                    <a:gd name="connsiteY1" fmla="*/ 51436 h 822960"/>
                    <a:gd name="connsiteX2" fmla="*/ 240305 w 308885"/>
                    <a:gd name="connsiteY2" fmla="*/ 94297 h 822960"/>
                    <a:gd name="connsiteX3" fmla="*/ 226018 w 308885"/>
                    <a:gd name="connsiteY3" fmla="*/ 122873 h 822960"/>
                    <a:gd name="connsiteX4" fmla="*/ 203157 w 308885"/>
                    <a:gd name="connsiteY4" fmla="*/ 160020 h 822960"/>
                    <a:gd name="connsiteX5" fmla="*/ 180297 w 308885"/>
                    <a:gd name="connsiteY5" fmla="*/ 200026 h 822960"/>
                    <a:gd name="connsiteX6" fmla="*/ 163151 w 308885"/>
                    <a:gd name="connsiteY6" fmla="*/ 245744 h 822960"/>
                    <a:gd name="connsiteX7" fmla="*/ 151721 w 308885"/>
                    <a:gd name="connsiteY7" fmla="*/ 285750 h 822960"/>
                    <a:gd name="connsiteX8" fmla="*/ 143150 w 308885"/>
                    <a:gd name="connsiteY8" fmla="*/ 328612 h 822960"/>
                    <a:gd name="connsiteX9" fmla="*/ 128862 w 308885"/>
                    <a:gd name="connsiteY9" fmla="*/ 377190 h 822960"/>
                    <a:gd name="connsiteX10" fmla="*/ 117432 w 308885"/>
                    <a:gd name="connsiteY10" fmla="*/ 417196 h 822960"/>
                    <a:gd name="connsiteX11" fmla="*/ 111717 w 308885"/>
                    <a:gd name="connsiteY11" fmla="*/ 448629 h 822960"/>
                    <a:gd name="connsiteX12" fmla="*/ 100287 w 308885"/>
                    <a:gd name="connsiteY12" fmla="*/ 494347 h 822960"/>
                    <a:gd name="connsiteX13" fmla="*/ 94572 w 308885"/>
                    <a:gd name="connsiteY13" fmla="*/ 537211 h 822960"/>
                    <a:gd name="connsiteX14" fmla="*/ 74570 w 308885"/>
                    <a:gd name="connsiteY14" fmla="*/ 585788 h 822960"/>
                    <a:gd name="connsiteX15" fmla="*/ 63140 w 308885"/>
                    <a:gd name="connsiteY15" fmla="*/ 625793 h 822960"/>
                    <a:gd name="connsiteX16" fmla="*/ 43137 w 308885"/>
                    <a:gd name="connsiteY16" fmla="*/ 688658 h 822960"/>
                    <a:gd name="connsiteX17" fmla="*/ 28850 w 308885"/>
                    <a:gd name="connsiteY17" fmla="*/ 742951 h 822960"/>
                    <a:gd name="connsiteX18" fmla="*/ 25992 w 308885"/>
                    <a:gd name="connsiteY18" fmla="*/ 745808 h 822960"/>
                    <a:gd name="connsiteX19" fmla="*/ 3132 w 308885"/>
                    <a:gd name="connsiteY19" fmla="*/ 822960 h 822960"/>
                    <a:gd name="connsiteX20" fmla="*/ 5990 w 308885"/>
                    <a:gd name="connsiteY20" fmla="*/ 751524 h 822960"/>
                    <a:gd name="connsiteX21" fmla="*/ 274 w 308885"/>
                    <a:gd name="connsiteY21" fmla="*/ 680085 h 822960"/>
                    <a:gd name="connsiteX22" fmla="*/ 275 w 308885"/>
                    <a:gd name="connsiteY22" fmla="*/ 562927 h 822960"/>
                    <a:gd name="connsiteX23" fmla="*/ 3133 w 308885"/>
                    <a:gd name="connsiteY23" fmla="*/ 474345 h 822960"/>
                    <a:gd name="connsiteX24" fmla="*/ 5989 w 308885"/>
                    <a:gd name="connsiteY24" fmla="*/ 400051 h 822960"/>
                    <a:gd name="connsiteX25" fmla="*/ 25991 w 308885"/>
                    <a:gd name="connsiteY25" fmla="*/ 368618 h 822960"/>
                    <a:gd name="connsiteX26" fmla="*/ 45995 w 308885"/>
                    <a:gd name="connsiteY26" fmla="*/ 331470 h 822960"/>
                    <a:gd name="connsiteX27" fmla="*/ 77427 w 308885"/>
                    <a:gd name="connsiteY27" fmla="*/ 280036 h 822960"/>
                    <a:gd name="connsiteX28" fmla="*/ 120290 w 308885"/>
                    <a:gd name="connsiteY28" fmla="*/ 208597 h 822960"/>
                    <a:gd name="connsiteX29" fmla="*/ 166010 w 308885"/>
                    <a:gd name="connsiteY29" fmla="*/ 145733 h 822960"/>
                    <a:gd name="connsiteX30" fmla="*/ 217445 w 308885"/>
                    <a:gd name="connsiteY30" fmla="*/ 88582 h 822960"/>
                    <a:gd name="connsiteX31" fmla="*/ 308885 w 308885"/>
                    <a:gd name="connsiteY31" fmla="*/ 0 h 822960"/>
                    <a:gd name="connsiteX0" fmla="*/ 308885 w 308885"/>
                    <a:gd name="connsiteY0" fmla="*/ 0 h 822960"/>
                    <a:gd name="connsiteX1" fmla="*/ 274594 w 308885"/>
                    <a:gd name="connsiteY1" fmla="*/ 51436 h 822960"/>
                    <a:gd name="connsiteX2" fmla="*/ 240305 w 308885"/>
                    <a:gd name="connsiteY2" fmla="*/ 94297 h 822960"/>
                    <a:gd name="connsiteX3" fmla="*/ 226018 w 308885"/>
                    <a:gd name="connsiteY3" fmla="*/ 122873 h 822960"/>
                    <a:gd name="connsiteX4" fmla="*/ 203157 w 308885"/>
                    <a:gd name="connsiteY4" fmla="*/ 160020 h 822960"/>
                    <a:gd name="connsiteX5" fmla="*/ 180297 w 308885"/>
                    <a:gd name="connsiteY5" fmla="*/ 200026 h 822960"/>
                    <a:gd name="connsiteX6" fmla="*/ 163151 w 308885"/>
                    <a:gd name="connsiteY6" fmla="*/ 245744 h 822960"/>
                    <a:gd name="connsiteX7" fmla="*/ 151721 w 308885"/>
                    <a:gd name="connsiteY7" fmla="*/ 285750 h 822960"/>
                    <a:gd name="connsiteX8" fmla="*/ 143150 w 308885"/>
                    <a:gd name="connsiteY8" fmla="*/ 328612 h 822960"/>
                    <a:gd name="connsiteX9" fmla="*/ 128862 w 308885"/>
                    <a:gd name="connsiteY9" fmla="*/ 377190 h 822960"/>
                    <a:gd name="connsiteX10" fmla="*/ 117432 w 308885"/>
                    <a:gd name="connsiteY10" fmla="*/ 417196 h 822960"/>
                    <a:gd name="connsiteX11" fmla="*/ 111717 w 308885"/>
                    <a:gd name="connsiteY11" fmla="*/ 448629 h 822960"/>
                    <a:gd name="connsiteX12" fmla="*/ 100287 w 308885"/>
                    <a:gd name="connsiteY12" fmla="*/ 494347 h 822960"/>
                    <a:gd name="connsiteX13" fmla="*/ 94572 w 308885"/>
                    <a:gd name="connsiteY13" fmla="*/ 537211 h 822960"/>
                    <a:gd name="connsiteX14" fmla="*/ 74570 w 308885"/>
                    <a:gd name="connsiteY14" fmla="*/ 585788 h 822960"/>
                    <a:gd name="connsiteX15" fmla="*/ 63140 w 308885"/>
                    <a:gd name="connsiteY15" fmla="*/ 625793 h 822960"/>
                    <a:gd name="connsiteX16" fmla="*/ 43137 w 308885"/>
                    <a:gd name="connsiteY16" fmla="*/ 688658 h 822960"/>
                    <a:gd name="connsiteX17" fmla="*/ 28850 w 308885"/>
                    <a:gd name="connsiteY17" fmla="*/ 742951 h 822960"/>
                    <a:gd name="connsiteX18" fmla="*/ 25992 w 308885"/>
                    <a:gd name="connsiteY18" fmla="*/ 745808 h 822960"/>
                    <a:gd name="connsiteX19" fmla="*/ 3132 w 308885"/>
                    <a:gd name="connsiteY19" fmla="*/ 822960 h 822960"/>
                    <a:gd name="connsiteX20" fmla="*/ 5990 w 308885"/>
                    <a:gd name="connsiteY20" fmla="*/ 751524 h 822960"/>
                    <a:gd name="connsiteX21" fmla="*/ 274 w 308885"/>
                    <a:gd name="connsiteY21" fmla="*/ 680085 h 822960"/>
                    <a:gd name="connsiteX22" fmla="*/ 275 w 308885"/>
                    <a:gd name="connsiteY22" fmla="*/ 562927 h 822960"/>
                    <a:gd name="connsiteX23" fmla="*/ 3133 w 308885"/>
                    <a:gd name="connsiteY23" fmla="*/ 474345 h 822960"/>
                    <a:gd name="connsiteX24" fmla="*/ 14561 w 308885"/>
                    <a:gd name="connsiteY24" fmla="*/ 411481 h 822960"/>
                    <a:gd name="connsiteX25" fmla="*/ 25991 w 308885"/>
                    <a:gd name="connsiteY25" fmla="*/ 368618 h 822960"/>
                    <a:gd name="connsiteX26" fmla="*/ 45995 w 308885"/>
                    <a:gd name="connsiteY26" fmla="*/ 331470 h 822960"/>
                    <a:gd name="connsiteX27" fmla="*/ 77427 w 308885"/>
                    <a:gd name="connsiteY27" fmla="*/ 280036 h 822960"/>
                    <a:gd name="connsiteX28" fmla="*/ 120290 w 308885"/>
                    <a:gd name="connsiteY28" fmla="*/ 208597 h 822960"/>
                    <a:gd name="connsiteX29" fmla="*/ 166010 w 308885"/>
                    <a:gd name="connsiteY29" fmla="*/ 145733 h 822960"/>
                    <a:gd name="connsiteX30" fmla="*/ 217445 w 308885"/>
                    <a:gd name="connsiteY30" fmla="*/ 88582 h 822960"/>
                    <a:gd name="connsiteX31" fmla="*/ 308885 w 308885"/>
                    <a:gd name="connsiteY31" fmla="*/ 0 h 8229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08885" h="822960">
                      <a:moveTo>
                        <a:pt x="308885" y="0"/>
                      </a:moveTo>
                      <a:lnTo>
                        <a:pt x="274594" y="51436"/>
                      </a:lnTo>
                      <a:lnTo>
                        <a:pt x="240305" y="94297"/>
                      </a:lnTo>
                      <a:lnTo>
                        <a:pt x="226018" y="122873"/>
                      </a:lnTo>
                      <a:lnTo>
                        <a:pt x="203157" y="160020"/>
                      </a:lnTo>
                      <a:lnTo>
                        <a:pt x="180297" y="200026"/>
                      </a:lnTo>
                      <a:lnTo>
                        <a:pt x="163151" y="245744"/>
                      </a:lnTo>
                      <a:lnTo>
                        <a:pt x="151721" y="285750"/>
                      </a:lnTo>
                      <a:lnTo>
                        <a:pt x="143150" y="328612"/>
                      </a:lnTo>
                      <a:cubicBezTo>
                        <a:pt x="140293" y="335280"/>
                        <a:pt x="131719" y="370522"/>
                        <a:pt x="128862" y="377190"/>
                      </a:cubicBezTo>
                      <a:lnTo>
                        <a:pt x="117432" y="417196"/>
                      </a:lnTo>
                      <a:lnTo>
                        <a:pt x="111717" y="448629"/>
                      </a:lnTo>
                      <a:lnTo>
                        <a:pt x="100287" y="494347"/>
                      </a:lnTo>
                      <a:lnTo>
                        <a:pt x="94572" y="537211"/>
                      </a:lnTo>
                      <a:lnTo>
                        <a:pt x="74570" y="585788"/>
                      </a:lnTo>
                      <a:lnTo>
                        <a:pt x="63140" y="625793"/>
                      </a:lnTo>
                      <a:lnTo>
                        <a:pt x="43137" y="688658"/>
                      </a:lnTo>
                      <a:lnTo>
                        <a:pt x="28850" y="742951"/>
                      </a:lnTo>
                      <a:cubicBezTo>
                        <a:pt x="26945" y="750571"/>
                        <a:pt x="30278" y="732473"/>
                        <a:pt x="25992" y="745808"/>
                      </a:cubicBezTo>
                      <a:cubicBezTo>
                        <a:pt x="21706" y="759143"/>
                        <a:pt x="9799" y="810578"/>
                        <a:pt x="3132" y="822960"/>
                      </a:cubicBezTo>
                      <a:cubicBezTo>
                        <a:pt x="3132" y="791528"/>
                        <a:pt x="5990" y="782956"/>
                        <a:pt x="5990" y="751524"/>
                      </a:cubicBezTo>
                      <a:cubicBezTo>
                        <a:pt x="5037" y="701042"/>
                        <a:pt x="1227" y="730567"/>
                        <a:pt x="274" y="680085"/>
                      </a:cubicBezTo>
                      <a:cubicBezTo>
                        <a:pt x="-678" y="631507"/>
                        <a:pt x="1227" y="611505"/>
                        <a:pt x="275" y="562927"/>
                      </a:cubicBezTo>
                      <a:cubicBezTo>
                        <a:pt x="1228" y="533400"/>
                        <a:pt x="2180" y="503872"/>
                        <a:pt x="3133" y="474345"/>
                      </a:cubicBezTo>
                      <a:cubicBezTo>
                        <a:pt x="3133" y="450533"/>
                        <a:pt x="14561" y="435293"/>
                        <a:pt x="14561" y="411481"/>
                      </a:cubicBezTo>
                      <a:lnTo>
                        <a:pt x="25991" y="368618"/>
                      </a:lnTo>
                      <a:lnTo>
                        <a:pt x="45995" y="331470"/>
                      </a:lnTo>
                      <a:lnTo>
                        <a:pt x="77427" y="280036"/>
                      </a:lnTo>
                      <a:lnTo>
                        <a:pt x="120290" y="208597"/>
                      </a:lnTo>
                      <a:lnTo>
                        <a:pt x="166010" y="145733"/>
                      </a:lnTo>
                      <a:lnTo>
                        <a:pt x="217445" y="88582"/>
                      </a:lnTo>
                      <a:lnTo>
                        <a:pt x="30888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71" name="フリーフォーム: 図形 370">
                  <a:extLst>
                    <a:ext uri="{FF2B5EF4-FFF2-40B4-BE49-F238E27FC236}">
                      <a16:creationId xmlns:a16="http://schemas.microsoft.com/office/drawing/2014/main" id="{8B7D3F47-9695-4CB2-B379-DFF3EC356306}"/>
                    </a:ext>
                  </a:extLst>
                </p:cNvPr>
                <p:cNvSpPr/>
                <p:nvPr/>
              </p:nvSpPr>
              <p:spPr>
                <a:xfrm>
                  <a:off x="4057934" y="4593830"/>
                  <a:ext cx="145146" cy="547141"/>
                </a:xfrm>
                <a:custGeom>
                  <a:avLst/>
                  <a:gdLst>
                    <a:gd name="connsiteX0" fmla="*/ 0 w 144905"/>
                    <a:gd name="connsiteY0" fmla="*/ 0 h 547141"/>
                    <a:gd name="connsiteX1" fmla="*/ 9994 w 144905"/>
                    <a:gd name="connsiteY1" fmla="*/ 64957 h 547141"/>
                    <a:gd name="connsiteX2" fmla="*/ 12492 w 144905"/>
                    <a:gd name="connsiteY2" fmla="*/ 114924 h 547141"/>
                    <a:gd name="connsiteX3" fmla="*/ 14991 w 144905"/>
                    <a:gd name="connsiteY3" fmla="*/ 149901 h 547141"/>
                    <a:gd name="connsiteX4" fmla="*/ 14991 w 144905"/>
                    <a:gd name="connsiteY4" fmla="*/ 184878 h 547141"/>
                    <a:gd name="connsiteX5" fmla="*/ 27482 w 144905"/>
                    <a:gd name="connsiteY5" fmla="*/ 222354 h 547141"/>
                    <a:gd name="connsiteX6" fmla="*/ 37476 w 144905"/>
                    <a:gd name="connsiteY6" fmla="*/ 264826 h 547141"/>
                    <a:gd name="connsiteX7" fmla="*/ 42473 w 144905"/>
                    <a:gd name="connsiteY7" fmla="*/ 307298 h 547141"/>
                    <a:gd name="connsiteX8" fmla="*/ 52466 w 144905"/>
                    <a:gd name="connsiteY8" fmla="*/ 337278 h 547141"/>
                    <a:gd name="connsiteX9" fmla="*/ 57463 w 144905"/>
                    <a:gd name="connsiteY9" fmla="*/ 372256 h 547141"/>
                    <a:gd name="connsiteX10" fmla="*/ 67456 w 144905"/>
                    <a:gd name="connsiteY10" fmla="*/ 404734 h 547141"/>
                    <a:gd name="connsiteX11" fmla="*/ 79948 w 144905"/>
                    <a:gd name="connsiteY11" fmla="*/ 444708 h 547141"/>
                    <a:gd name="connsiteX12" fmla="*/ 87443 w 144905"/>
                    <a:gd name="connsiteY12" fmla="*/ 477187 h 547141"/>
                    <a:gd name="connsiteX13" fmla="*/ 109928 w 144905"/>
                    <a:gd name="connsiteY13" fmla="*/ 534649 h 547141"/>
                    <a:gd name="connsiteX14" fmla="*/ 117423 w 144905"/>
                    <a:gd name="connsiteY14" fmla="*/ 547141 h 547141"/>
                    <a:gd name="connsiteX15" fmla="*/ 124919 w 144905"/>
                    <a:gd name="connsiteY15" fmla="*/ 499672 h 547141"/>
                    <a:gd name="connsiteX16" fmla="*/ 134912 w 144905"/>
                    <a:gd name="connsiteY16" fmla="*/ 452203 h 547141"/>
                    <a:gd name="connsiteX17" fmla="*/ 139909 w 144905"/>
                    <a:gd name="connsiteY17" fmla="*/ 419724 h 547141"/>
                    <a:gd name="connsiteX18" fmla="*/ 139909 w 144905"/>
                    <a:gd name="connsiteY18" fmla="*/ 379751 h 547141"/>
                    <a:gd name="connsiteX19" fmla="*/ 144905 w 144905"/>
                    <a:gd name="connsiteY19" fmla="*/ 334780 h 547141"/>
                    <a:gd name="connsiteX20" fmla="*/ 142407 w 144905"/>
                    <a:gd name="connsiteY20" fmla="*/ 314793 h 547141"/>
                    <a:gd name="connsiteX21" fmla="*/ 137410 w 144905"/>
                    <a:gd name="connsiteY21" fmla="*/ 289810 h 547141"/>
                    <a:gd name="connsiteX22" fmla="*/ 134912 w 144905"/>
                    <a:gd name="connsiteY22" fmla="*/ 277318 h 547141"/>
                    <a:gd name="connsiteX23" fmla="*/ 127417 w 144905"/>
                    <a:gd name="connsiteY23" fmla="*/ 262328 h 547141"/>
                    <a:gd name="connsiteX24" fmla="*/ 117423 w 144905"/>
                    <a:gd name="connsiteY24" fmla="*/ 239842 h 547141"/>
                    <a:gd name="connsiteX25" fmla="*/ 109928 w 144905"/>
                    <a:gd name="connsiteY25" fmla="*/ 217357 h 547141"/>
                    <a:gd name="connsiteX26" fmla="*/ 104932 w 144905"/>
                    <a:gd name="connsiteY26" fmla="*/ 199869 h 547141"/>
                    <a:gd name="connsiteX27" fmla="*/ 87443 w 144905"/>
                    <a:gd name="connsiteY27" fmla="*/ 177383 h 547141"/>
                    <a:gd name="connsiteX28" fmla="*/ 67456 w 144905"/>
                    <a:gd name="connsiteY28" fmla="*/ 147403 h 547141"/>
                    <a:gd name="connsiteX29" fmla="*/ 54964 w 144905"/>
                    <a:gd name="connsiteY29" fmla="*/ 109928 h 547141"/>
                    <a:gd name="connsiteX30" fmla="*/ 29981 w 144905"/>
                    <a:gd name="connsiteY30" fmla="*/ 54964 h 547141"/>
                    <a:gd name="connsiteX31" fmla="*/ 0 w 144905"/>
                    <a:gd name="connsiteY31" fmla="*/ 0 h 547141"/>
                    <a:gd name="connsiteX0" fmla="*/ 0 w 144905"/>
                    <a:gd name="connsiteY0" fmla="*/ 0 h 547141"/>
                    <a:gd name="connsiteX1" fmla="*/ 9994 w 144905"/>
                    <a:gd name="connsiteY1" fmla="*/ 64957 h 547141"/>
                    <a:gd name="connsiteX2" fmla="*/ 12492 w 144905"/>
                    <a:gd name="connsiteY2" fmla="*/ 114924 h 547141"/>
                    <a:gd name="connsiteX3" fmla="*/ 14991 w 144905"/>
                    <a:gd name="connsiteY3" fmla="*/ 149901 h 547141"/>
                    <a:gd name="connsiteX4" fmla="*/ 14991 w 144905"/>
                    <a:gd name="connsiteY4" fmla="*/ 184878 h 547141"/>
                    <a:gd name="connsiteX5" fmla="*/ 27482 w 144905"/>
                    <a:gd name="connsiteY5" fmla="*/ 222354 h 547141"/>
                    <a:gd name="connsiteX6" fmla="*/ 37476 w 144905"/>
                    <a:gd name="connsiteY6" fmla="*/ 264826 h 547141"/>
                    <a:gd name="connsiteX7" fmla="*/ 42473 w 144905"/>
                    <a:gd name="connsiteY7" fmla="*/ 307298 h 547141"/>
                    <a:gd name="connsiteX8" fmla="*/ 52466 w 144905"/>
                    <a:gd name="connsiteY8" fmla="*/ 337278 h 547141"/>
                    <a:gd name="connsiteX9" fmla="*/ 57463 w 144905"/>
                    <a:gd name="connsiteY9" fmla="*/ 372256 h 547141"/>
                    <a:gd name="connsiteX10" fmla="*/ 67456 w 144905"/>
                    <a:gd name="connsiteY10" fmla="*/ 404734 h 547141"/>
                    <a:gd name="connsiteX11" fmla="*/ 79948 w 144905"/>
                    <a:gd name="connsiteY11" fmla="*/ 444708 h 547141"/>
                    <a:gd name="connsiteX12" fmla="*/ 87443 w 144905"/>
                    <a:gd name="connsiteY12" fmla="*/ 477187 h 547141"/>
                    <a:gd name="connsiteX13" fmla="*/ 109928 w 144905"/>
                    <a:gd name="connsiteY13" fmla="*/ 534649 h 547141"/>
                    <a:gd name="connsiteX14" fmla="*/ 117423 w 144905"/>
                    <a:gd name="connsiteY14" fmla="*/ 547141 h 547141"/>
                    <a:gd name="connsiteX15" fmla="*/ 124919 w 144905"/>
                    <a:gd name="connsiteY15" fmla="*/ 499672 h 547141"/>
                    <a:gd name="connsiteX16" fmla="*/ 134912 w 144905"/>
                    <a:gd name="connsiteY16" fmla="*/ 452203 h 547141"/>
                    <a:gd name="connsiteX17" fmla="*/ 139909 w 144905"/>
                    <a:gd name="connsiteY17" fmla="*/ 419724 h 547141"/>
                    <a:gd name="connsiteX18" fmla="*/ 139909 w 144905"/>
                    <a:gd name="connsiteY18" fmla="*/ 379751 h 547141"/>
                    <a:gd name="connsiteX19" fmla="*/ 144905 w 144905"/>
                    <a:gd name="connsiteY19" fmla="*/ 334780 h 547141"/>
                    <a:gd name="connsiteX20" fmla="*/ 142407 w 144905"/>
                    <a:gd name="connsiteY20" fmla="*/ 314793 h 547141"/>
                    <a:gd name="connsiteX21" fmla="*/ 137410 w 144905"/>
                    <a:gd name="connsiteY21" fmla="*/ 289810 h 547141"/>
                    <a:gd name="connsiteX22" fmla="*/ 134912 w 144905"/>
                    <a:gd name="connsiteY22" fmla="*/ 277318 h 547141"/>
                    <a:gd name="connsiteX23" fmla="*/ 127417 w 144905"/>
                    <a:gd name="connsiteY23" fmla="*/ 262328 h 547141"/>
                    <a:gd name="connsiteX24" fmla="*/ 117423 w 144905"/>
                    <a:gd name="connsiteY24" fmla="*/ 239842 h 547141"/>
                    <a:gd name="connsiteX25" fmla="*/ 109928 w 144905"/>
                    <a:gd name="connsiteY25" fmla="*/ 217357 h 547141"/>
                    <a:gd name="connsiteX26" fmla="*/ 104932 w 144905"/>
                    <a:gd name="connsiteY26" fmla="*/ 199869 h 547141"/>
                    <a:gd name="connsiteX27" fmla="*/ 87443 w 144905"/>
                    <a:gd name="connsiteY27" fmla="*/ 177383 h 547141"/>
                    <a:gd name="connsiteX28" fmla="*/ 72452 w 144905"/>
                    <a:gd name="connsiteY28" fmla="*/ 144905 h 547141"/>
                    <a:gd name="connsiteX29" fmla="*/ 54964 w 144905"/>
                    <a:gd name="connsiteY29" fmla="*/ 109928 h 547141"/>
                    <a:gd name="connsiteX30" fmla="*/ 29981 w 144905"/>
                    <a:gd name="connsiteY30" fmla="*/ 54964 h 547141"/>
                    <a:gd name="connsiteX31" fmla="*/ 0 w 144905"/>
                    <a:gd name="connsiteY31" fmla="*/ 0 h 547141"/>
                    <a:gd name="connsiteX0" fmla="*/ 0 w 144905"/>
                    <a:gd name="connsiteY0" fmla="*/ 0 h 547141"/>
                    <a:gd name="connsiteX1" fmla="*/ 9994 w 144905"/>
                    <a:gd name="connsiteY1" fmla="*/ 64957 h 547141"/>
                    <a:gd name="connsiteX2" fmla="*/ 12492 w 144905"/>
                    <a:gd name="connsiteY2" fmla="*/ 114924 h 547141"/>
                    <a:gd name="connsiteX3" fmla="*/ 14991 w 144905"/>
                    <a:gd name="connsiteY3" fmla="*/ 149901 h 547141"/>
                    <a:gd name="connsiteX4" fmla="*/ 14991 w 144905"/>
                    <a:gd name="connsiteY4" fmla="*/ 184878 h 547141"/>
                    <a:gd name="connsiteX5" fmla="*/ 27482 w 144905"/>
                    <a:gd name="connsiteY5" fmla="*/ 222354 h 547141"/>
                    <a:gd name="connsiteX6" fmla="*/ 37476 w 144905"/>
                    <a:gd name="connsiteY6" fmla="*/ 264826 h 547141"/>
                    <a:gd name="connsiteX7" fmla="*/ 42473 w 144905"/>
                    <a:gd name="connsiteY7" fmla="*/ 307298 h 547141"/>
                    <a:gd name="connsiteX8" fmla="*/ 52466 w 144905"/>
                    <a:gd name="connsiteY8" fmla="*/ 337278 h 547141"/>
                    <a:gd name="connsiteX9" fmla="*/ 57463 w 144905"/>
                    <a:gd name="connsiteY9" fmla="*/ 372256 h 547141"/>
                    <a:gd name="connsiteX10" fmla="*/ 67456 w 144905"/>
                    <a:gd name="connsiteY10" fmla="*/ 404734 h 547141"/>
                    <a:gd name="connsiteX11" fmla="*/ 79948 w 144905"/>
                    <a:gd name="connsiteY11" fmla="*/ 444708 h 547141"/>
                    <a:gd name="connsiteX12" fmla="*/ 87443 w 144905"/>
                    <a:gd name="connsiteY12" fmla="*/ 477187 h 547141"/>
                    <a:gd name="connsiteX13" fmla="*/ 109928 w 144905"/>
                    <a:gd name="connsiteY13" fmla="*/ 534649 h 547141"/>
                    <a:gd name="connsiteX14" fmla="*/ 117423 w 144905"/>
                    <a:gd name="connsiteY14" fmla="*/ 547141 h 547141"/>
                    <a:gd name="connsiteX15" fmla="*/ 124919 w 144905"/>
                    <a:gd name="connsiteY15" fmla="*/ 499672 h 547141"/>
                    <a:gd name="connsiteX16" fmla="*/ 134912 w 144905"/>
                    <a:gd name="connsiteY16" fmla="*/ 452203 h 547141"/>
                    <a:gd name="connsiteX17" fmla="*/ 139909 w 144905"/>
                    <a:gd name="connsiteY17" fmla="*/ 419724 h 547141"/>
                    <a:gd name="connsiteX18" fmla="*/ 139909 w 144905"/>
                    <a:gd name="connsiteY18" fmla="*/ 379751 h 547141"/>
                    <a:gd name="connsiteX19" fmla="*/ 144905 w 144905"/>
                    <a:gd name="connsiteY19" fmla="*/ 334780 h 547141"/>
                    <a:gd name="connsiteX20" fmla="*/ 142407 w 144905"/>
                    <a:gd name="connsiteY20" fmla="*/ 314793 h 547141"/>
                    <a:gd name="connsiteX21" fmla="*/ 137410 w 144905"/>
                    <a:gd name="connsiteY21" fmla="*/ 289810 h 547141"/>
                    <a:gd name="connsiteX22" fmla="*/ 134912 w 144905"/>
                    <a:gd name="connsiteY22" fmla="*/ 277318 h 547141"/>
                    <a:gd name="connsiteX23" fmla="*/ 127417 w 144905"/>
                    <a:gd name="connsiteY23" fmla="*/ 262328 h 547141"/>
                    <a:gd name="connsiteX24" fmla="*/ 117423 w 144905"/>
                    <a:gd name="connsiteY24" fmla="*/ 239842 h 547141"/>
                    <a:gd name="connsiteX25" fmla="*/ 109928 w 144905"/>
                    <a:gd name="connsiteY25" fmla="*/ 217357 h 547141"/>
                    <a:gd name="connsiteX26" fmla="*/ 104932 w 144905"/>
                    <a:gd name="connsiteY26" fmla="*/ 199869 h 547141"/>
                    <a:gd name="connsiteX27" fmla="*/ 92439 w 144905"/>
                    <a:gd name="connsiteY27" fmla="*/ 174885 h 547141"/>
                    <a:gd name="connsiteX28" fmla="*/ 72452 w 144905"/>
                    <a:gd name="connsiteY28" fmla="*/ 144905 h 547141"/>
                    <a:gd name="connsiteX29" fmla="*/ 54964 w 144905"/>
                    <a:gd name="connsiteY29" fmla="*/ 109928 h 547141"/>
                    <a:gd name="connsiteX30" fmla="*/ 29981 w 144905"/>
                    <a:gd name="connsiteY30" fmla="*/ 54964 h 547141"/>
                    <a:gd name="connsiteX31" fmla="*/ 0 w 144905"/>
                    <a:gd name="connsiteY31" fmla="*/ 0 h 547141"/>
                    <a:gd name="connsiteX0" fmla="*/ 0 w 144905"/>
                    <a:gd name="connsiteY0" fmla="*/ 0 h 547141"/>
                    <a:gd name="connsiteX1" fmla="*/ 9994 w 144905"/>
                    <a:gd name="connsiteY1" fmla="*/ 64957 h 547141"/>
                    <a:gd name="connsiteX2" fmla="*/ 12492 w 144905"/>
                    <a:gd name="connsiteY2" fmla="*/ 114924 h 547141"/>
                    <a:gd name="connsiteX3" fmla="*/ 14991 w 144905"/>
                    <a:gd name="connsiteY3" fmla="*/ 149901 h 547141"/>
                    <a:gd name="connsiteX4" fmla="*/ 14991 w 144905"/>
                    <a:gd name="connsiteY4" fmla="*/ 184878 h 547141"/>
                    <a:gd name="connsiteX5" fmla="*/ 27482 w 144905"/>
                    <a:gd name="connsiteY5" fmla="*/ 222354 h 547141"/>
                    <a:gd name="connsiteX6" fmla="*/ 37476 w 144905"/>
                    <a:gd name="connsiteY6" fmla="*/ 264826 h 547141"/>
                    <a:gd name="connsiteX7" fmla="*/ 42473 w 144905"/>
                    <a:gd name="connsiteY7" fmla="*/ 307298 h 547141"/>
                    <a:gd name="connsiteX8" fmla="*/ 52466 w 144905"/>
                    <a:gd name="connsiteY8" fmla="*/ 337278 h 547141"/>
                    <a:gd name="connsiteX9" fmla="*/ 57463 w 144905"/>
                    <a:gd name="connsiteY9" fmla="*/ 372256 h 547141"/>
                    <a:gd name="connsiteX10" fmla="*/ 67456 w 144905"/>
                    <a:gd name="connsiteY10" fmla="*/ 404734 h 547141"/>
                    <a:gd name="connsiteX11" fmla="*/ 79948 w 144905"/>
                    <a:gd name="connsiteY11" fmla="*/ 444708 h 547141"/>
                    <a:gd name="connsiteX12" fmla="*/ 87443 w 144905"/>
                    <a:gd name="connsiteY12" fmla="*/ 477187 h 547141"/>
                    <a:gd name="connsiteX13" fmla="*/ 109928 w 144905"/>
                    <a:gd name="connsiteY13" fmla="*/ 534649 h 547141"/>
                    <a:gd name="connsiteX14" fmla="*/ 117423 w 144905"/>
                    <a:gd name="connsiteY14" fmla="*/ 547141 h 547141"/>
                    <a:gd name="connsiteX15" fmla="*/ 124919 w 144905"/>
                    <a:gd name="connsiteY15" fmla="*/ 499672 h 547141"/>
                    <a:gd name="connsiteX16" fmla="*/ 134912 w 144905"/>
                    <a:gd name="connsiteY16" fmla="*/ 452203 h 547141"/>
                    <a:gd name="connsiteX17" fmla="*/ 139909 w 144905"/>
                    <a:gd name="connsiteY17" fmla="*/ 419724 h 547141"/>
                    <a:gd name="connsiteX18" fmla="*/ 139909 w 144905"/>
                    <a:gd name="connsiteY18" fmla="*/ 379751 h 547141"/>
                    <a:gd name="connsiteX19" fmla="*/ 144905 w 144905"/>
                    <a:gd name="connsiteY19" fmla="*/ 334780 h 547141"/>
                    <a:gd name="connsiteX20" fmla="*/ 142407 w 144905"/>
                    <a:gd name="connsiteY20" fmla="*/ 314793 h 547141"/>
                    <a:gd name="connsiteX21" fmla="*/ 137410 w 144905"/>
                    <a:gd name="connsiteY21" fmla="*/ 289810 h 547141"/>
                    <a:gd name="connsiteX22" fmla="*/ 134912 w 144905"/>
                    <a:gd name="connsiteY22" fmla="*/ 277318 h 547141"/>
                    <a:gd name="connsiteX23" fmla="*/ 127417 w 144905"/>
                    <a:gd name="connsiteY23" fmla="*/ 262328 h 547141"/>
                    <a:gd name="connsiteX24" fmla="*/ 117423 w 144905"/>
                    <a:gd name="connsiteY24" fmla="*/ 239842 h 547141"/>
                    <a:gd name="connsiteX25" fmla="*/ 109928 w 144905"/>
                    <a:gd name="connsiteY25" fmla="*/ 217357 h 547141"/>
                    <a:gd name="connsiteX26" fmla="*/ 104932 w 144905"/>
                    <a:gd name="connsiteY26" fmla="*/ 199869 h 547141"/>
                    <a:gd name="connsiteX27" fmla="*/ 92439 w 144905"/>
                    <a:gd name="connsiteY27" fmla="*/ 174885 h 547141"/>
                    <a:gd name="connsiteX28" fmla="*/ 72452 w 144905"/>
                    <a:gd name="connsiteY28" fmla="*/ 144905 h 547141"/>
                    <a:gd name="connsiteX29" fmla="*/ 54964 w 144905"/>
                    <a:gd name="connsiteY29" fmla="*/ 109928 h 547141"/>
                    <a:gd name="connsiteX30" fmla="*/ 29981 w 144905"/>
                    <a:gd name="connsiteY30" fmla="*/ 54964 h 547141"/>
                    <a:gd name="connsiteX31" fmla="*/ 0 w 144905"/>
                    <a:gd name="connsiteY31" fmla="*/ 0 h 547141"/>
                    <a:gd name="connsiteX0" fmla="*/ 0 w 144905"/>
                    <a:gd name="connsiteY0" fmla="*/ 0 h 547141"/>
                    <a:gd name="connsiteX1" fmla="*/ 9994 w 144905"/>
                    <a:gd name="connsiteY1" fmla="*/ 64957 h 547141"/>
                    <a:gd name="connsiteX2" fmla="*/ 12492 w 144905"/>
                    <a:gd name="connsiteY2" fmla="*/ 114924 h 547141"/>
                    <a:gd name="connsiteX3" fmla="*/ 14991 w 144905"/>
                    <a:gd name="connsiteY3" fmla="*/ 149901 h 547141"/>
                    <a:gd name="connsiteX4" fmla="*/ 14991 w 144905"/>
                    <a:gd name="connsiteY4" fmla="*/ 184878 h 547141"/>
                    <a:gd name="connsiteX5" fmla="*/ 24983 w 144905"/>
                    <a:gd name="connsiteY5" fmla="*/ 227350 h 547141"/>
                    <a:gd name="connsiteX6" fmla="*/ 37476 w 144905"/>
                    <a:gd name="connsiteY6" fmla="*/ 264826 h 547141"/>
                    <a:gd name="connsiteX7" fmla="*/ 42473 w 144905"/>
                    <a:gd name="connsiteY7" fmla="*/ 307298 h 547141"/>
                    <a:gd name="connsiteX8" fmla="*/ 52466 w 144905"/>
                    <a:gd name="connsiteY8" fmla="*/ 337278 h 547141"/>
                    <a:gd name="connsiteX9" fmla="*/ 57463 w 144905"/>
                    <a:gd name="connsiteY9" fmla="*/ 372256 h 547141"/>
                    <a:gd name="connsiteX10" fmla="*/ 67456 w 144905"/>
                    <a:gd name="connsiteY10" fmla="*/ 404734 h 547141"/>
                    <a:gd name="connsiteX11" fmla="*/ 79948 w 144905"/>
                    <a:gd name="connsiteY11" fmla="*/ 444708 h 547141"/>
                    <a:gd name="connsiteX12" fmla="*/ 87443 w 144905"/>
                    <a:gd name="connsiteY12" fmla="*/ 477187 h 547141"/>
                    <a:gd name="connsiteX13" fmla="*/ 109928 w 144905"/>
                    <a:gd name="connsiteY13" fmla="*/ 534649 h 547141"/>
                    <a:gd name="connsiteX14" fmla="*/ 117423 w 144905"/>
                    <a:gd name="connsiteY14" fmla="*/ 547141 h 547141"/>
                    <a:gd name="connsiteX15" fmla="*/ 124919 w 144905"/>
                    <a:gd name="connsiteY15" fmla="*/ 499672 h 547141"/>
                    <a:gd name="connsiteX16" fmla="*/ 134912 w 144905"/>
                    <a:gd name="connsiteY16" fmla="*/ 452203 h 547141"/>
                    <a:gd name="connsiteX17" fmla="*/ 139909 w 144905"/>
                    <a:gd name="connsiteY17" fmla="*/ 419724 h 547141"/>
                    <a:gd name="connsiteX18" fmla="*/ 139909 w 144905"/>
                    <a:gd name="connsiteY18" fmla="*/ 379751 h 547141"/>
                    <a:gd name="connsiteX19" fmla="*/ 144905 w 144905"/>
                    <a:gd name="connsiteY19" fmla="*/ 334780 h 547141"/>
                    <a:gd name="connsiteX20" fmla="*/ 142407 w 144905"/>
                    <a:gd name="connsiteY20" fmla="*/ 314793 h 547141"/>
                    <a:gd name="connsiteX21" fmla="*/ 137410 w 144905"/>
                    <a:gd name="connsiteY21" fmla="*/ 289810 h 547141"/>
                    <a:gd name="connsiteX22" fmla="*/ 134912 w 144905"/>
                    <a:gd name="connsiteY22" fmla="*/ 277318 h 547141"/>
                    <a:gd name="connsiteX23" fmla="*/ 127417 w 144905"/>
                    <a:gd name="connsiteY23" fmla="*/ 262328 h 547141"/>
                    <a:gd name="connsiteX24" fmla="*/ 117423 w 144905"/>
                    <a:gd name="connsiteY24" fmla="*/ 239842 h 547141"/>
                    <a:gd name="connsiteX25" fmla="*/ 109928 w 144905"/>
                    <a:gd name="connsiteY25" fmla="*/ 217357 h 547141"/>
                    <a:gd name="connsiteX26" fmla="*/ 104932 w 144905"/>
                    <a:gd name="connsiteY26" fmla="*/ 199869 h 547141"/>
                    <a:gd name="connsiteX27" fmla="*/ 92439 w 144905"/>
                    <a:gd name="connsiteY27" fmla="*/ 174885 h 547141"/>
                    <a:gd name="connsiteX28" fmla="*/ 72452 w 144905"/>
                    <a:gd name="connsiteY28" fmla="*/ 144905 h 547141"/>
                    <a:gd name="connsiteX29" fmla="*/ 54964 w 144905"/>
                    <a:gd name="connsiteY29" fmla="*/ 109928 h 547141"/>
                    <a:gd name="connsiteX30" fmla="*/ 29981 w 144905"/>
                    <a:gd name="connsiteY30" fmla="*/ 54964 h 547141"/>
                    <a:gd name="connsiteX31" fmla="*/ 0 w 144905"/>
                    <a:gd name="connsiteY31" fmla="*/ 0 h 547141"/>
                    <a:gd name="connsiteX0" fmla="*/ 0 w 144905"/>
                    <a:gd name="connsiteY0" fmla="*/ 0 h 547141"/>
                    <a:gd name="connsiteX1" fmla="*/ 9994 w 144905"/>
                    <a:gd name="connsiteY1" fmla="*/ 64957 h 547141"/>
                    <a:gd name="connsiteX2" fmla="*/ 12492 w 144905"/>
                    <a:gd name="connsiteY2" fmla="*/ 114924 h 547141"/>
                    <a:gd name="connsiteX3" fmla="*/ 14991 w 144905"/>
                    <a:gd name="connsiteY3" fmla="*/ 149901 h 547141"/>
                    <a:gd name="connsiteX4" fmla="*/ 19988 w 144905"/>
                    <a:gd name="connsiteY4" fmla="*/ 182380 h 547141"/>
                    <a:gd name="connsiteX5" fmla="*/ 24983 w 144905"/>
                    <a:gd name="connsiteY5" fmla="*/ 227350 h 547141"/>
                    <a:gd name="connsiteX6" fmla="*/ 37476 w 144905"/>
                    <a:gd name="connsiteY6" fmla="*/ 264826 h 547141"/>
                    <a:gd name="connsiteX7" fmla="*/ 42473 w 144905"/>
                    <a:gd name="connsiteY7" fmla="*/ 307298 h 547141"/>
                    <a:gd name="connsiteX8" fmla="*/ 52466 w 144905"/>
                    <a:gd name="connsiteY8" fmla="*/ 337278 h 547141"/>
                    <a:gd name="connsiteX9" fmla="*/ 57463 w 144905"/>
                    <a:gd name="connsiteY9" fmla="*/ 372256 h 547141"/>
                    <a:gd name="connsiteX10" fmla="*/ 67456 w 144905"/>
                    <a:gd name="connsiteY10" fmla="*/ 404734 h 547141"/>
                    <a:gd name="connsiteX11" fmla="*/ 79948 w 144905"/>
                    <a:gd name="connsiteY11" fmla="*/ 444708 h 547141"/>
                    <a:gd name="connsiteX12" fmla="*/ 87443 w 144905"/>
                    <a:gd name="connsiteY12" fmla="*/ 477187 h 547141"/>
                    <a:gd name="connsiteX13" fmla="*/ 109928 w 144905"/>
                    <a:gd name="connsiteY13" fmla="*/ 534649 h 547141"/>
                    <a:gd name="connsiteX14" fmla="*/ 117423 w 144905"/>
                    <a:gd name="connsiteY14" fmla="*/ 547141 h 547141"/>
                    <a:gd name="connsiteX15" fmla="*/ 124919 w 144905"/>
                    <a:gd name="connsiteY15" fmla="*/ 499672 h 547141"/>
                    <a:gd name="connsiteX16" fmla="*/ 134912 w 144905"/>
                    <a:gd name="connsiteY16" fmla="*/ 452203 h 547141"/>
                    <a:gd name="connsiteX17" fmla="*/ 139909 w 144905"/>
                    <a:gd name="connsiteY17" fmla="*/ 419724 h 547141"/>
                    <a:gd name="connsiteX18" fmla="*/ 139909 w 144905"/>
                    <a:gd name="connsiteY18" fmla="*/ 379751 h 547141"/>
                    <a:gd name="connsiteX19" fmla="*/ 144905 w 144905"/>
                    <a:gd name="connsiteY19" fmla="*/ 334780 h 547141"/>
                    <a:gd name="connsiteX20" fmla="*/ 142407 w 144905"/>
                    <a:gd name="connsiteY20" fmla="*/ 314793 h 547141"/>
                    <a:gd name="connsiteX21" fmla="*/ 137410 w 144905"/>
                    <a:gd name="connsiteY21" fmla="*/ 289810 h 547141"/>
                    <a:gd name="connsiteX22" fmla="*/ 134912 w 144905"/>
                    <a:gd name="connsiteY22" fmla="*/ 277318 h 547141"/>
                    <a:gd name="connsiteX23" fmla="*/ 127417 w 144905"/>
                    <a:gd name="connsiteY23" fmla="*/ 262328 h 547141"/>
                    <a:gd name="connsiteX24" fmla="*/ 117423 w 144905"/>
                    <a:gd name="connsiteY24" fmla="*/ 239842 h 547141"/>
                    <a:gd name="connsiteX25" fmla="*/ 109928 w 144905"/>
                    <a:gd name="connsiteY25" fmla="*/ 217357 h 547141"/>
                    <a:gd name="connsiteX26" fmla="*/ 104932 w 144905"/>
                    <a:gd name="connsiteY26" fmla="*/ 199869 h 547141"/>
                    <a:gd name="connsiteX27" fmla="*/ 92439 w 144905"/>
                    <a:gd name="connsiteY27" fmla="*/ 174885 h 547141"/>
                    <a:gd name="connsiteX28" fmla="*/ 72452 w 144905"/>
                    <a:gd name="connsiteY28" fmla="*/ 144905 h 547141"/>
                    <a:gd name="connsiteX29" fmla="*/ 54964 w 144905"/>
                    <a:gd name="connsiteY29" fmla="*/ 109928 h 547141"/>
                    <a:gd name="connsiteX30" fmla="*/ 29981 w 144905"/>
                    <a:gd name="connsiteY30" fmla="*/ 54964 h 547141"/>
                    <a:gd name="connsiteX31" fmla="*/ 0 w 144905"/>
                    <a:gd name="connsiteY31" fmla="*/ 0 h 547141"/>
                    <a:gd name="connsiteX0" fmla="*/ 0 w 144905"/>
                    <a:gd name="connsiteY0" fmla="*/ 0 h 547141"/>
                    <a:gd name="connsiteX1" fmla="*/ 9994 w 144905"/>
                    <a:gd name="connsiteY1" fmla="*/ 64957 h 547141"/>
                    <a:gd name="connsiteX2" fmla="*/ 12492 w 144905"/>
                    <a:gd name="connsiteY2" fmla="*/ 114924 h 547141"/>
                    <a:gd name="connsiteX3" fmla="*/ 14991 w 144905"/>
                    <a:gd name="connsiteY3" fmla="*/ 149901 h 547141"/>
                    <a:gd name="connsiteX4" fmla="*/ 19988 w 144905"/>
                    <a:gd name="connsiteY4" fmla="*/ 182380 h 547141"/>
                    <a:gd name="connsiteX5" fmla="*/ 24983 w 144905"/>
                    <a:gd name="connsiteY5" fmla="*/ 227350 h 547141"/>
                    <a:gd name="connsiteX6" fmla="*/ 32479 w 144905"/>
                    <a:gd name="connsiteY6" fmla="*/ 269823 h 547141"/>
                    <a:gd name="connsiteX7" fmla="*/ 42473 w 144905"/>
                    <a:gd name="connsiteY7" fmla="*/ 307298 h 547141"/>
                    <a:gd name="connsiteX8" fmla="*/ 52466 w 144905"/>
                    <a:gd name="connsiteY8" fmla="*/ 337278 h 547141"/>
                    <a:gd name="connsiteX9" fmla="*/ 57463 w 144905"/>
                    <a:gd name="connsiteY9" fmla="*/ 372256 h 547141"/>
                    <a:gd name="connsiteX10" fmla="*/ 67456 w 144905"/>
                    <a:gd name="connsiteY10" fmla="*/ 404734 h 547141"/>
                    <a:gd name="connsiteX11" fmla="*/ 79948 w 144905"/>
                    <a:gd name="connsiteY11" fmla="*/ 444708 h 547141"/>
                    <a:gd name="connsiteX12" fmla="*/ 87443 w 144905"/>
                    <a:gd name="connsiteY12" fmla="*/ 477187 h 547141"/>
                    <a:gd name="connsiteX13" fmla="*/ 109928 w 144905"/>
                    <a:gd name="connsiteY13" fmla="*/ 534649 h 547141"/>
                    <a:gd name="connsiteX14" fmla="*/ 117423 w 144905"/>
                    <a:gd name="connsiteY14" fmla="*/ 547141 h 547141"/>
                    <a:gd name="connsiteX15" fmla="*/ 124919 w 144905"/>
                    <a:gd name="connsiteY15" fmla="*/ 499672 h 547141"/>
                    <a:gd name="connsiteX16" fmla="*/ 134912 w 144905"/>
                    <a:gd name="connsiteY16" fmla="*/ 452203 h 547141"/>
                    <a:gd name="connsiteX17" fmla="*/ 139909 w 144905"/>
                    <a:gd name="connsiteY17" fmla="*/ 419724 h 547141"/>
                    <a:gd name="connsiteX18" fmla="*/ 139909 w 144905"/>
                    <a:gd name="connsiteY18" fmla="*/ 379751 h 547141"/>
                    <a:gd name="connsiteX19" fmla="*/ 144905 w 144905"/>
                    <a:gd name="connsiteY19" fmla="*/ 334780 h 547141"/>
                    <a:gd name="connsiteX20" fmla="*/ 142407 w 144905"/>
                    <a:gd name="connsiteY20" fmla="*/ 314793 h 547141"/>
                    <a:gd name="connsiteX21" fmla="*/ 137410 w 144905"/>
                    <a:gd name="connsiteY21" fmla="*/ 289810 h 547141"/>
                    <a:gd name="connsiteX22" fmla="*/ 134912 w 144905"/>
                    <a:gd name="connsiteY22" fmla="*/ 277318 h 547141"/>
                    <a:gd name="connsiteX23" fmla="*/ 127417 w 144905"/>
                    <a:gd name="connsiteY23" fmla="*/ 262328 h 547141"/>
                    <a:gd name="connsiteX24" fmla="*/ 117423 w 144905"/>
                    <a:gd name="connsiteY24" fmla="*/ 239842 h 547141"/>
                    <a:gd name="connsiteX25" fmla="*/ 109928 w 144905"/>
                    <a:gd name="connsiteY25" fmla="*/ 217357 h 547141"/>
                    <a:gd name="connsiteX26" fmla="*/ 104932 w 144905"/>
                    <a:gd name="connsiteY26" fmla="*/ 199869 h 547141"/>
                    <a:gd name="connsiteX27" fmla="*/ 92439 w 144905"/>
                    <a:gd name="connsiteY27" fmla="*/ 174885 h 547141"/>
                    <a:gd name="connsiteX28" fmla="*/ 72452 w 144905"/>
                    <a:gd name="connsiteY28" fmla="*/ 144905 h 547141"/>
                    <a:gd name="connsiteX29" fmla="*/ 54964 w 144905"/>
                    <a:gd name="connsiteY29" fmla="*/ 109928 h 547141"/>
                    <a:gd name="connsiteX30" fmla="*/ 29981 w 144905"/>
                    <a:gd name="connsiteY30" fmla="*/ 54964 h 547141"/>
                    <a:gd name="connsiteX31" fmla="*/ 0 w 144905"/>
                    <a:gd name="connsiteY31" fmla="*/ 0 h 547141"/>
                    <a:gd name="connsiteX0" fmla="*/ 0 w 144905"/>
                    <a:gd name="connsiteY0" fmla="*/ 0 h 547141"/>
                    <a:gd name="connsiteX1" fmla="*/ 9994 w 144905"/>
                    <a:gd name="connsiteY1" fmla="*/ 64957 h 547141"/>
                    <a:gd name="connsiteX2" fmla="*/ 12492 w 144905"/>
                    <a:gd name="connsiteY2" fmla="*/ 114924 h 547141"/>
                    <a:gd name="connsiteX3" fmla="*/ 14991 w 144905"/>
                    <a:gd name="connsiteY3" fmla="*/ 149901 h 547141"/>
                    <a:gd name="connsiteX4" fmla="*/ 19988 w 144905"/>
                    <a:gd name="connsiteY4" fmla="*/ 182380 h 547141"/>
                    <a:gd name="connsiteX5" fmla="*/ 34977 w 144905"/>
                    <a:gd name="connsiteY5" fmla="*/ 227350 h 547141"/>
                    <a:gd name="connsiteX6" fmla="*/ 32479 w 144905"/>
                    <a:gd name="connsiteY6" fmla="*/ 269823 h 547141"/>
                    <a:gd name="connsiteX7" fmla="*/ 42473 w 144905"/>
                    <a:gd name="connsiteY7" fmla="*/ 307298 h 547141"/>
                    <a:gd name="connsiteX8" fmla="*/ 52466 w 144905"/>
                    <a:gd name="connsiteY8" fmla="*/ 337278 h 547141"/>
                    <a:gd name="connsiteX9" fmla="*/ 57463 w 144905"/>
                    <a:gd name="connsiteY9" fmla="*/ 372256 h 547141"/>
                    <a:gd name="connsiteX10" fmla="*/ 67456 w 144905"/>
                    <a:gd name="connsiteY10" fmla="*/ 404734 h 547141"/>
                    <a:gd name="connsiteX11" fmla="*/ 79948 w 144905"/>
                    <a:gd name="connsiteY11" fmla="*/ 444708 h 547141"/>
                    <a:gd name="connsiteX12" fmla="*/ 87443 w 144905"/>
                    <a:gd name="connsiteY12" fmla="*/ 477187 h 547141"/>
                    <a:gd name="connsiteX13" fmla="*/ 109928 w 144905"/>
                    <a:gd name="connsiteY13" fmla="*/ 534649 h 547141"/>
                    <a:gd name="connsiteX14" fmla="*/ 117423 w 144905"/>
                    <a:gd name="connsiteY14" fmla="*/ 547141 h 547141"/>
                    <a:gd name="connsiteX15" fmla="*/ 124919 w 144905"/>
                    <a:gd name="connsiteY15" fmla="*/ 499672 h 547141"/>
                    <a:gd name="connsiteX16" fmla="*/ 134912 w 144905"/>
                    <a:gd name="connsiteY16" fmla="*/ 452203 h 547141"/>
                    <a:gd name="connsiteX17" fmla="*/ 139909 w 144905"/>
                    <a:gd name="connsiteY17" fmla="*/ 419724 h 547141"/>
                    <a:gd name="connsiteX18" fmla="*/ 139909 w 144905"/>
                    <a:gd name="connsiteY18" fmla="*/ 379751 h 547141"/>
                    <a:gd name="connsiteX19" fmla="*/ 144905 w 144905"/>
                    <a:gd name="connsiteY19" fmla="*/ 334780 h 547141"/>
                    <a:gd name="connsiteX20" fmla="*/ 142407 w 144905"/>
                    <a:gd name="connsiteY20" fmla="*/ 314793 h 547141"/>
                    <a:gd name="connsiteX21" fmla="*/ 137410 w 144905"/>
                    <a:gd name="connsiteY21" fmla="*/ 289810 h 547141"/>
                    <a:gd name="connsiteX22" fmla="*/ 134912 w 144905"/>
                    <a:gd name="connsiteY22" fmla="*/ 277318 h 547141"/>
                    <a:gd name="connsiteX23" fmla="*/ 127417 w 144905"/>
                    <a:gd name="connsiteY23" fmla="*/ 262328 h 547141"/>
                    <a:gd name="connsiteX24" fmla="*/ 117423 w 144905"/>
                    <a:gd name="connsiteY24" fmla="*/ 239842 h 547141"/>
                    <a:gd name="connsiteX25" fmla="*/ 109928 w 144905"/>
                    <a:gd name="connsiteY25" fmla="*/ 217357 h 547141"/>
                    <a:gd name="connsiteX26" fmla="*/ 104932 w 144905"/>
                    <a:gd name="connsiteY26" fmla="*/ 199869 h 547141"/>
                    <a:gd name="connsiteX27" fmla="*/ 92439 w 144905"/>
                    <a:gd name="connsiteY27" fmla="*/ 174885 h 547141"/>
                    <a:gd name="connsiteX28" fmla="*/ 72452 w 144905"/>
                    <a:gd name="connsiteY28" fmla="*/ 144905 h 547141"/>
                    <a:gd name="connsiteX29" fmla="*/ 54964 w 144905"/>
                    <a:gd name="connsiteY29" fmla="*/ 109928 h 547141"/>
                    <a:gd name="connsiteX30" fmla="*/ 29981 w 144905"/>
                    <a:gd name="connsiteY30" fmla="*/ 54964 h 547141"/>
                    <a:gd name="connsiteX31" fmla="*/ 0 w 144905"/>
                    <a:gd name="connsiteY31" fmla="*/ 0 h 547141"/>
                    <a:gd name="connsiteX0" fmla="*/ 2498 w 147403"/>
                    <a:gd name="connsiteY0" fmla="*/ 0 h 547141"/>
                    <a:gd name="connsiteX1" fmla="*/ 0 w 147403"/>
                    <a:gd name="connsiteY1" fmla="*/ 64957 h 547141"/>
                    <a:gd name="connsiteX2" fmla="*/ 14990 w 147403"/>
                    <a:gd name="connsiteY2" fmla="*/ 114924 h 547141"/>
                    <a:gd name="connsiteX3" fmla="*/ 17489 w 147403"/>
                    <a:gd name="connsiteY3" fmla="*/ 149901 h 547141"/>
                    <a:gd name="connsiteX4" fmla="*/ 22486 w 147403"/>
                    <a:gd name="connsiteY4" fmla="*/ 182380 h 547141"/>
                    <a:gd name="connsiteX5" fmla="*/ 37475 w 147403"/>
                    <a:gd name="connsiteY5" fmla="*/ 227350 h 547141"/>
                    <a:gd name="connsiteX6" fmla="*/ 34977 w 147403"/>
                    <a:gd name="connsiteY6" fmla="*/ 269823 h 547141"/>
                    <a:gd name="connsiteX7" fmla="*/ 44971 w 147403"/>
                    <a:gd name="connsiteY7" fmla="*/ 307298 h 547141"/>
                    <a:gd name="connsiteX8" fmla="*/ 54964 w 147403"/>
                    <a:gd name="connsiteY8" fmla="*/ 337278 h 547141"/>
                    <a:gd name="connsiteX9" fmla="*/ 59961 w 147403"/>
                    <a:gd name="connsiteY9" fmla="*/ 372256 h 547141"/>
                    <a:gd name="connsiteX10" fmla="*/ 69954 w 147403"/>
                    <a:gd name="connsiteY10" fmla="*/ 404734 h 547141"/>
                    <a:gd name="connsiteX11" fmla="*/ 82446 w 147403"/>
                    <a:gd name="connsiteY11" fmla="*/ 444708 h 547141"/>
                    <a:gd name="connsiteX12" fmla="*/ 89941 w 147403"/>
                    <a:gd name="connsiteY12" fmla="*/ 477187 h 547141"/>
                    <a:gd name="connsiteX13" fmla="*/ 112426 w 147403"/>
                    <a:gd name="connsiteY13" fmla="*/ 534649 h 547141"/>
                    <a:gd name="connsiteX14" fmla="*/ 119921 w 147403"/>
                    <a:gd name="connsiteY14" fmla="*/ 547141 h 547141"/>
                    <a:gd name="connsiteX15" fmla="*/ 127417 w 147403"/>
                    <a:gd name="connsiteY15" fmla="*/ 499672 h 547141"/>
                    <a:gd name="connsiteX16" fmla="*/ 137410 w 147403"/>
                    <a:gd name="connsiteY16" fmla="*/ 452203 h 547141"/>
                    <a:gd name="connsiteX17" fmla="*/ 142407 w 147403"/>
                    <a:gd name="connsiteY17" fmla="*/ 419724 h 547141"/>
                    <a:gd name="connsiteX18" fmla="*/ 142407 w 147403"/>
                    <a:gd name="connsiteY18" fmla="*/ 379751 h 547141"/>
                    <a:gd name="connsiteX19" fmla="*/ 147403 w 147403"/>
                    <a:gd name="connsiteY19" fmla="*/ 334780 h 547141"/>
                    <a:gd name="connsiteX20" fmla="*/ 144905 w 147403"/>
                    <a:gd name="connsiteY20" fmla="*/ 314793 h 547141"/>
                    <a:gd name="connsiteX21" fmla="*/ 139908 w 147403"/>
                    <a:gd name="connsiteY21" fmla="*/ 289810 h 547141"/>
                    <a:gd name="connsiteX22" fmla="*/ 137410 w 147403"/>
                    <a:gd name="connsiteY22" fmla="*/ 277318 h 547141"/>
                    <a:gd name="connsiteX23" fmla="*/ 129915 w 147403"/>
                    <a:gd name="connsiteY23" fmla="*/ 262328 h 547141"/>
                    <a:gd name="connsiteX24" fmla="*/ 119921 w 147403"/>
                    <a:gd name="connsiteY24" fmla="*/ 239842 h 547141"/>
                    <a:gd name="connsiteX25" fmla="*/ 112426 w 147403"/>
                    <a:gd name="connsiteY25" fmla="*/ 217357 h 547141"/>
                    <a:gd name="connsiteX26" fmla="*/ 107430 w 147403"/>
                    <a:gd name="connsiteY26" fmla="*/ 199869 h 547141"/>
                    <a:gd name="connsiteX27" fmla="*/ 94937 w 147403"/>
                    <a:gd name="connsiteY27" fmla="*/ 174885 h 547141"/>
                    <a:gd name="connsiteX28" fmla="*/ 74950 w 147403"/>
                    <a:gd name="connsiteY28" fmla="*/ 144905 h 547141"/>
                    <a:gd name="connsiteX29" fmla="*/ 57462 w 147403"/>
                    <a:gd name="connsiteY29" fmla="*/ 109928 h 547141"/>
                    <a:gd name="connsiteX30" fmla="*/ 32479 w 147403"/>
                    <a:gd name="connsiteY30" fmla="*/ 54964 h 547141"/>
                    <a:gd name="connsiteX31" fmla="*/ 2498 w 147403"/>
                    <a:gd name="connsiteY31" fmla="*/ 0 h 547141"/>
                    <a:gd name="connsiteX0" fmla="*/ 2498 w 147403"/>
                    <a:gd name="connsiteY0" fmla="*/ 0 h 547141"/>
                    <a:gd name="connsiteX1" fmla="*/ 0 w 147403"/>
                    <a:gd name="connsiteY1" fmla="*/ 64957 h 547141"/>
                    <a:gd name="connsiteX2" fmla="*/ 12492 w 147403"/>
                    <a:gd name="connsiteY2" fmla="*/ 124918 h 547141"/>
                    <a:gd name="connsiteX3" fmla="*/ 17489 w 147403"/>
                    <a:gd name="connsiteY3" fmla="*/ 149901 h 547141"/>
                    <a:gd name="connsiteX4" fmla="*/ 22486 w 147403"/>
                    <a:gd name="connsiteY4" fmla="*/ 182380 h 547141"/>
                    <a:gd name="connsiteX5" fmla="*/ 37475 w 147403"/>
                    <a:gd name="connsiteY5" fmla="*/ 227350 h 547141"/>
                    <a:gd name="connsiteX6" fmla="*/ 34977 w 147403"/>
                    <a:gd name="connsiteY6" fmla="*/ 269823 h 547141"/>
                    <a:gd name="connsiteX7" fmla="*/ 44971 w 147403"/>
                    <a:gd name="connsiteY7" fmla="*/ 307298 h 547141"/>
                    <a:gd name="connsiteX8" fmla="*/ 54964 w 147403"/>
                    <a:gd name="connsiteY8" fmla="*/ 337278 h 547141"/>
                    <a:gd name="connsiteX9" fmla="*/ 59961 w 147403"/>
                    <a:gd name="connsiteY9" fmla="*/ 372256 h 547141"/>
                    <a:gd name="connsiteX10" fmla="*/ 69954 w 147403"/>
                    <a:gd name="connsiteY10" fmla="*/ 404734 h 547141"/>
                    <a:gd name="connsiteX11" fmla="*/ 82446 w 147403"/>
                    <a:gd name="connsiteY11" fmla="*/ 444708 h 547141"/>
                    <a:gd name="connsiteX12" fmla="*/ 89941 w 147403"/>
                    <a:gd name="connsiteY12" fmla="*/ 477187 h 547141"/>
                    <a:gd name="connsiteX13" fmla="*/ 112426 w 147403"/>
                    <a:gd name="connsiteY13" fmla="*/ 534649 h 547141"/>
                    <a:gd name="connsiteX14" fmla="*/ 119921 w 147403"/>
                    <a:gd name="connsiteY14" fmla="*/ 547141 h 547141"/>
                    <a:gd name="connsiteX15" fmla="*/ 127417 w 147403"/>
                    <a:gd name="connsiteY15" fmla="*/ 499672 h 547141"/>
                    <a:gd name="connsiteX16" fmla="*/ 137410 w 147403"/>
                    <a:gd name="connsiteY16" fmla="*/ 452203 h 547141"/>
                    <a:gd name="connsiteX17" fmla="*/ 142407 w 147403"/>
                    <a:gd name="connsiteY17" fmla="*/ 419724 h 547141"/>
                    <a:gd name="connsiteX18" fmla="*/ 142407 w 147403"/>
                    <a:gd name="connsiteY18" fmla="*/ 379751 h 547141"/>
                    <a:gd name="connsiteX19" fmla="*/ 147403 w 147403"/>
                    <a:gd name="connsiteY19" fmla="*/ 334780 h 547141"/>
                    <a:gd name="connsiteX20" fmla="*/ 144905 w 147403"/>
                    <a:gd name="connsiteY20" fmla="*/ 314793 h 547141"/>
                    <a:gd name="connsiteX21" fmla="*/ 139908 w 147403"/>
                    <a:gd name="connsiteY21" fmla="*/ 289810 h 547141"/>
                    <a:gd name="connsiteX22" fmla="*/ 137410 w 147403"/>
                    <a:gd name="connsiteY22" fmla="*/ 277318 h 547141"/>
                    <a:gd name="connsiteX23" fmla="*/ 129915 w 147403"/>
                    <a:gd name="connsiteY23" fmla="*/ 262328 h 547141"/>
                    <a:gd name="connsiteX24" fmla="*/ 119921 w 147403"/>
                    <a:gd name="connsiteY24" fmla="*/ 239842 h 547141"/>
                    <a:gd name="connsiteX25" fmla="*/ 112426 w 147403"/>
                    <a:gd name="connsiteY25" fmla="*/ 217357 h 547141"/>
                    <a:gd name="connsiteX26" fmla="*/ 107430 w 147403"/>
                    <a:gd name="connsiteY26" fmla="*/ 199869 h 547141"/>
                    <a:gd name="connsiteX27" fmla="*/ 94937 w 147403"/>
                    <a:gd name="connsiteY27" fmla="*/ 174885 h 547141"/>
                    <a:gd name="connsiteX28" fmla="*/ 74950 w 147403"/>
                    <a:gd name="connsiteY28" fmla="*/ 144905 h 547141"/>
                    <a:gd name="connsiteX29" fmla="*/ 57462 w 147403"/>
                    <a:gd name="connsiteY29" fmla="*/ 109928 h 547141"/>
                    <a:gd name="connsiteX30" fmla="*/ 32479 w 147403"/>
                    <a:gd name="connsiteY30" fmla="*/ 54964 h 547141"/>
                    <a:gd name="connsiteX31" fmla="*/ 2498 w 147403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5218 w 145146"/>
                    <a:gd name="connsiteY5" fmla="*/ 227350 h 547141"/>
                    <a:gd name="connsiteX6" fmla="*/ 32720 w 145146"/>
                    <a:gd name="connsiteY6" fmla="*/ 269823 h 547141"/>
                    <a:gd name="connsiteX7" fmla="*/ 42714 w 145146"/>
                    <a:gd name="connsiteY7" fmla="*/ 307298 h 547141"/>
                    <a:gd name="connsiteX8" fmla="*/ 52707 w 145146"/>
                    <a:gd name="connsiteY8" fmla="*/ 337278 h 547141"/>
                    <a:gd name="connsiteX9" fmla="*/ 57704 w 145146"/>
                    <a:gd name="connsiteY9" fmla="*/ 372256 h 547141"/>
                    <a:gd name="connsiteX10" fmla="*/ 67697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87684 w 145146"/>
                    <a:gd name="connsiteY12" fmla="*/ 477187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99672 h 547141"/>
                    <a:gd name="connsiteX16" fmla="*/ 135153 w 145146"/>
                    <a:gd name="connsiteY16" fmla="*/ 452203 h 547141"/>
                    <a:gd name="connsiteX17" fmla="*/ 140150 w 145146"/>
                    <a:gd name="connsiteY17" fmla="*/ 419724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32720 w 145146"/>
                    <a:gd name="connsiteY6" fmla="*/ 269823 h 547141"/>
                    <a:gd name="connsiteX7" fmla="*/ 42714 w 145146"/>
                    <a:gd name="connsiteY7" fmla="*/ 307298 h 547141"/>
                    <a:gd name="connsiteX8" fmla="*/ 52707 w 145146"/>
                    <a:gd name="connsiteY8" fmla="*/ 337278 h 547141"/>
                    <a:gd name="connsiteX9" fmla="*/ 57704 w 145146"/>
                    <a:gd name="connsiteY9" fmla="*/ 372256 h 547141"/>
                    <a:gd name="connsiteX10" fmla="*/ 67697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87684 w 145146"/>
                    <a:gd name="connsiteY12" fmla="*/ 477187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99672 h 547141"/>
                    <a:gd name="connsiteX16" fmla="*/ 135153 w 145146"/>
                    <a:gd name="connsiteY16" fmla="*/ 452203 h 547141"/>
                    <a:gd name="connsiteX17" fmla="*/ 140150 w 145146"/>
                    <a:gd name="connsiteY17" fmla="*/ 419724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40215 w 145146"/>
                    <a:gd name="connsiteY6" fmla="*/ 269823 h 547141"/>
                    <a:gd name="connsiteX7" fmla="*/ 42714 w 145146"/>
                    <a:gd name="connsiteY7" fmla="*/ 307298 h 547141"/>
                    <a:gd name="connsiteX8" fmla="*/ 52707 w 145146"/>
                    <a:gd name="connsiteY8" fmla="*/ 337278 h 547141"/>
                    <a:gd name="connsiteX9" fmla="*/ 57704 w 145146"/>
                    <a:gd name="connsiteY9" fmla="*/ 372256 h 547141"/>
                    <a:gd name="connsiteX10" fmla="*/ 67697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87684 w 145146"/>
                    <a:gd name="connsiteY12" fmla="*/ 477187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99672 h 547141"/>
                    <a:gd name="connsiteX16" fmla="*/ 135153 w 145146"/>
                    <a:gd name="connsiteY16" fmla="*/ 452203 h 547141"/>
                    <a:gd name="connsiteX17" fmla="*/ 140150 w 145146"/>
                    <a:gd name="connsiteY17" fmla="*/ 419724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40215 w 145146"/>
                    <a:gd name="connsiteY6" fmla="*/ 269823 h 547141"/>
                    <a:gd name="connsiteX7" fmla="*/ 50209 w 145146"/>
                    <a:gd name="connsiteY7" fmla="*/ 304800 h 547141"/>
                    <a:gd name="connsiteX8" fmla="*/ 52707 w 145146"/>
                    <a:gd name="connsiteY8" fmla="*/ 337278 h 547141"/>
                    <a:gd name="connsiteX9" fmla="*/ 57704 w 145146"/>
                    <a:gd name="connsiteY9" fmla="*/ 372256 h 547141"/>
                    <a:gd name="connsiteX10" fmla="*/ 67697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87684 w 145146"/>
                    <a:gd name="connsiteY12" fmla="*/ 477187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99672 h 547141"/>
                    <a:gd name="connsiteX16" fmla="*/ 135153 w 145146"/>
                    <a:gd name="connsiteY16" fmla="*/ 452203 h 547141"/>
                    <a:gd name="connsiteX17" fmla="*/ 140150 w 145146"/>
                    <a:gd name="connsiteY17" fmla="*/ 419724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40215 w 145146"/>
                    <a:gd name="connsiteY6" fmla="*/ 269823 h 547141"/>
                    <a:gd name="connsiteX7" fmla="*/ 50209 w 145146"/>
                    <a:gd name="connsiteY7" fmla="*/ 304800 h 547141"/>
                    <a:gd name="connsiteX8" fmla="*/ 52707 w 145146"/>
                    <a:gd name="connsiteY8" fmla="*/ 337278 h 547141"/>
                    <a:gd name="connsiteX9" fmla="*/ 62701 w 145146"/>
                    <a:gd name="connsiteY9" fmla="*/ 369758 h 547141"/>
                    <a:gd name="connsiteX10" fmla="*/ 67697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87684 w 145146"/>
                    <a:gd name="connsiteY12" fmla="*/ 477187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99672 h 547141"/>
                    <a:gd name="connsiteX16" fmla="*/ 135153 w 145146"/>
                    <a:gd name="connsiteY16" fmla="*/ 452203 h 547141"/>
                    <a:gd name="connsiteX17" fmla="*/ 140150 w 145146"/>
                    <a:gd name="connsiteY17" fmla="*/ 419724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40215 w 145146"/>
                    <a:gd name="connsiteY6" fmla="*/ 269823 h 547141"/>
                    <a:gd name="connsiteX7" fmla="*/ 50209 w 145146"/>
                    <a:gd name="connsiteY7" fmla="*/ 304800 h 547141"/>
                    <a:gd name="connsiteX8" fmla="*/ 52707 w 145146"/>
                    <a:gd name="connsiteY8" fmla="*/ 337278 h 547141"/>
                    <a:gd name="connsiteX9" fmla="*/ 62701 w 145146"/>
                    <a:gd name="connsiteY9" fmla="*/ 369758 h 547141"/>
                    <a:gd name="connsiteX10" fmla="*/ 72694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87684 w 145146"/>
                    <a:gd name="connsiteY12" fmla="*/ 477187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99672 h 547141"/>
                    <a:gd name="connsiteX16" fmla="*/ 135153 w 145146"/>
                    <a:gd name="connsiteY16" fmla="*/ 452203 h 547141"/>
                    <a:gd name="connsiteX17" fmla="*/ 140150 w 145146"/>
                    <a:gd name="connsiteY17" fmla="*/ 419724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40215 w 145146"/>
                    <a:gd name="connsiteY6" fmla="*/ 269823 h 547141"/>
                    <a:gd name="connsiteX7" fmla="*/ 50209 w 145146"/>
                    <a:gd name="connsiteY7" fmla="*/ 304800 h 547141"/>
                    <a:gd name="connsiteX8" fmla="*/ 52707 w 145146"/>
                    <a:gd name="connsiteY8" fmla="*/ 337278 h 547141"/>
                    <a:gd name="connsiteX9" fmla="*/ 62701 w 145146"/>
                    <a:gd name="connsiteY9" fmla="*/ 369758 h 547141"/>
                    <a:gd name="connsiteX10" fmla="*/ 72694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87684 w 145146"/>
                    <a:gd name="connsiteY12" fmla="*/ 477187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99672 h 547141"/>
                    <a:gd name="connsiteX16" fmla="*/ 135153 w 145146"/>
                    <a:gd name="connsiteY16" fmla="*/ 452203 h 547141"/>
                    <a:gd name="connsiteX17" fmla="*/ 140150 w 145146"/>
                    <a:gd name="connsiteY17" fmla="*/ 419724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40215 w 145146"/>
                    <a:gd name="connsiteY6" fmla="*/ 269823 h 547141"/>
                    <a:gd name="connsiteX7" fmla="*/ 50209 w 145146"/>
                    <a:gd name="connsiteY7" fmla="*/ 304800 h 547141"/>
                    <a:gd name="connsiteX8" fmla="*/ 52707 w 145146"/>
                    <a:gd name="connsiteY8" fmla="*/ 337278 h 547141"/>
                    <a:gd name="connsiteX9" fmla="*/ 62701 w 145146"/>
                    <a:gd name="connsiteY9" fmla="*/ 369758 h 547141"/>
                    <a:gd name="connsiteX10" fmla="*/ 72694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97677 w 145146"/>
                    <a:gd name="connsiteY12" fmla="*/ 487180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99672 h 547141"/>
                    <a:gd name="connsiteX16" fmla="*/ 135153 w 145146"/>
                    <a:gd name="connsiteY16" fmla="*/ 452203 h 547141"/>
                    <a:gd name="connsiteX17" fmla="*/ 140150 w 145146"/>
                    <a:gd name="connsiteY17" fmla="*/ 419724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40215 w 145146"/>
                    <a:gd name="connsiteY6" fmla="*/ 269823 h 547141"/>
                    <a:gd name="connsiteX7" fmla="*/ 50209 w 145146"/>
                    <a:gd name="connsiteY7" fmla="*/ 304800 h 547141"/>
                    <a:gd name="connsiteX8" fmla="*/ 52707 w 145146"/>
                    <a:gd name="connsiteY8" fmla="*/ 337278 h 547141"/>
                    <a:gd name="connsiteX9" fmla="*/ 62701 w 145146"/>
                    <a:gd name="connsiteY9" fmla="*/ 369758 h 547141"/>
                    <a:gd name="connsiteX10" fmla="*/ 72694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97677 w 145146"/>
                    <a:gd name="connsiteY12" fmla="*/ 487180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89678 h 547141"/>
                    <a:gd name="connsiteX16" fmla="*/ 135153 w 145146"/>
                    <a:gd name="connsiteY16" fmla="*/ 452203 h 547141"/>
                    <a:gd name="connsiteX17" fmla="*/ 140150 w 145146"/>
                    <a:gd name="connsiteY17" fmla="*/ 419724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40215 w 145146"/>
                    <a:gd name="connsiteY6" fmla="*/ 269823 h 547141"/>
                    <a:gd name="connsiteX7" fmla="*/ 50209 w 145146"/>
                    <a:gd name="connsiteY7" fmla="*/ 304800 h 547141"/>
                    <a:gd name="connsiteX8" fmla="*/ 52707 w 145146"/>
                    <a:gd name="connsiteY8" fmla="*/ 337278 h 547141"/>
                    <a:gd name="connsiteX9" fmla="*/ 62701 w 145146"/>
                    <a:gd name="connsiteY9" fmla="*/ 369758 h 547141"/>
                    <a:gd name="connsiteX10" fmla="*/ 72694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97677 w 145146"/>
                    <a:gd name="connsiteY12" fmla="*/ 487180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89678 h 547141"/>
                    <a:gd name="connsiteX16" fmla="*/ 135153 w 145146"/>
                    <a:gd name="connsiteY16" fmla="*/ 452203 h 547141"/>
                    <a:gd name="connsiteX17" fmla="*/ 135154 w 145146"/>
                    <a:gd name="connsiteY17" fmla="*/ 424720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  <a:gd name="connsiteX0" fmla="*/ 241 w 145146"/>
                    <a:gd name="connsiteY0" fmla="*/ 0 h 547141"/>
                    <a:gd name="connsiteX1" fmla="*/ 241 w 145146"/>
                    <a:gd name="connsiteY1" fmla="*/ 62458 h 547141"/>
                    <a:gd name="connsiteX2" fmla="*/ 10235 w 145146"/>
                    <a:gd name="connsiteY2" fmla="*/ 124918 h 547141"/>
                    <a:gd name="connsiteX3" fmla="*/ 15232 w 145146"/>
                    <a:gd name="connsiteY3" fmla="*/ 149901 h 547141"/>
                    <a:gd name="connsiteX4" fmla="*/ 20229 w 145146"/>
                    <a:gd name="connsiteY4" fmla="*/ 182380 h 547141"/>
                    <a:gd name="connsiteX5" fmla="*/ 30221 w 145146"/>
                    <a:gd name="connsiteY5" fmla="*/ 227350 h 547141"/>
                    <a:gd name="connsiteX6" fmla="*/ 40215 w 145146"/>
                    <a:gd name="connsiteY6" fmla="*/ 269823 h 547141"/>
                    <a:gd name="connsiteX7" fmla="*/ 50209 w 145146"/>
                    <a:gd name="connsiteY7" fmla="*/ 304800 h 547141"/>
                    <a:gd name="connsiteX8" fmla="*/ 52707 w 145146"/>
                    <a:gd name="connsiteY8" fmla="*/ 337278 h 547141"/>
                    <a:gd name="connsiteX9" fmla="*/ 62701 w 145146"/>
                    <a:gd name="connsiteY9" fmla="*/ 369758 h 547141"/>
                    <a:gd name="connsiteX10" fmla="*/ 72694 w 145146"/>
                    <a:gd name="connsiteY10" fmla="*/ 404734 h 547141"/>
                    <a:gd name="connsiteX11" fmla="*/ 80189 w 145146"/>
                    <a:gd name="connsiteY11" fmla="*/ 444708 h 547141"/>
                    <a:gd name="connsiteX12" fmla="*/ 97677 w 145146"/>
                    <a:gd name="connsiteY12" fmla="*/ 487180 h 547141"/>
                    <a:gd name="connsiteX13" fmla="*/ 110169 w 145146"/>
                    <a:gd name="connsiteY13" fmla="*/ 534649 h 547141"/>
                    <a:gd name="connsiteX14" fmla="*/ 117664 w 145146"/>
                    <a:gd name="connsiteY14" fmla="*/ 547141 h 547141"/>
                    <a:gd name="connsiteX15" fmla="*/ 125160 w 145146"/>
                    <a:gd name="connsiteY15" fmla="*/ 489678 h 547141"/>
                    <a:gd name="connsiteX16" fmla="*/ 130157 w 145146"/>
                    <a:gd name="connsiteY16" fmla="*/ 449705 h 547141"/>
                    <a:gd name="connsiteX17" fmla="*/ 135154 w 145146"/>
                    <a:gd name="connsiteY17" fmla="*/ 424720 h 547141"/>
                    <a:gd name="connsiteX18" fmla="*/ 140150 w 145146"/>
                    <a:gd name="connsiteY18" fmla="*/ 379751 h 547141"/>
                    <a:gd name="connsiteX19" fmla="*/ 145146 w 145146"/>
                    <a:gd name="connsiteY19" fmla="*/ 334780 h 547141"/>
                    <a:gd name="connsiteX20" fmla="*/ 142648 w 145146"/>
                    <a:gd name="connsiteY20" fmla="*/ 314793 h 547141"/>
                    <a:gd name="connsiteX21" fmla="*/ 137651 w 145146"/>
                    <a:gd name="connsiteY21" fmla="*/ 289810 h 547141"/>
                    <a:gd name="connsiteX22" fmla="*/ 135153 w 145146"/>
                    <a:gd name="connsiteY22" fmla="*/ 277318 h 547141"/>
                    <a:gd name="connsiteX23" fmla="*/ 127658 w 145146"/>
                    <a:gd name="connsiteY23" fmla="*/ 262328 h 547141"/>
                    <a:gd name="connsiteX24" fmla="*/ 117664 w 145146"/>
                    <a:gd name="connsiteY24" fmla="*/ 239842 h 547141"/>
                    <a:gd name="connsiteX25" fmla="*/ 110169 w 145146"/>
                    <a:gd name="connsiteY25" fmla="*/ 217357 h 547141"/>
                    <a:gd name="connsiteX26" fmla="*/ 105173 w 145146"/>
                    <a:gd name="connsiteY26" fmla="*/ 199869 h 547141"/>
                    <a:gd name="connsiteX27" fmla="*/ 92680 w 145146"/>
                    <a:gd name="connsiteY27" fmla="*/ 174885 h 547141"/>
                    <a:gd name="connsiteX28" fmla="*/ 72693 w 145146"/>
                    <a:gd name="connsiteY28" fmla="*/ 144905 h 547141"/>
                    <a:gd name="connsiteX29" fmla="*/ 55205 w 145146"/>
                    <a:gd name="connsiteY29" fmla="*/ 109928 h 547141"/>
                    <a:gd name="connsiteX30" fmla="*/ 30222 w 145146"/>
                    <a:gd name="connsiteY30" fmla="*/ 54964 h 547141"/>
                    <a:gd name="connsiteX31" fmla="*/ 241 w 145146"/>
                    <a:gd name="connsiteY31" fmla="*/ 0 h 5471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45146" h="547141">
                      <a:moveTo>
                        <a:pt x="241" y="0"/>
                      </a:moveTo>
                      <a:cubicBezTo>
                        <a:pt x="-592" y="21652"/>
                        <a:pt x="1074" y="40806"/>
                        <a:pt x="241" y="62458"/>
                      </a:cubicBezTo>
                      <a:lnTo>
                        <a:pt x="10235" y="124918"/>
                      </a:lnTo>
                      <a:lnTo>
                        <a:pt x="15232" y="149901"/>
                      </a:lnTo>
                      <a:lnTo>
                        <a:pt x="20229" y="182380"/>
                      </a:lnTo>
                      <a:lnTo>
                        <a:pt x="30221" y="227350"/>
                      </a:lnTo>
                      <a:lnTo>
                        <a:pt x="40215" y="269823"/>
                      </a:lnTo>
                      <a:lnTo>
                        <a:pt x="50209" y="304800"/>
                      </a:lnTo>
                      <a:lnTo>
                        <a:pt x="52707" y="337278"/>
                      </a:lnTo>
                      <a:lnTo>
                        <a:pt x="62701" y="369758"/>
                      </a:lnTo>
                      <a:lnTo>
                        <a:pt x="72694" y="404734"/>
                      </a:lnTo>
                      <a:lnTo>
                        <a:pt x="80189" y="444708"/>
                      </a:lnTo>
                      <a:lnTo>
                        <a:pt x="97677" y="487180"/>
                      </a:lnTo>
                      <a:lnTo>
                        <a:pt x="110169" y="534649"/>
                      </a:lnTo>
                      <a:lnTo>
                        <a:pt x="117664" y="547141"/>
                      </a:lnTo>
                      <a:lnTo>
                        <a:pt x="125160" y="489678"/>
                      </a:lnTo>
                      <a:lnTo>
                        <a:pt x="130157" y="449705"/>
                      </a:lnTo>
                      <a:cubicBezTo>
                        <a:pt x="130157" y="440544"/>
                        <a:pt x="135154" y="433881"/>
                        <a:pt x="135154" y="424720"/>
                      </a:cubicBezTo>
                      <a:lnTo>
                        <a:pt x="140150" y="379751"/>
                      </a:lnTo>
                      <a:lnTo>
                        <a:pt x="145146" y="334780"/>
                      </a:lnTo>
                      <a:lnTo>
                        <a:pt x="142648" y="314793"/>
                      </a:lnTo>
                      <a:lnTo>
                        <a:pt x="137651" y="289810"/>
                      </a:lnTo>
                      <a:lnTo>
                        <a:pt x="135153" y="277318"/>
                      </a:lnTo>
                      <a:lnTo>
                        <a:pt x="127658" y="262328"/>
                      </a:lnTo>
                      <a:lnTo>
                        <a:pt x="117664" y="239842"/>
                      </a:lnTo>
                      <a:lnTo>
                        <a:pt x="110169" y="217357"/>
                      </a:lnTo>
                      <a:lnTo>
                        <a:pt x="105173" y="199869"/>
                      </a:lnTo>
                      <a:lnTo>
                        <a:pt x="92680" y="174885"/>
                      </a:lnTo>
                      <a:lnTo>
                        <a:pt x="72693" y="144905"/>
                      </a:lnTo>
                      <a:lnTo>
                        <a:pt x="55205" y="109928"/>
                      </a:lnTo>
                      <a:lnTo>
                        <a:pt x="30222" y="54964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noFill/>
                </a:ln>
                <a:effectLst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376" name="テキスト ボックス 375">
                <a:extLst>
                  <a:ext uri="{FF2B5EF4-FFF2-40B4-BE49-F238E27FC236}">
                    <a16:creationId xmlns:a16="http://schemas.microsoft.com/office/drawing/2014/main" id="{AFBCDB3F-0012-4E23-AA4B-2A5D11835BC0}"/>
                  </a:ext>
                </a:extLst>
              </p:cNvPr>
              <p:cNvSpPr txBox="1"/>
              <p:nvPr/>
            </p:nvSpPr>
            <p:spPr>
              <a:xfrm>
                <a:off x="3913796" y="816937"/>
                <a:ext cx="3793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P</a:t>
                </a:r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1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77" name="テキスト ボックス 376">
                <a:extLst>
                  <a:ext uri="{FF2B5EF4-FFF2-40B4-BE49-F238E27FC236}">
                    <a16:creationId xmlns:a16="http://schemas.microsoft.com/office/drawing/2014/main" id="{F71E40AA-A1BC-45AF-9BD5-BD480D19CC27}"/>
                  </a:ext>
                </a:extLst>
              </p:cNvPr>
              <p:cNvSpPr txBox="1"/>
              <p:nvPr/>
            </p:nvSpPr>
            <p:spPr>
              <a:xfrm>
                <a:off x="4125082" y="812736"/>
                <a:ext cx="3793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P</a:t>
                </a:r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2</a:t>
                </a:r>
                <a:endParaRPr kumimoji="1" lang="ja-JP" altLang="en-US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78" name="テキスト ボックス 377">
                <a:extLst>
                  <a:ext uri="{FF2B5EF4-FFF2-40B4-BE49-F238E27FC236}">
                    <a16:creationId xmlns:a16="http://schemas.microsoft.com/office/drawing/2014/main" id="{E2638F86-7E1B-44BC-A42C-D1D0E4B62C46}"/>
                  </a:ext>
                </a:extLst>
              </p:cNvPr>
              <p:cNvSpPr txBox="1"/>
              <p:nvPr/>
            </p:nvSpPr>
            <p:spPr>
              <a:xfrm>
                <a:off x="4400667" y="814917"/>
                <a:ext cx="3793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P</a:t>
                </a:r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3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79" name="テキスト ボックス 378">
                <a:extLst>
                  <a:ext uri="{FF2B5EF4-FFF2-40B4-BE49-F238E27FC236}">
                    <a16:creationId xmlns:a16="http://schemas.microsoft.com/office/drawing/2014/main" id="{391FA766-E96C-4301-86FB-4A84B8D9BEAA}"/>
                  </a:ext>
                </a:extLst>
              </p:cNvPr>
              <p:cNvSpPr txBox="1"/>
              <p:nvPr/>
            </p:nvSpPr>
            <p:spPr>
              <a:xfrm>
                <a:off x="3906964" y="994947"/>
                <a:ext cx="3793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P</a:t>
                </a:r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4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80" name="テキスト ボックス 379">
                <a:extLst>
                  <a:ext uri="{FF2B5EF4-FFF2-40B4-BE49-F238E27FC236}">
                    <a16:creationId xmlns:a16="http://schemas.microsoft.com/office/drawing/2014/main" id="{272AE854-A51C-4B58-8CB0-B8A3DFD35127}"/>
                  </a:ext>
                </a:extLst>
              </p:cNvPr>
              <p:cNvSpPr txBox="1"/>
              <p:nvPr/>
            </p:nvSpPr>
            <p:spPr>
              <a:xfrm>
                <a:off x="4125082" y="992700"/>
                <a:ext cx="3793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P</a:t>
                </a:r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5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81" name="テキスト ボックス 380">
                <a:extLst>
                  <a:ext uri="{FF2B5EF4-FFF2-40B4-BE49-F238E27FC236}">
                    <a16:creationId xmlns:a16="http://schemas.microsoft.com/office/drawing/2014/main" id="{E0CABA6F-16D4-44B1-97A9-D8265225BB89}"/>
                  </a:ext>
                </a:extLst>
              </p:cNvPr>
              <p:cNvSpPr txBox="1"/>
              <p:nvPr/>
            </p:nvSpPr>
            <p:spPr>
              <a:xfrm>
                <a:off x="4400667" y="1002296"/>
                <a:ext cx="3793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P</a:t>
                </a:r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6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82" name="テキスト ボックス 381">
                <a:extLst>
                  <a:ext uri="{FF2B5EF4-FFF2-40B4-BE49-F238E27FC236}">
                    <a16:creationId xmlns:a16="http://schemas.microsoft.com/office/drawing/2014/main" id="{4FEDBB3A-40FC-46EF-A19C-293FAF4FF9C7}"/>
                  </a:ext>
                </a:extLst>
              </p:cNvPr>
              <p:cNvSpPr txBox="1"/>
              <p:nvPr/>
            </p:nvSpPr>
            <p:spPr>
              <a:xfrm>
                <a:off x="3908590" y="1168377"/>
                <a:ext cx="3793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P</a:t>
                </a:r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7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83" name="テキスト ボックス 382">
                <a:extLst>
                  <a:ext uri="{FF2B5EF4-FFF2-40B4-BE49-F238E27FC236}">
                    <a16:creationId xmlns:a16="http://schemas.microsoft.com/office/drawing/2014/main" id="{CCC5E366-3D67-4A26-9B3B-CD7B4E477259}"/>
                  </a:ext>
                </a:extLst>
              </p:cNvPr>
              <p:cNvSpPr txBox="1"/>
              <p:nvPr/>
            </p:nvSpPr>
            <p:spPr>
              <a:xfrm>
                <a:off x="4125082" y="1172664"/>
                <a:ext cx="31122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P</a:t>
                </a:r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8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84" name="テキスト ボックス 383">
                <a:extLst>
                  <a:ext uri="{FF2B5EF4-FFF2-40B4-BE49-F238E27FC236}">
                    <a16:creationId xmlns:a16="http://schemas.microsoft.com/office/drawing/2014/main" id="{0EED7DF1-771C-4AF5-8A70-CFA3F5292319}"/>
                  </a:ext>
                </a:extLst>
              </p:cNvPr>
              <p:cNvSpPr txBox="1"/>
              <p:nvPr/>
            </p:nvSpPr>
            <p:spPr>
              <a:xfrm>
                <a:off x="4400667" y="1173996"/>
                <a:ext cx="3793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P</a:t>
                </a:r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9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385" name="グループ化 384">
                <a:extLst>
                  <a:ext uri="{FF2B5EF4-FFF2-40B4-BE49-F238E27FC236}">
                    <a16:creationId xmlns:a16="http://schemas.microsoft.com/office/drawing/2014/main" id="{4035D9D1-DD97-4307-B9FB-F104627D40BE}"/>
                  </a:ext>
                </a:extLst>
              </p:cNvPr>
              <p:cNvGrpSpPr/>
              <p:nvPr/>
            </p:nvGrpSpPr>
            <p:grpSpPr>
              <a:xfrm>
                <a:off x="3712770" y="1901999"/>
                <a:ext cx="1291918" cy="230832"/>
                <a:chOff x="4365104" y="2642533"/>
                <a:chExt cx="1421110" cy="253915"/>
              </a:xfrm>
            </p:grpSpPr>
            <p:sp>
              <p:nvSpPr>
                <p:cNvPr id="386" name="テキスト ボックス 385">
                  <a:extLst>
                    <a:ext uri="{FF2B5EF4-FFF2-40B4-BE49-F238E27FC236}">
                      <a16:creationId xmlns:a16="http://schemas.microsoft.com/office/drawing/2014/main" id="{CD3EB940-E40C-4998-8A22-E8F203B3AAE1}"/>
                    </a:ext>
                  </a:extLst>
                </p:cNvPr>
                <p:cNvSpPr txBox="1"/>
                <p:nvPr/>
              </p:nvSpPr>
              <p:spPr>
                <a:xfrm>
                  <a:off x="4365104" y="2642533"/>
                  <a:ext cx="468052" cy="2539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T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1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7" name="テキスト ボックス 386">
                  <a:extLst>
                    <a:ext uri="{FF2B5EF4-FFF2-40B4-BE49-F238E27FC236}">
                      <a16:creationId xmlns:a16="http://schemas.microsoft.com/office/drawing/2014/main" id="{09782DE7-A2EF-4269-BF9E-1CD3760DD004}"/>
                    </a:ext>
                  </a:extLst>
                </p:cNvPr>
                <p:cNvSpPr txBox="1"/>
                <p:nvPr/>
              </p:nvSpPr>
              <p:spPr>
                <a:xfrm>
                  <a:off x="4814106" y="2642533"/>
                  <a:ext cx="468052" cy="2539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T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2</a:t>
                  </a:r>
                  <a:endParaRPr kumimoji="1" lang="ja-JP" altLang="en-US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8" name="テキスト ボックス 387">
                  <a:extLst>
                    <a:ext uri="{FF2B5EF4-FFF2-40B4-BE49-F238E27FC236}">
                      <a16:creationId xmlns:a16="http://schemas.microsoft.com/office/drawing/2014/main" id="{B39BA947-C48F-4813-9467-BC8BC83E4B05}"/>
                    </a:ext>
                  </a:extLst>
                </p:cNvPr>
                <p:cNvSpPr txBox="1"/>
                <p:nvPr/>
              </p:nvSpPr>
              <p:spPr>
                <a:xfrm>
                  <a:off x="5318162" y="2642533"/>
                  <a:ext cx="468052" cy="2539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T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3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89" name="テキスト ボックス 388">
                <a:extLst>
                  <a:ext uri="{FF2B5EF4-FFF2-40B4-BE49-F238E27FC236}">
                    <a16:creationId xmlns:a16="http://schemas.microsoft.com/office/drawing/2014/main" id="{52B712D8-E76A-4275-B74E-4481EC7FEF46}"/>
                  </a:ext>
                </a:extLst>
              </p:cNvPr>
              <p:cNvSpPr txBox="1"/>
              <p:nvPr/>
            </p:nvSpPr>
            <p:spPr>
              <a:xfrm rot="21110411">
                <a:off x="4564736" y="3542550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0" name="テキスト ボックス 389">
                <a:extLst>
                  <a:ext uri="{FF2B5EF4-FFF2-40B4-BE49-F238E27FC236}">
                    <a16:creationId xmlns:a16="http://schemas.microsoft.com/office/drawing/2014/main" id="{3137D29C-B4F4-4524-9738-1EE11B800CAF}"/>
                  </a:ext>
                </a:extLst>
              </p:cNvPr>
              <p:cNvSpPr txBox="1"/>
              <p:nvPr/>
            </p:nvSpPr>
            <p:spPr>
              <a:xfrm rot="21110411">
                <a:off x="4365748" y="3898927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1" name="テキスト ボックス 390">
                <a:extLst>
                  <a:ext uri="{FF2B5EF4-FFF2-40B4-BE49-F238E27FC236}">
                    <a16:creationId xmlns:a16="http://schemas.microsoft.com/office/drawing/2014/main" id="{0021AF68-9CD5-4E55-95DA-44C6BA430122}"/>
                  </a:ext>
                </a:extLst>
              </p:cNvPr>
              <p:cNvSpPr txBox="1"/>
              <p:nvPr/>
            </p:nvSpPr>
            <p:spPr>
              <a:xfrm rot="21110411">
                <a:off x="4613325" y="3881353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LT5</a:t>
                </a:r>
                <a:endParaRPr kumimoji="1" lang="ja-JP" altLang="en-US" sz="700" b="1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2" name="テキスト ボックス 391">
                <a:extLst>
                  <a:ext uri="{FF2B5EF4-FFF2-40B4-BE49-F238E27FC236}">
                    <a16:creationId xmlns:a16="http://schemas.microsoft.com/office/drawing/2014/main" id="{929024D4-3455-4AF1-ADE8-D49DF476FE8E}"/>
                  </a:ext>
                </a:extLst>
              </p:cNvPr>
              <p:cNvSpPr txBox="1"/>
              <p:nvPr/>
            </p:nvSpPr>
            <p:spPr>
              <a:xfrm rot="489589" flipH="1">
                <a:off x="3494504" y="3543083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3" name="テキスト ボックス 392">
                <a:extLst>
                  <a:ext uri="{FF2B5EF4-FFF2-40B4-BE49-F238E27FC236}">
                    <a16:creationId xmlns:a16="http://schemas.microsoft.com/office/drawing/2014/main" id="{B6C7339F-684E-4419-8CC4-491A0B36228C}"/>
                  </a:ext>
                </a:extLst>
              </p:cNvPr>
              <p:cNvSpPr txBox="1"/>
              <p:nvPr/>
            </p:nvSpPr>
            <p:spPr>
              <a:xfrm rot="489589" flipH="1">
                <a:off x="3703681" y="3929198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4" name="テキスト ボックス 393">
                <a:extLst>
                  <a:ext uri="{FF2B5EF4-FFF2-40B4-BE49-F238E27FC236}">
                    <a16:creationId xmlns:a16="http://schemas.microsoft.com/office/drawing/2014/main" id="{227CAEAF-2E3C-48CA-B2D0-4829578AFE29}"/>
                  </a:ext>
                </a:extLst>
              </p:cNvPr>
              <p:cNvSpPr txBox="1"/>
              <p:nvPr/>
            </p:nvSpPr>
            <p:spPr>
              <a:xfrm rot="489589" flipH="1">
                <a:off x="3457781" y="3893742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5" name="テキスト ボックス 394">
                <a:extLst>
                  <a:ext uri="{FF2B5EF4-FFF2-40B4-BE49-F238E27FC236}">
                    <a16:creationId xmlns:a16="http://schemas.microsoft.com/office/drawing/2014/main" id="{4D8B6208-A801-402C-A1F3-CC589F55AF3E}"/>
                  </a:ext>
                </a:extLst>
              </p:cNvPr>
              <p:cNvSpPr txBox="1"/>
              <p:nvPr/>
            </p:nvSpPr>
            <p:spPr>
              <a:xfrm rot="489589" flipH="1">
                <a:off x="3454011" y="4170689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6" name="テキスト ボックス 395">
                <a:extLst>
                  <a:ext uri="{FF2B5EF4-FFF2-40B4-BE49-F238E27FC236}">
                    <a16:creationId xmlns:a16="http://schemas.microsoft.com/office/drawing/2014/main" id="{ADF77EB4-4820-4F74-8EFB-B3BC60A4CC8D}"/>
                  </a:ext>
                </a:extLst>
              </p:cNvPr>
              <p:cNvSpPr txBox="1"/>
              <p:nvPr/>
            </p:nvSpPr>
            <p:spPr>
              <a:xfrm>
                <a:off x="3690997" y="2230758"/>
                <a:ext cx="425501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MFC</a:t>
                </a:r>
              </a:p>
            </p:txBody>
          </p:sp>
          <p:sp>
            <p:nvSpPr>
              <p:cNvPr id="397" name="テキスト ボックス 396">
                <a:extLst>
                  <a:ext uri="{FF2B5EF4-FFF2-40B4-BE49-F238E27FC236}">
                    <a16:creationId xmlns:a16="http://schemas.microsoft.com/office/drawing/2014/main" id="{165C221F-A3F7-44AF-AFDD-C2A7DE09FC10}"/>
                  </a:ext>
                </a:extLst>
              </p:cNvPr>
              <p:cNvSpPr txBox="1"/>
              <p:nvPr/>
            </p:nvSpPr>
            <p:spPr>
              <a:xfrm>
                <a:off x="3887324" y="2230758"/>
                <a:ext cx="44040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MFC</a:t>
                </a:r>
              </a:p>
            </p:txBody>
          </p:sp>
          <p:sp>
            <p:nvSpPr>
              <p:cNvPr id="398" name="テキスト ボックス 397">
                <a:extLst>
                  <a:ext uri="{FF2B5EF4-FFF2-40B4-BE49-F238E27FC236}">
                    <a16:creationId xmlns:a16="http://schemas.microsoft.com/office/drawing/2014/main" id="{2EF66AD6-774C-4378-994B-2E6DCA18F47E}"/>
                  </a:ext>
                </a:extLst>
              </p:cNvPr>
              <p:cNvSpPr txBox="1"/>
              <p:nvPr/>
            </p:nvSpPr>
            <p:spPr>
              <a:xfrm>
                <a:off x="3607411" y="2520620"/>
                <a:ext cx="425501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MFC</a:t>
                </a:r>
              </a:p>
            </p:txBody>
          </p:sp>
          <p:sp>
            <p:nvSpPr>
              <p:cNvPr id="399" name="テキスト ボックス 398">
                <a:extLst>
                  <a:ext uri="{FF2B5EF4-FFF2-40B4-BE49-F238E27FC236}">
                    <a16:creationId xmlns:a16="http://schemas.microsoft.com/office/drawing/2014/main" id="{33CE0FAB-834C-400D-A1C6-6D85A52D86E3}"/>
                  </a:ext>
                </a:extLst>
              </p:cNvPr>
              <p:cNvSpPr txBox="1"/>
              <p:nvPr/>
            </p:nvSpPr>
            <p:spPr>
              <a:xfrm>
                <a:off x="3802178" y="2520620"/>
                <a:ext cx="355269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MFC</a:t>
                </a:r>
              </a:p>
            </p:txBody>
          </p:sp>
          <p:sp>
            <p:nvSpPr>
              <p:cNvPr id="400" name="テキスト ボックス 399">
                <a:extLst>
                  <a:ext uri="{FF2B5EF4-FFF2-40B4-BE49-F238E27FC236}">
                    <a16:creationId xmlns:a16="http://schemas.microsoft.com/office/drawing/2014/main" id="{45EFA372-7FE0-45D6-990C-E75445DB2B2A}"/>
                  </a:ext>
                </a:extLst>
              </p:cNvPr>
              <p:cNvSpPr txBox="1"/>
              <p:nvPr/>
            </p:nvSpPr>
            <p:spPr>
              <a:xfrm>
                <a:off x="3523049" y="2819283"/>
                <a:ext cx="425501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MFC</a:t>
                </a:r>
              </a:p>
            </p:txBody>
          </p:sp>
          <p:sp>
            <p:nvSpPr>
              <p:cNvPr id="401" name="テキスト ボックス 400">
                <a:extLst>
                  <a:ext uri="{FF2B5EF4-FFF2-40B4-BE49-F238E27FC236}">
                    <a16:creationId xmlns:a16="http://schemas.microsoft.com/office/drawing/2014/main" id="{EB4D90A2-A75A-44D9-A87A-B33B8BA4404B}"/>
                  </a:ext>
                </a:extLst>
              </p:cNvPr>
              <p:cNvSpPr txBox="1"/>
              <p:nvPr/>
            </p:nvSpPr>
            <p:spPr>
              <a:xfrm>
                <a:off x="3725856" y="2819283"/>
                <a:ext cx="355269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MFC</a:t>
                </a:r>
              </a:p>
            </p:txBody>
          </p:sp>
          <p:sp>
            <p:nvSpPr>
              <p:cNvPr id="402" name="テキスト ボックス 401">
                <a:extLst>
                  <a:ext uri="{FF2B5EF4-FFF2-40B4-BE49-F238E27FC236}">
                    <a16:creationId xmlns:a16="http://schemas.microsoft.com/office/drawing/2014/main" id="{ABD1EEF6-0BA7-4B29-AEDA-9A81A187B891}"/>
                  </a:ext>
                </a:extLst>
              </p:cNvPr>
              <p:cNvSpPr txBox="1"/>
              <p:nvPr/>
            </p:nvSpPr>
            <p:spPr>
              <a:xfrm>
                <a:off x="3485118" y="2230758"/>
                <a:ext cx="44040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MFC</a:t>
                </a:r>
              </a:p>
            </p:txBody>
          </p:sp>
          <p:sp>
            <p:nvSpPr>
              <p:cNvPr id="403" name="テキスト ボックス 402">
                <a:extLst>
                  <a:ext uri="{FF2B5EF4-FFF2-40B4-BE49-F238E27FC236}">
                    <a16:creationId xmlns:a16="http://schemas.microsoft.com/office/drawing/2014/main" id="{9024A284-01E4-4D73-9B36-8C1C9A5BC9B4}"/>
                  </a:ext>
                </a:extLst>
              </p:cNvPr>
              <p:cNvSpPr txBox="1"/>
              <p:nvPr/>
            </p:nvSpPr>
            <p:spPr>
              <a:xfrm>
                <a:off x="3402674" y="2520620"/>
                <a:ext cx="348814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MFC</a:t>
                </a:r>
              </a:p>
            </p:txBody>
          </p:sp>
          <p:sp>
            <p:nvSpPr>
              <p:cNvPr id="404" name="テキスト ボックス 403">
                <a:extLst>
                  <a:ext uri="{FF2B5EF4-FFF2-40B4-BE49-F238E27FC236}">
                    <a16:creationId xmlns:a16="http://schemas.microsoft.com/office/drawing/2014/main" id="{A1D4056B-5F33-4100-810F-F3E9A0939B35}"/>
                  </a:ext>
                </a:extLst>
              </p:cNvPr>
              <p:cNvSpPr txBox="1"/>
              <p:nvPr/>
            </p:nvSpPr>
            <p:spPr>
              <a:xfrm>
                <a:off x="3304315" y="2819283"/>
                <a:ext cx="350963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MFC</a:t>
                </a:r>
              </a:p>
            </p:txBody>
          </p:sp>
          <p:sp>
            <p:nvSpPr>
              <p:cNvPr id="405" name="テキスト ボックス 404">
                <a:extLst>
                  <a:ext uri="{FF2B5EF4-FFF2-40B4-BE49-F238E27FC236}">
                    <a16:creationId xmlns:a16="http://schemas.microsoft.com/office/drawing/2014/main" id="{F078F703-0731-4DFF-8471-14127035110B}"/>
                  </a:ext>
                </a:extLst>
              </p:cNvPr>
              <p:cNvSpPr txBox="1"/>
              <p:nvPr/>
            </p:nvSpPr>
            <p:spPr>
              <a:xfrm>
                <a:off x="3491806" y="2316764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1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6" name="テキスト ボックス 405">
                <a:extLst>
                  <a:ext uri="{FF2B5EF4-FFF2-40B4-BE49-F238E27FC236}">
                    <a16:creationId xmlns:a16="http://schemas.microsoft.com/office/drawing/2014/main" id="{8AAA1D6A-1131-4F4E-98C5-5EEB9F5107FA}"/>
                  </a:ext>
                </a:extLst>
              </p:cNvPr>
              <p:cNvSpPr txBox="1"/>
              <p:nvPr/>
            </p:nvSpPr>
            <p:spPr>
              <a:xfrm>
                <a:off x="3696444" y="2316764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2</a:t>
                </a:r>
                <a:endParaRPr kumimoji="1" lang="en-US" altLang="ja-JP" sz="6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7" name="テキスト ボックス 406">
                <a:extLst>
                  <a:ext uri="{FF2B5EF4-FFF2-40B4-BE49-F238E27FC236}">
                    <a16:creationId xmlns:a16="http://schemas.microsoft.com/office/drawing/2014/main" id="{F2A32965-D2DC-471D-A1D4-B1242DAFD344}"/>
                  </a:ext>
                </a:extLst>
              </p:cNvPr>
              <p:cNvSpPr txBox="1"/>
              <p:nvPr/>
            </p:nvSpPr>
            <p:spPr>
              <a:xfrm>
                <a:off x="3893940" y="2316764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3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8" name="テキスト ボックス 407">
                <a:extLst>
                  <a:ext uri="{FF2B5EF4-FFF2-40B4-BE49-F238E27FC236}">
                    <a16:creationId xmlns:a16="http://schemas.microsoft.com/office/drawing/2014/main" id="{5BEE1624-7C34-456C-AD82-EAD9BEAF94D4}"/>
                  </a:ext>
                </a:extLst>
              </p:cNvPr>
              <p:cNvSpPr txBox="1"/>
              <p:nvPr/>
            </p:nvSpPr>
            <p:spPr>
              <a:xfrm>
                <a:off x="3341413" y="2900218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7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9" name="テキスト ボックス 408">
                <a:extLst>
                  <a:ext uri="{FF2B5EF4-FFF2-40B4-BE49-F238E27FC236}">
                    <a16:creationId xmlns:a16="http://schemas.microsoft.com/office/drawing/2014/main" id="{C0F8B61D-CCDC-404C-AD9F-1EBEC57A90D0}"/>
                  </a:ext>
                </a:extLst>
              </p:cNvPr>
              <p:cNvSpPr txBox="1"/>
              <p:nvPr/>
            </p:nvSpPr>
            <p:spPr>
              <a:xfrm>
                <a:off x="3538553" y="2900218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8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10" name="テキスト ボックス 409">
                <a:extLst>
                  <a:ext uri="{FF2B5EF4-FFF2-40B4-BE49-F238E27FC236}">
                    <a16:creationId xmlns:a16="http://schemas.microsoft.com/office/drawing/2014/main" id="{4057D7C2-6EBF-4C2B-9BF3-4CC0D8F9447B}"/>
                  </a:ext>
                </a:extLst>
              </p:cNvPr>
              <p:cNvSpPr txBox="1"/>
              <p:nvPr/>
            </p:nvSpPr>
            <p:spPr>
              <a:xfrm>
                <a:off x="3743547" y="2900218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411" name="テキスト ボックス 410">
                <a:extLst>
                  <a:ext uri="{FF2B5EF4-FFF2-40B4-BE49-F238E27FC236}">
                    <a16:creationId xmlns:a16="http://schemas.microsoft.com/office/drawing/2014/main" id="{16F8BEF0-0158-4F9A-8D18-A4994E52C86E}"/>
                  </a:ext>
                </a:extLst>
              </p:cNvPr>
              <p:cNvSpPr txBox="1"/>
              <p:nvPr/>
            </p:nvSpPr>
            <p:spPr>
              <a:xfrm>
                <a:off x="3423078" y="2608721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412" name="テキスト ボックス 411">
                <a:extLst>
                  <a:ext uri="{FF2B5EF4-FFF2-40B4-BE49-F238E27FC236}">
                    <a16:creationId xmlns:a16="http://schemas.microsoft.com/office/drawing/2014/main" id="{AD02A5C0-92B0-498C-8881-FFA3D73D55AB}"/>
                  </a:ext>
                </a:extLst>
              </p:cNvPr>
              <p:cNvSpPr txBox="1"/>
              <p:nvPr/>
            </p:nvSpPr>
            <p:spPr>
              <a:xfrm>
                <a:off x="3619413" y="2608721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413" name="テキスト ボックス 412">
                <a:extLst>
                  <a:ext uri="{FF2B5EF4-FFF2-40B4-BE49-F238E27FC236}">
                    <a16:creationId xmlns:a16="http://schemas.microsoft.com/office/drawing/2014/main" id="{80855B69-1D81-4885-9911-F78A098FB9EB}"/>
                  </a:ext>
                </a:extLst>
              </p:cNvPr>
              <p:cNvSpPr txBox="1"/>
              <p:nvPr/>
            </p:nvSpPr>
            <p:spPr>
              <a:xfrm>
                <a:off x="3824407" y="2608721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6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14" name="テキスト ボックス 413">
                <a:extLst>
                  <a:ext uri="{FF2B5EF4-FFF2-40B4-BE49-F238E27FC236}">
                    <a16:creationId xmlns:a16="http://schemas.microsoft.com/office/drawing/2014/main" id="{466201CE-0A93-4CA5-9CE9-AE3D04CC028B}"/>
                  </a:ext>
                </a:extLst>
              </p:cNvPr>
              <p:cNvSpPr txBox="1"/>
              <p:nvPr/>
            </p:nvSpPr>
            <p:spPr>
              <a:xfrm>
                <a:off x="4448889" y="2316764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1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15" name="テキスト ボックス 414">
                <a:extLst>
                  <a:ext uri="{FF2B5EF4-FFF2-40B4-BE49-F238E27FC236}">
                    <a16:creationId xmlns:a16="http://schemas.microsoft.com/office/drawing/2014/main" id="{F5AB6767-4B54-4324-B621-29EC31AA653E}"/>
                  </a:ext>
                </a:extLst>
              </p:cNvPr>
              <p:cNvSpPr txBox="1"/>
              <p:nvPr/>
            </p:nvSpPr>
            <p:spPr>
              <a:xfrm>
                <a:off x="4650650" y="2316764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2</a:t>
                </a:r>
                <a:endParaRPr kumimoji="1" lang="en-US" altLang="ja-JP" sz="6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16" name="テキスト ボックス 415">
                <a:extLst>
                  <a:ext uri="{FF2B5EF4-FFF2-40B4-BE49-F238E27FC236}">
                    <a16:creationId xmlns:a16="http://schemas.microsoft.com/office/drawing/2014/main" id="{5A1DC29B-29B9-45A1-B5F8-9D358CA1C600}"/>
                  </a:ext>
                </a:extLst>
              </p:cNvPr>
              <p:cNvSpPr txBox="1"/>
              <p:nvPr/>
            </p:nvSpPr>
            <p:spPr>
              <a:xfrm>
                <a:off x="4846221" y="2316764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3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17" name="テキスト ボックス 416">
                <a:extLst>
                  <a:ext uri="{FF2B5EF4-FFF2-40B4-BE49-F238E27FC236}">
                    <a16:creationId xmlns:a16="http://schemas.microsoft.com/office/drawing/2014/main" id="{0FD2E060-87EB-4A67-8224-050242A399BB}"/>
                  </a:ext>
                </a:extLst>
              </p:cNvPr>
              <p:cNvSpPr txBox="1"/>
              <p:nvPr/>
            </p:nvSpPr>
            <p:spPr>
              <a:xfrm>
                <a:off x="4504486" y="2873008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7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18" name="テキスト ボックス 417">
                <a:extLst>
                  <a:ext uri="{FF2B5EF4-FFF2-40B4-BE49-F238E27FC236}">
                    <a16:creationId xmlns:a16="http://schemas.microsoft.com/office/drawing/2014/main" id="{82F5F189-868E-4364-8EE4-9C33C0431331}"/>
                  </a:ext>
                </a:extLst>
              </p:cNvPr>
              <p:cNvSpPr txBox="1"/>
              <p:nvPr/>
            </p:nvSpPr>
            <p:spPr>
              <a:xfrm>
                <a:off x="4726198" y="2870287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8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19" name="テキスト ボックス 418">
                <a:extLst>
                  <a:ext uri="{FF2B5EF4-FFF2-40B4-BE49-F238E27FC236}">
                    <a16:creationId xmlns:a16="http://schemas.microsoft.com/office/drawing/2014/main" id="{70453FCE-0166-4976-B53B-48AAF497450C}"/>
                  </a:ext>
                </a:extLst>
              </p:cNvPr>
              <p:cNvSpPr txBox="1"/>
              <p:nvPr/>
            </p:nvSpPr>
            <p:spPr>
              <a:xfrm>
                <a:off x="4924698" y="2859403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420" name="テキスト ボックス 419">
                <a:extLst>
                  <a:ext uri="{FF2B5EF4-FFF2-40B4-BE49-F238E27FC236}">
                    <a16:creationId xmlns:a16="http://schemas.microsoft.com/office/drawing/2014/main" id="{EB7F2BF2-82C2-42FB-B1E3-BC41D5901607}"/>
                  </a:ext>
                </a:extLst>
              </p:cNvPr>
              <p:cNvSpPr txBox="1"/>
              <p:nvPr/>
            </p:nvSpPr>
            <p:spPr>
              <a:xfrm>
                <a:off x="4475921" y="2608721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4</a:t>
                </a:r>
                <a:endParaRPr kumimoji="1" lang="en-US" altLang="ja-JP" sz="6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21" name="テキスト ボックス 420">
                <a:extLst>
                  <a:ext uri="{FF2B5EF4-FFF2-40B4-BE49-F238E27FC236}">
                    <a16:creationId xmlns:a16="http://schemas.microsoft.com/office/drawing/2014/main" id="{CA996760-389E-4949-B8EA-2A0DEFDE0231}"/>
                  </a:ext>
                </a:extLst>
              </p:cNvPr>
              <p:cNvSpPr txBox="1"/>
              <p:nvPr/>
            </p:nvSpPr>
            <p:spPr>
              <a:xfrm>
                <a:off x="4689387" y="2608721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422" name="テキスト ボックス 421">
                <a:extLst>
                  <a:ext uri="{FF2B5EF4-FFF2-40B4-BE49-F238E27FC236}">
                    <a16:creationId xmlns:a16="http://schemas.microsoft.com/office/drawing/2014/main" id="{271031AB-532C-4093-965C-32F3429EDFCE}"/>
                  </a:ext>
                </a:extLst>
              </p:cNvPr>
              <p:cNvSpPr txBox="1"/>
              <p:nvPr/>
            </p:nvSpPr>
            <p:spPr>
              <a:xfrm>
                <a:off x="4899823" y="2608721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6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23" name="テキスト ボックス 422">
                <a:extLst>
                  <a:ext uri="{FF2B5EF4-FFF2-40B4-BE49-F238E27FC236}">
                    <a16:creationId xmlns:a16="http://schemas.microsoft.com/office/drawing/2014/main" id="{FFCE1EF9-BAB1-498B-9C74-1DEEF71F2DE3}"/>
                  </a:ext>
                </a:extLst>
              </p:cNvPr>
              <p:cNvSpPr txBox="1"/>
              <p:nvPr/>
            </p:nvSpPr>
            <p:spPr>
              <a:xfrm>
                <a:off x="4397014" y="2230758"/>
                <a:ext cx="44040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</a:t>
                </a:r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FC</a:t>
                </a:r>
              </a:p>
            </p:txBody>
          </p:sp>
          <p:sp>
            <p:nvSpPr>
              <p:cNvPr id="424" name="テキスト ボックス 423">
                <a:extLst>
                  <a:ext uri="{FF2B5EF4-FFF2-40B4-BE49-F238E27FC236}">
                    <a16:creationId xmlns:a16="http://schemas.microsoft.com/office/drawing/2014/main" id="{B58B77F4-4BC6-46F3-B785-31D6C1A8E744}"/>
                  </a:ext>
                </a:extLst>
              </p:cNvPr>
              <p:cNvSpPr txBox="1"/>
              <p:nvPr/>
            </p:nvSpPr>
            <p:spPr>
              <a:xfrm>
                <a:off x="4589573" y="2230758"/>
                <a:ext cx="44040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</a:t>
                </a:r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FC</a:t>
                </a:r>
              </a:p>
            </p:txBody>
          </p:sp>
          <p:sp>
            <p:nvSpPr>
              <p:cNvPr id="425" name="テキスト ボックス 424">
                <a:extLst>
                  <a:ext uri="{FF2B5EF4-FFF2-40B4-BE49-F238E27FC236}">
                    <a16:creationId xmlns:a16="http://schemas.microsoft.com/office/drawing/2014/main" id="{ABF0088B-7A8D-4D04-B5B6-E828D4F20C12}"/>
                  </a:ext>
                </a:extLst>
              </p:cNvPr>
              <p:cNvSpPr txBox="1"/>
              <p:nvPr/>
            </p:nvSpPr>
            <p:spPr>
              <a:xfrm>
                <a:off x="4787511" y="2230758"/>
                <a:ext cx="44040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</a:t>
                </a:r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FC</a:t>
                </a:r>
              </a:p>
            </p:txBody>
          </p:sp>
          <p:sp>
            <p:nvSpPr>
              <p:cNvPr id="426" name="テキスト ボックス 425">
                <a:extLst>
                  <a:ext uri="{FF2B5EF4-FFF2-40B4-BE49-F238E27FC236}">
                    <a16:creationId xmlns:a16="http://schemas.microsoft.com/office/drawing/2014/main" id="{A8687ED0-D1A8-43DB-99DC-F786547A10F9}"/>
                  </a:ext>
                </a:extLst>
              </p:cNvPr>
              <p:cNvSpPr txBox="1"/>
              <p:nvPr/>
            </p:nvSpPr>
            <p:spPr>
              <a:xfrm>
                <a:off x="4421807" y="2520620"/>
                <a:ext cx="425501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</a:t>
                </a:r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FC</a:t>
                </a:r>
              </a:p>
            </p:txBody>
          </p:sp>
          <p:sp>
            <p:nvSpPr>
              <p:cNvPr id="427" name="テキスト ボックス 426">
                <a:extLst>
                  <a:ext uri="{FF2B5EF4-FFF2-40B4-BE49-F238E27FC236}">
                    <a16:creationId xmlns:a16="http://schemas.microsoft.com/office/drawing/2014/main" id="{B54BFE29-6944-4274-9486-02EDD55785F5}"/>
                  </a:ext>
                </a:extLst>
              </p:cNvPr>
              <p:cNvSpPr txBox="1"/>
              <p:nvPr/>
            </p:nvSpPr>
            <p:spPr>
              <a:xfrm>
                <a:off x="4631269" y="2520620"/>
                <a:ext cx="425501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</a:t>
                </a:r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FC</a:t>
                </a:r>
              </a:p>
            </p:txBody>
          </p:sp>
          <p:sp>
            <p:nvSpPr>
              <p:cNvPr id="428" name="テキスト ボックス 427">
                <a:extLst>
                  <a:ext uri="{FF2B5EF4-FFF2-40B4-BE49-F238E27FC236}">
                    <a16:creationId xmlns:a16="http://schemas.microsoft.com/office/drawing/2014/main" id="{1A531F8A-A4EB-4696-9214-4185D7D80137}"/>
                  </a:ext>
                </a:extLst>
              </p:cNvPr>
              <p:cNvSpPr txBox="1"/>
              <p:nvPr/>
            </p:nvSpPr>
            <p:spPr>
              <a:xfrm>
                <a:off x="4841298" y="2520620"/>
                <a:ext cx="425501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</a:t>
                </a:r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FC</a:t>
                </a:r>
              </a:p>
            </p:txBody>
          </p:sp>
          <p:sp>
            <p:nvSpPr>
              <p:cNvPr id="429" name="テキスト ボックス 428">
                <a:extLst>
                  <a:ext uri="{FF2B5EF4-FFF2-40B4-BE49-F238E27FC236}">
                    <a16:creationId xmlns:a16="http://schemas.microsoft.com/office/drawing/2014/main" id="{11956482-9E33-44DA-8FB2-42DB05CC6DBB}"/>
                  </a:ext>
                </a:extLst>
              </p:cNvPr>
              <p:cNvSpPr txBox="1"/>
              <p:nvPr/>
            </p:nvSpPr>
            <p:spPr>
              <a:xfrm>
                <a:off x="4449051" y="2795183"/>
                <a:ext cx="425501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</a:t>
                </a:r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FC</a:t>
                </a:r>
              </a:p>
            </p:txBody>
          </p:sp>
          <p:sp>
            <p:nvSpPr>
              <p:cNvPr id="430" name="テキスト ボックス 429">
                <a:extLst>
                  <a:ext uri="{FF2B5EF4-FFF2-40B4-BE49-F238E27FC236}">
                    <a16:creationId xmlns:a16="http://schemas.microsoft.com/office/drawing/2014/main" id="{23D3CE41-D2EE-40FF-AFCB-4072E6BE5619}"/>
                  </a:ext>
                </a:extLst>
              </p:cNvPr>
              <p:cNvSpPr txBox="1"/>
              <p:nvPr/>
            </p:nvSpPr>
            <p:spPr>
              <a:xfrm>
                <a:off x="4668804" y="2795183"/>
                <a:ext cx="425501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</a:t>
                </a:r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FC</a:t>
                </a:r>
              </a:p>
            </p:txBody>
          </p:sp>
          <p:sp>
            <p:nvSpPr>
              <p:cNvPr id="431" name="テキスト ボックス 430">
                <a:extLst>
                  <a:ext uri="{FF2B5EF4-FFF2-40B4-BE49-F238E27FC236}">
                    <a16:creationId xmlns:a16="http://schemas.microsoft.com/office/drawing/2014/main" id="{4F8AD02C-B157-44B1-BE4F-746335BB901F}"/>
                  </a:ext>
                </a:extLst>
              </p:cNvPr>
              <p:cNvSpPr txBox="1"/>
              <p:nvPr/>
            </p:nvSpPr>
            <p:spPr>
              <a:xfrm>
                <a:off x="4875457" y="2795183"/>
                <a:ext cx="425501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</a:t>
                </a:r>
                <a:r>
                  <a: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FC</a:t>
                </a:r>
              </a:p>
            </p:txBody>
          </p:sp>
          <p:sp>
            <p:nvSpPr>
              <p:cNvPr id="433" name="テキスト ボックス 432">
                <a:extLst>
                  <a:ext uri="{FF2B5EF4-FFF2-40B4-BE49-F238E27FC236}">
                    <a16:creationId xmlns:a16="http://schemas.microsoft.com/office/drawing/2014/main" id="{0073A337-F4D1-4C40-9D33-80B2A0FDE7AB}"/>
                  </a:ext>
                </a:extLst>
              </p:cNvPr>
              <p:cNvSpPr txBox="1"/>
              <p:nvPr/>
            </p:nvSpPr>
            <p:spPr>
              <a:xfrm rot="21110411">
                <a:off x="4872054" y="3815190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34" name="テキスト ボックス 433">
                <a:extLst>
                  <a:ext uri="{FF2B5EF4-FFF2-40B4-BE49-F238E27FC236}">
                    <a16:creationId xmlns:a16="http://schemas.microsoft.com/office/drawing/2014/main" id="{497C360C-11DF-4B59-A3AD-F6F7EC716B36}"/>
                  </a:ext>
                </a:extLst>
              </p:cNvPr>
              <p:cNvSpPr txBox="1"/>
              <p:nvPr/>
            </p:nvSpPr>
            <p:spPr>
              <a:xfrm rot="21110411">
                <a:off x="4646631" y="4182316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35" name="テキスト ボックス 434">
                <a:extLst>
                  <a:ext uri="{FF2B5EF4-FFF2-40B4-BE49-F238E27FC236}">
                    <a16:creationId xmlns:a16="http://schemas.microsoft.com/office/drawing/2014/main" id="{F217069B-0C9C-4F19-B33F-B2CE76F11069}"/>
                  </a:ext>
                </a:extLst>
              </p:cNvPr>
              <p:cNvSpPr txBox="1"/>
              <p:nvPr/>
            </p:nvSpPr>
            <p:spPr>
              <a:xfrm>
                <a:off x="3508001" y="4330681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436" name="テキスト ボックス 435">
                <a:extLst>
                  <a:ext uri="{FF2B5EF4-FFF2-40B4-BE49-F238E27FC236}">
                    <a16:creationId xmlns:a16="http://schemas.microsoft.com/office/drawing/2014/main" id="{B7FC006B-2E06-435C-8454-888761BE9F17}"/>
                  </a:ext>
                </a:extLst>
              </p:cNvPr>
              <p:cNvSpPr txBox="1"/>
              <p:nvPr/>
            </p:nvSpPr>
            <p:spPr>
              <a:xfrm>
                <a:off x="4675276" y="3953128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437" name="テキスト ボックス 436">
                <a:extLst>
                  <a:ext uri="{FF2B5EF4-FFF2-40B4-BE49-F238E27FC236}">
                    <a16:creationId xmlns:a16="http://schemas.microsoft.com/office/drawing/2014/main" id="{02A71EEC-5A49-4EE4-A7E1-E5BB86C9F3B7}"/>
                  </a:ext>
                </a:extLst>
              </p:cNvPr>
              <p:cNvSpPr txBox="1"/>
              <p:nvPr/>
            </p:nvSpPr>
            <p:spPr>
              <a:xfrm>
                <a:off x="4962043" y="3912481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6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38" name="テキスト ボックス 437">
                <a:extLst>
                  <a:ext uri="{FF2B5EF4-FFF2-40B4-BE49-F238E27FC236}">
                    <a16:creationId xmlns:a16="http://schemas.microsoft.com/office/drawing/2014/main" id="{C2D003C9-FE5B-42D1-9AF7-440FC82B2AF8}"/>
                  </a:ext>
                </a:extLst>
              </p:cNvPr>
              <p:cNvSpPr txBox="1"/>
              <p:nvPr/>
            </p:nvSpPr>
            <p:spPr>
              <a:xfrm>
                <a:off x="4432081" y="3986541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439" name="テキスト ボックス 438">
                <a:extLst>
                  <a:ext uri="{FF2B5EF4-FFF2-40B4-BE49-F238E27FC236}">
                    <a16:creationId xmlns:a16="http://schemas.microsoft.com/office/drawing/2014/main" id="{BF797A06-F931-4727-AF70-5CE50F024EEB}"/>
                  </a:ext>
                </a:extLst>
              </p:cNvPr>
              <p:cNvSpPr txBox="1"/>
              <p:nvPr/>
            </p:nvSpPr>
            <p:spPr>
              <a:xfrm>
                <a:off x="3532980" y="3673634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440" name="テキスト ボックス 439">
                <a:extLst>
                  <a:ext uri="{FF2B5EF4-FFF2-40B4-BE49-F238E27FC236}">
                    <a16:creationId xmlns:a16="http://schemas.microsoft.com/office/drawing/2014/main" id="{8171E6B4-7342-4A04-A106-C6AEF012BCBA}"/>
                  </a:ext>
                </a:extLst>
              </p:cNvPr>
              <p:cNvSpPr txBox="1"/>
              <p:nvPr/>
            </p:nvSpPr>
            <p:spPr>
              <a:xfrm>
                <a:off x="4713310" y="4279540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441" name="テキスト ボックス 440">
                <a:extLst>
                  <a:ext uri="{FF2B5EF4-FFF2-40B4-BE49-F238E27FC236}">
                    <a16:creationId xmlns:a16="http://schemas.microsoft.com/office/drawing/2014/main" id="{BBB1C7A5-42C9-4563-8543-A2D951B4FD6A}"/>
                  </a:ext>
                </a:extLst>
              </p:cNvPr>
              <p:cNvSpPr txBox="1"/>
              <p:nvPr/>
            </p:nvSpPr>
            <p:spPr>
              <a:xfrm>
                <a:off x="4630628" y="3633923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442" name="テキスト ボックス 441">
                <a:extLst>
                  <a:ext uri="{FF2B5EF4-FFF2-40B4-BE49-F238E27FC236}">
                    <a16:creationId xmlns:a16="http://schemas.microsoft.com/office/drawing/2014/main" id="{7C43C4C4-B3A8-4596-91EC-9D799DA9E088}"/>
                  </a:ext>
                </a:extLst>
              </p:cNvPr>
              <p:cNvSpPr txBox="1"/>
              <p:nvPr/>
            </p:nvSpPr>
            <p:spPr>
              <a:xfrm rot="489589" flipH="1">
                <a:off x="3233327" y="3854043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MTP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" name="テキスト ボックス 442">
                <a:extLst>
                  <a:ext uri="{FF2B5EF4-FFF2-40B4-BE49-F238E27FC236}">
                    <a16:creationId xmlns:a16="http://schemas.microsoft.com/office/drawing/2014/main" id="{8A022DE0-761D-42A7-8216-A3E751469C23}"/>
                  </a:ext>
                </a:extLst>
              </p:cNvPr>
              <p:cNvSpPr txBox="1"/>
              <p:nvPr/>
            </p:nvSpPr>
            <p:spPr>
              <a:xfrm>
                <a:off x="3262494" y="3943929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444" name="テキスト ボックス 443">
                <a:extLst>
                  <a:ext uri="{FF2B5EF4-FFF2-40B4-BE49-F238E27FC236}">
                    <a16:creationId xmlns:a16="http://schemas.microsoft.com/office/drawing/2014/main" id="{0E6C50FA-899E-4076-94D8-0EAF0D28ECA2}"/>
                  </a:ext>
                </a:extLst>
              </p:cNvPr>
              <p:cNvSpPr txBox="1"/>
              <p:nvPr/>
            </p:nvSpPr>
            <p:spPr>
              <a:xfrm>
                <a:off x="3512043" y="3981154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445" name="テキスト ボックス 444">
                <a:extLst>
                  <a:ext uri="{FF2B5EF4-FFF2-40B4-BE49-F238E27FC236}">
                    <a16:creationId xmlns:a16="http://schemas.microsoft.com/office/drawing/2014/main" id="{77E0C9C4-C71A-4D2A-A807-B4BEA900FB44}"/>
                  </a:ext>
                </a:extLst>
              </p:cNvPr>
              <p:cNvSpPr txBox="1"/>
              <p:nvPr/>
            </p:nvSpPr>
            <p:spPr>
              <a:xfrm>
                <a:off x="3762332" y="4016142"/>
                <a:ext cx="17996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6</a:t>
                </a:r>
                <a:endParaRPr kumimoji="1" lang="en-US" altLang="ja-JP" sz="9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446" name="直線コネクタ 445">
                <a:extLst>
                  <a:ext uri="{FF2B5EF4-FFF2-40B4-BE49-F238E27FC236}">
                    <a16:creationId xmlns:a16="http://schemas.microsoft.com/office/drawing/2014/main" id="{4ECF8E91-A2F7-4396-9C89-6DBB88A90F7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78264" y="3467206"/>
                <a:ext cx="26386" cy="285015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直線コネクタ 446">
                <a:extLst>
                  <a:ext uri="{FF2B5EF4-FFF2-40B4-BE49-F238E27FC236}">
                    <a16:creationId xmlns:a16="http://schemas.microsoft.com/office/drawing/2014/main" id="{EA8FFBEB-0D36-4E60-8691-3A8C0906E5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26875" y="3552553"/>
                <a:ext cx="7676" cy="240563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直線コネクタ 447">
                <a:extLst>
                  <a:ext uri="{FF2B5EF4-FFF2-40B4-BE49-F238E27FC236}">
                    <a16:creationId xmlns:a16="http://schemas.microsoft.com/office/drawing/2014/main" id="{303A3969-D4DD-4532-A0E1-02187D8753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03019" y="4330681"/>
                <a:ext cx="26386" cy="285015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直線コネクタ 448">
                <a:extLst>
                  <a:ext uri="{FF2B5EF4-FFF2-40B4-BE49-F238E27FC236}">
                    <a16:creationId xmlns:a16="http://schemas.microsoft.com/office/drawing/2014/main" id="{7BA0C43C-CEAF-4C02-B7A6-55AE7A41D0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491096" y="4205000"/>
                <a:ext cx="10048" cy="276174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直線コネクタ 559">
                <a:extLst>
                  <a:ext uri="{FF2B5EF4-FFF2-40B4-BE49-F238E27FC236}">
                    <a16:creationId xmlns:a16="http://schemas.microsoft.com/office/drawing/2014/main" id="{C6E4FBAE-403B-468B-A37B-BDB8FA3D66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00004" y="3835751"/>
                <a:ext cx="207540" cy="30835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直線コネクタ 560">
                <a:extLst>
                  <a:ext uri="{FF2B5EF4-FFF2-40B4-BE49-F238E27FC236}">
                    <a16:creationId xmlns:a16="http://schemas.microsoft.com/office/drawing/2014/main" id="{EF0AC917-DF40-4815-9E59-610AB4A51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2369" y="4132515"/>
                <a:ext cx="207540" cy="30835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直線コネクタ 561">
                <a:extLst>
                  <a:ext uri="{FF2B5EF4-FFF2-40B4-BE49-F238E27FC236}">
                    <a16:creationId xmlns:a16="http://schemas.microsoft.com/office/drawing/2014/main" id="{0198E918-5670-4546-9454-E234D0E0F3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95839" y="3599502"/>
                <a:ext cx="109879" cy="865973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直線コネクタ 562">
                <a:extLst>
                  <a:ext uri="{FF2B5EF4-FFF2-40B4-BE49-F238E27FC236}">
                    <a16:creationId xmlns:a16="http://schemas.microsoft.com/office/drawing/2014/main" id="{346F3901-64AD-4817-9A87-FE76FC378B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48475" y="3608271"/>
                <a:ext cx="120476" cy="789702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直線コネクタ 563">
                <a:extLst>
                  <a:ext uri="{FF2B5EF4-FFF2-40B4-BE49-F238E27FC236}">
                    <a16:creationId xmlns:a16="http://schemas.microsoft.com/office/drawing/2014/main" id="{77F5E390-4B01-4061-A327-8430F24B94C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69368" y="3818412"/>
                <a:ext cx="171597" cy="23781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直線コネクタ 564">
                <a:extLst>
                  <a:ext uri="{FF2B5EF4-FFF2-40B4-BE49-F238E27FC236}">
                    <a16:creationId xmlns:a16="http://schemas.microsoft.com/office/drawing/2014/main" id="{974BAC63-4FAB-4575-80F0-72F4EB2382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3581" y="4086089"/>
                <a:ext cx="265884" cy="37887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テキスト ボックス 191">
                <a:extLst>
                  <a:ext uri="{FF2B5EF4-FFF2-40B4-BE49-F238E27FC236}">
                    <a16:creationId xmlns:a16="http://schemas.microsoft.com/office/drawing/2014/main" id="{BDE6882D-876C-416C-B3AE-DBDCA65C6DB2}"/>
                  </a:ext>
                </a:extLst>
              </p:cNvPr>
              <p:cNvSpPr txBox="1"/>
              <p:nvPr/>
            </p:nvSpPr>
            <p:spPr>
              <a:xfrm rot="21110411">
                <a:off x="4607656" y="3864851"/>
                <a:ext cx="4255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LTP</a:t>
                </a:r>
                <a:endParaRPr kumimoji="1" lang="ja-JP" altLang="en-US" sz="700" b="1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AFD19941-95C8-403F-BC6B-266C7A097349}"/>
                  </a:ext>
                </a:extLst>
              </p:cNvPr>
              <p:cNvGrpSpPr/>
              <p:nvPr/>
            </p:nvGrpSpPr>
            <p:grpSpPr>
              <a:xfrm>
                <a:off x="767855" y="776637"/>
                <a:ext cx="2067631" cy="5473828"/>
                <a:chOff x="5962919" y="776637"/>
                <a:chExt cx="2067631" cy="5473828"/>
              </a:xfrm>
            </p:grpSpPr>
            <p:grpSp>
              <p:nvGrpSpPr>
                <p:cNvPr id="197" name="グループ化 196">
                  <a:extLst>
                    <a:ext uri="{FF2B5EF4-FFF2-40B4-BE49-F238E27FC236}">
                      <a16:creationId xmlns:a16="http://schemas.microsoft.com/office/drawing/2014/main" id="{A7F03494-C609-43C2-81E7-A6B99D3B165B}"/>
                    </a:ext>
                  </a:extLst>
                </p:cNvPr>
                <p:cNvGrpSpPr/>
                <p:nvPr/>
              </p:nvGrpSpPr>
              <p:grpSpPr>
                <a:xfrm>
                  <a:off x="5993587" y="828612"/>
                  <a:ext cx="1963636" cy="4128671"/>
                  <a:chOff x="2333134" y="3332940"/>
                  <a:chExt cx="1963636" cy="4128671"/>
                </a:xfrm>
              </p:grpSpPr>
              <p:grpSp>
                <p:nvGrpSpPr>
                  <p:cNvPr id="279" name="グループ化 278">
                    <a:extLst>
                      <a:ext uri="{FF2B5EF4-FFF2-40B4-BE49-F238E27FC236}">
                        <a16:creationId xmlns:a16="http://schemas.microsoft.com/office/drawing/2014/main" id="{22B85526-0D5A-4ACD-8BF7-2E6AD35E5FB1}"/>
                      </a:ext>
                    </a:extLst>
                  </p:cNvPr>
                  <p:cNvGrpSpPr/>
                  <p:nvPr/>
                </p:nvGrpSpPr>
                <p:grpSpPr>
                  <a:xfrm>
                    <a:off x="2333134" y="3332940"/>
                    <a:ext cx="1963636" cy="4128671"/>
                    <a:chOff x="839140" y="663260"/>
                    <a:chExt cx="1963636" cy="4128671"/>
                  </a:xfrm>
                </p:grpSpPr>
                <p:pic>
                  <p:nvPicPr>
                    <p:cNvPr id="282" name="Picture 2" descr="C:\Users\Furumatsu\00 My document\Knee Research\軟骨損傷 鏡視所見\Left.png">
                      <a:extLst>
                        <a:ext uri="{FF2B5EF4-FFF2-40B4-BE49-F238E27FC236}">
                          <a16:creationId xmlns:a16="http://schemas.microsoft.com/office/drawing/2014/main" id="{3D9A324E-72D8-4E87-BB62-A89D1FBBDAE8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39140" y="663260"/>
                      <a:ext cx="1963636" cy="412867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283" name="フリーフォーム: 図形 282">
                      <a:extLst>
                        <a:ext uri="{FF2B5EF4-FFF2-40B4-BE49-F238E27FC236}">
                          <a16:creationId xmlns:a16="http://schemas.microsoft.com/office/drawing/2014/main" id="{BF532280-8402-4F4A-8BE9-FCDD378BAC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7890" y="2121478"/>
                      <a:ext cx="443033" cy="613993"/>
                    </a:xfrm>
                    <a:custGeom>
                      <a:avLst/>
                      <a:gdLst>
                        <a:gd name="connsiteX0" fmla="*/ 0 w 443033"/>
                        <a:gd name="connsiteY0" fmla="*/ 463640 h 602732"/>
                        <a:gd name="connsiteX1" fmla="*/ 25757 w 443033"/>
                        <a:gd name="connsiteY1" fmla="*/ 368336 h 602732"/>
                        <a:gd name="connsiteX2" fmla="*/ 54091 w 443033"/>
                        <a:gd name="connsiteY2" fmla="*/ 239547 h 602732"/>
                        <a:gd name="connsiteX3" fmla="*/ 69545 w 443033"/>
                        <a:gd name="connsiteY3" fmla="*/ 175153 h 602732"/>
                        <a:gd name="connsiteX4" fmla="*/ 92727 w 443033"/>
                        <a:gd name="connsiteY4" fmla="*/ 118486 h 602732"/>
                        <a:gd name="connsiteX5" fmla="*/ 103031 w 443033"/>
                        <a:gd name="connsiteY5" fmla="*/ 103031 h 602732"/>
                        <a:gd name="connsiteX6" fmla="*/ 115909 w 443033"/>
                        <a:gd name="connsiteY6" fmla="*/ 72122 h 602732"/>
                        <a:gd name="connsiteX7" fmla="*/ 131364 w 443033"/>
                        <a:gd name="connsiteY7" fmla="*/ 48940 h 602732"/>
                        <a:gd name="connsiteX8" fmla="*/ 146819 w 443033"/>
                        <a:gd name="connsiteY8" fmla="*/ 36061 h 602732"/>
                        <a:gd name="connsiteX9" fmla="*/ 159698 w 443033"/>
                        <a:gd name="connsiteY9" fmla="*/ 25758 h 602732"/>
                        <a:gd name="connsiteX10" fmla="*/ 172576 w 443033"/>
                        <a:gd name="connsiteY10" fmla="*/ 20607 h 602732"/>
                        <a:gd name="connsiteX11" fmla="*/ 198334 w 443033"/>
                        <a:gd name="connsiteY11" fmla="*/ 10304 h 602732"/>
                        <a:gd name="connsiteX12" fmla="*/ 236971 w 443033"/>
                        <a:gd name="connsiteY12" fmla="*/ 0 h 602732"/>
                        <a:gd name="connsiteX13" fmla="*/ 257577 w 443033"/>
                        <a:gd name="connsiteY13" fmla="*/ 0 h 602732"/>
                        <a:gd name="connsiteX14" fmla="*/ 288486 w 443033"/>
                        <a:gd name="connsiteY14" fmla="*/ 0 h 602732"/>
                        <a:gd name="connsiteX15" fmla="*/ 301365 w 443033"/>
                        <a:gd name="connsiteY15" fmla="*/ 0 h 602732"/>
                        <a:gd name="connsiteX16" fmla="*/ 301365 w 443033"/>
                        <a:gd name="connsiteY16" fmla="*/ 0 h 602732"/>
                        <a:gd name="connsiteX17" fmla="*/ 329699 w 443033"/>
                        <a:gd name="connsiteY17" fmla="*/ 12879 h 602732"/>
                        <a:gd name="connsiteX18" fmla="*/ 355456 w 443033"/>
                        <a:gd name="connsiteY18" fmla="*/ 25758 h 602732"/>
                        <a:gd name="connsiteX19" fmla="*/ 368335 w 443033"/>
                        <a:gd name="connsiteY19" fmla="*/ 43789 h 602732"/>
                        <a:gd name="connsiteX20" fmla="*/ 383790 w 443033"/>
                        <a:gd name="connsiteY20" fmla="*/ 64395 h 602732"/>
                        <a:gd name="connsiteX21" fmla="*/ 388942 w 443033"/>
                        <a:gd name="connsiteY21" fmla="*/ 90153 h 602732"/>
                        <a:gd name="connsiteX22" fmla="*/ 391517 w 443033"/>
                        <a:gd name="connsiteY22" fmla="*/ 110759 h 602732"/>
                        <a:gd name="connsiteX23" fmla="*/ 396669 w 443033"/>
                        <a:gd name="connsiteY23" fmla="*/ 146820 h 602732"/>
                        <a:gd name="connsiteX24" fmla="*/ 401820 w 443033"/>
                        <a:gd name="connsiteY24" fmla="*/ 185456 h 602732"/>
                        <a:gd name="connsiteX25" fmla="*/ 401820 w 443033"/>
                        <a:gd name="connsiteY25" fmla="*/ 216365 h 602732"/>
                        <a:gd name="connsiteX26" fmla="*/ 412124 w 443033"/>
                        <a:gd name="connsiteY26" fmla="*/ 267881 h 602732"/>
                        <a:gd name="connsiteX27" fmla="*/ 417275 w 443033"/>
                        <a:gd name="connsiteY27" fmla="*/ 417276 h 602732"/>
                        <a:gd name="connsiteX28" fmla="*/ 422427 w 443033"/>
                        <a:gd name="connsiteY28" fmla="*/ 440458 h 602732"/>
                        <a:gd name="connsiteX29" fmla="*/ 425002 w 443033"/>
                        <a:gd name="connsiteY29" fmla="*/ 450761 h 602732"/>
                        <a:gd name="connsiteX30" fmla="*/ 443033 w 443033"/>
                        <a:gd name="connsiteY30" fmla="*/ 602732 h 602732"/>
                        <a:gd name="connsiteX31" fmla="*/ 422427 w 443033"/>
                        <a:gd name="connsiteY31" fmla="*/ 569247 h 602732"/>
                        <a:gd name="connsiteX32" fmla="*/ 396669 w 443033"/>
                        <a:gd name="connsiteY32" fmla="*/ 520307 h 602732"/>
                        <a:gd name="connsiteX33" fmla="*/ 388942 w 443033"/>
                        <a:gd name="connsiteY33" fmla="*/ 491973 h 602732"/>
                        <a:gd name="connsiteX34" fmla="*/ 373487 w 443033"/>
                        <a:gd name="connsiteY34" fmla="*/ 458488 h 602732"/>
                        <a:gd name="connsiteX35" fmla="*/ 350305 w 443033"/>
                        <a:gd name="connsiteY35" fmla="*/ 427579 h 602732"/>
                        <a:gd name="connsiteX36" fmla="*/ 324547 w 443033"/>
                        <a:gd name="connsiteY36" fmla="*/ 406973 h 602732"/>
                        <a:gd name="connsiteX37" fmla="*/ 252425 w 443033"/>
                        <a:gd name="connsiteY37" fmla="*/ 378639 h 602732"/>
                        <a:gd name="connsiteX38" fmla="*/ 208637 w 443033"/>
                        <a:gd name="connsiteY38" fmla="*/ 373488 h 602732"/>
                        <a:gd name="connsiteX39" fmla="*/ 193183 w 443033"/>
                        <a:gd name="connsiteY39" fmla="*/ 368336 h 602732"/>
                        <a:gd name="connsiteX40" fmla="*/ 139091 w 443033"/>
                        <a:gd name="connsiteY40" fmla="*/ 365760 h 602732"/>
                        <a:gd name="connsiteX41" fmla="*/ 105606 w 443033"/>
                        <a:gd name="connsiteY41" fmla="*/ 383791 h 602732"/>
                        <a:gd name="connsiteX42" fmla="*/ 85000 w 443033"/>
                        <a:gd name="connsiteY42" fmla="*/ 396670 h 602732"/>
                        <a:gd name="connsiteX43" fmla="*/ 56667 w 443033"/>
                        <a:gd name="connsiteY43" fmla="*/ 417276 h 602732"/>
                        <a:gd name="connsiteX44" fmla="*/ 33485 w 443033"/>
                        <a:gd name="connsiteY44" fmla="*/ 425003 h 602732"/>
                        <a:gd name="connsiteX45" fmla="*/ 0 w 443033"/>
                        <a:gd name="connsiteY45" fmla="*/ 463640 h 602732"/>
                        <a:gd name="connsiteX0" fmla="*/ 0 w 443033"/>
                        <a:gd name="connsiteY0" fmla="*/ 463640 h 602732"/>
                        <a:gd name="connsiteX1" fmla="*/ 25757 w 443033"/>
                        <a:gd name="connsiteY1" fmla="*/ 368336 h 602732"/>
                        <a:gd name="connsiteX2" fmla="*/ 54091 w 443033"/>
                        <a:gd name="connsiteY2" fmla="*/ 239547 h 602732"/>
                        <a:gd name="connsiteX3" fmla="*/ 69545 w 443033"/>
                        <a:gd name="connsiteY3" fmla="*/ 175153 h 602732"/>
                        <a:gd name="connsiteX4" fmla="*/ 92727 w 443033"/>
                        <a:gd name="connsiteY4" fmla="*/ 118486 h 602732"/>
                        <a:gd name="connsiteX5" fmla="*/ 103031 w 443033"/>
                        <a:gd name="connsiteY5" fmla="*/ 103031 h 602732"/>
                        <a:gd name="connsiteX6" fmla="*/ 115909 w 443033"/>
                        <a:gd name="connsiteY6" fmla="*/ 72122 h 602732"/>
                        <a:gd name="connsiteX7" fmla="*/ 131364 w 443033"/>
                        <a:gd name="connsiteY7" fmla="*/ 48940 h 602732"/>
                        <a:gd name="connsiteX8" fmla="*/ 146819 w 443033"/>
                        <a:gd name="connsiteY8" fmla="*/ 36061 h 602732"/>
                        <a:gd name="connsiteX9" fmla="*/ 159698 w 443033"/>
                        <a:gd name="connsiteY9" fmla="*/ 25758 h 602732"/>
                        <a:gd name="connsiteX10" fmla="*/ 172576 w 443033"/>
                        <a:gd name="connsiteY10" fmla="*/ 20607 h 602732"/>
                        <a:gd name="connsiteX11" fmla="*/ 198334 w 443033"/>
                        <a:gd name="connsiteY11" fmla="*/ 10304 h 602732"/>
                        <a:gd name="connsiteX12" fmla="*/ 236971 w 443033"/>
                        <a:gd name="connsiteY12" fmla="*/ 0 h 602732"/>
                        <a:gd name="connsiteX13" fmla="*/ 257577 w 443033"/>
                        <a:gd name="connsiteY13" fmla="*/ 0 h 602732"/>
                        <a:gd name="connsiteX14" fmla="*/ 288486 w 443033"/>
                        <a:gd name="connsiteY14" fmla="*/ 0 h 602732"/>
                        <a:gd name="connsiteX15" fmla="*/ 301365 w 443033"/>
                        <a:gd name="connsiteY15" fmla="*/ 0 h 602732"/>
                        <a:gd name="connsiteX16" fmla="*/ 301365 w 443033"/>
                        <a:gd name="connsiteY16" fmla="*/ 0 h 602732"/>
                        <a:gd name="connsiteX17" fmla="*/ 329699 w 443033"/>
                        <a:gd name="connsiteY17" fmla="*/ 12879 h 602732"/>
                        <a:gd name="connsiteX18" fmla="*/ 355456 w 443033"/>
                        <a:gd name="connsiteY18" fmla="*/ 25758 h 602732"/>
                        <a:gd name="connsiteX19" fmla="*/ 368335 w 443033"/>
                        <a:gd name="connsiteY19" fmla="*/ 43789 h 602732"/>
                        <a:gd name="connsiteX20" fmla="*/ 383790 w 443033"/>
                        <a:gd name="connsiteY20" fmla="*/ 64395 h 602732"/>
                        <a:gd name="connsiteX21" fmla="*/ 388942 w 443033"/>
                        <a:gd name="connsiteY21" fmla="*/ 90153 h 602732"/>
                        <a:gd name="connsiteX22" fmla="*/ 391517 w 443033"/>
                        <a:gd name="connsiteY22" fmla="*/ 110759 h 602732"/>
                        <a:gd name="connsiteX23" fmla="*/ 396669 w 443033"/>
                        <a:gd name="connsiteY23" fmla="*/ 146820 h 602732"/>
                        <a:gd name="connsiteX24" fmla="*/ 401820 w 443033"/>
                        <a:gd name="connsiteY24" fmla="*/ 185456 h 602732"/>
                        <a:gd name="connsiteX25" fmla="*/ 401820 w 443033"/>
                        <a:gd name="connsiteY25" fmla="*/ 216365 h 602732"/>
                        <a:gd name="connsiteX26" fmla="*/ 412124 w 443033"/>
                        <a:gd name="connsiteY26" fmla="*/ 267881 h 602732"/>
                        <a:gd name="connsiteX27" fmla="*/ 417275 w 443033"/>
                        <a:gd name="connsiteY27" fmla="*/ 417276 h 602732"/>
                        <a:gd name="connsiteX28" fmla="*/ 430154 w 443033"/>
                        <a:gd name="connsiteY28" fmla="*/ 461065 h 602732"/>
                        <a:gd name="connsiteX29" fmla="*/ 425002 w 443033"/>
                        <a:gd name="connsiteY29" fmla="*/ 450761 h 602732"/>
                        <a:gd name="connsiteX30" fmla="*/ 443033 w 443033"/>
                        <a:gd name="connsiteY30" fmla="*/ 602732 h 602732"/>
                        <a:gd name="connsiteX31" fmla="*/ 422427 w 443033"/>
                        <a:gd name="connsiteY31" fmla="*/ 569247 h 602732"/>
                        <a:gd name="connsiteX32" fmla="*/ 396669 w 443033"/>
                        <a:gd name="connsiteY32" fmla="*/ 520307 h 602732"/>
                        <a:gd name="connsiteX33" fmla="*/ 388942 w 443033"/>
                        <a:gd name="connsiteY33" fmla="*/ 491973 h 602732"/>
                        <a:gd name="connsiteX34" fmla="*/ 373487 w 443033"/>
                        <a:gd name="connsiteY34" fmla="*/ 458488 h 602732"/>
                        <a:gd name="connsiteX35" fmla="*/ 350305 w 443033"/>
                        <a:gd name="connsiteY35" fmla="*/ 427579 h 602732"/>
                        <a:gd name="connsiteX36" fmla="*/ 324547 w 443033"/>
                        <a:gd name="connsiteY36" fmla="*/ 406973 h 602732"/>
                        <a:gd name="connsiteX37" fmla="*/ 252425 w 443033"/>
                        <a:gd name="connsiteY37" fmla="*/ 378639 h 602732"/>
                        <a:gd name="connsiteX38" fmla="*/ 208637 w 443033"/>
                        <a:gd name="connsiteY38" fmla="*/ 373488 h 602732"/>
                        <a:gd name="connsiteX39" fmla="*/ 193183 w 443033"/>
                        <a:gd name="connsiteY39" fmla="*/ 368336 h 602732"/>
                        <a:gd name="connsiteX40" fmla="*/ 139091 w 443033"/>
                        <a:gd name="connsiteY40" fmla="*/ 365760 h 602732"/>
                        <a:gd name="connsiteX41" fmla="*/ 105606 w 443033"/>
                        <a:gd name="connsiteY41" fmla="*/ 383791 h 602732"/>
                        <a:gd name="connsiteX42" fmla="*/ 85000 w 443033"/>
                        <a:gd name="connsiteY42" fmla="*/ 396670 h 602732"/>
                        <a:gd name="connsiteX43" fmla="*/ 56667 w 443033"/>
                        <a:gd name="connsiteY43" fmla="*/ 417276 h 602732"/>
                        <a:gd name="connsiteX44" fmla="*/ 33485 w 443033"/>
                        <a:gd name="connsiteY44" fmla="*/ 425003 h 602732"/>
                        <a:gd name="connsiteX45" fmla="*/ 0 w 443033"/>
                        <a:gd name="connsiteY45" fmla="*/ 463640 h 602732"/>
                        <a:gd name="connsiteX0" fmla="*/ 0 w 443033"/>
                        <a:gd name="connsiteY0" fmla="*/ 463640 h 602732"/>
                        <a:gd name="connsiteX1" fmla="*/ 25757 w 443033"/>
                        <a:gd name="connsiteY1" fmla="*/ 368336 h 602732"/>
                        <a:gd name="connsiteX2" fmla="*/ 54091 w 443033"/>
                        <a:gd name="connsiteY2" fmla="*/ 239547 h 602732"/>
                        <a:gd name="connsiteX3" fmla="*/ 69545 w 443033"/>
                        <a:gd name="connsiteY3" fmla="*/ 175153 h 602732"/>
                        <a:gd name="connsiteX4" fmla="*/ 92727 w 443033"/>
                        <a:gd name="connsiteY4" fmla="*/ 118486 h 602732"/>
                        <a:gd name="connsiteX5" fmla="*/ 103031 w 443033"/>
                        <a:gd name="connsiteY5" fmla="*/ 103031 h 602732"/>
                        <a:gd name="connsiteX6" fmla="*/ 115909 w 443033"/>
                        <a:gd name="connsiteY6" fmla="*/ 72122 h 602732"/>
                        <a:gd name="connsiteX7" fmla="*/ 131364 w 443033"/>
                        <a:gd name="connsiteY7" fmla="*/ 48940 h 602732"/>
                        <a:gd name="connsiteX8" fmla="*/ 146819 w 443033"/>
                        <a:gd name="connsiteY8" fmla="*/ 36061 h 602732"/>
                        <a:gd name="connsiteX9" fmla="*/ 159698 w 443033"/>
                        <a:gd name="connsiteY9" fmla="*/ 25758 h 602732"/>
                        <a:gd name="connsiteX10" fmla="*/ 172576 w 443033"/>
                        <a:gd name="connsiteY10" fmla="*/ 20607 h 602732"/>
                        <a:gd name="connsiteX11" fmla="*/ 198334 w 443033"/>
                        <a:gd name="connsiteY11" fmla="*/ 10304 h 602732"/>
                        <a:gd name="connsiteX12" fmla="*/ 236971 w 443033"/>
                        <a:gd name="connsiteY12" fmla="*/ 0 h 602732"/>
                        <a:gd name="connsiteX13" fmla="*/ 257577 w 443033"/>
                        <a:gd name="connsiteY13" fmla="*/ 0 h 602732"/>
                        <a:gd name="connsiteX14" fmla="*/ 288486 w 443033"/>
                        <a:gd name="connsiteY14" fmla="*/ 0 h 602732"/>
                        <a:gd name="connsiteX15" fmla="*/ 301365 w 443033"/>
                        <a:gd name="connsiteY15" fmla="*/ 0 h 602732"/>
                        <a:gd name="connsiteX16" fmla="*/ 301365 w 443033"/>
                        <a:gd name="connsiteY16" fmla="*/ 0 h 602732"/>
                        <a:gd name="connsiteX17" fmla="*/ 329699 w 443033"/>
                        <a:gd name="connsiteY17" fmla="*/ 12879 h 602732"/>
                        <a:gd name="connsiteX18" fmla="*/ 355456 w 443033"/>
                        <a:gd name="connsiteY18" fmla="*/ 25758 h 602732"/>
                        <a:gd name="connsiteX19" fmla="*/ 368335 w 443033"/>
                        <a:gd name="connsiteY19" fmla="*/ 43789 h 602732"/>
                        <a:gd name="connsiteX20" fmla="*/ 383790 w 443033"/>
                        <a:gd name="connsiteY20" fmla="*/ 64395 h 602732"/>
                        <a:gd name="connsiteX21" fmla="*/ 388942 w 443033"/>
                        <a:gd name="connsiteY21" fmla="*/ 90153 h 602732"/>
                        <a:gd name="connsiteX22" fmla="*/ 391517 w 443033"/>
                        <a:gd name="connsiteY22" fmla="*/ 110759 h 602732"/>
                        <a:gd name="connsiteX23" fmla="*/ 396669 w 443033"/>
                        <a:gd name="connsiteY23" fmla="*/ 146820 h 602732"/>
                        <a:gd name="connsiteX24" fmla="*/ 401820 w 443033"/>
                        <a:gd name="connsiteY24" fmla="*/ 185456 h 602732"/>
                        <a:gd name="connsiteX25" fmla="*/ 401820 w 443033"/>
                        <a:gd name="connsiteY25" fmla="*/ 216365 h 602732"/>
                        <a:gd name="connsiteX26" fmla="*/ 412124 w 443033"/>
                        <a:gd name="connsiteY26" fmla="*/ 267881 h 602732"/>
                        <a:gd name="connsiteX27" fmla="*/ 427578 w 443033"/>
                        <a:gd name="connsiteY27" fmla="*/ 406973 h 602732"/>
                        <a:gd name="connsiteX28" fmla="*/ 430154 w 443033"/>
                        <a:gd name="connsiteY28" fmla="*/ 461065 h 602732"/>
                        <a:gd name="connsiteX29" fmla="*/ 425002 w 443033"/>
                        <a:gd name="connsiteY29" fmla="*/ 450761 h 602732"/>
                        <a:gd name="connsiteX30" fmla="*/ 443033 w 443033"/>
                        <a:gd name="connsiteY30" fmla="*/ 602732 h 602732"/>
                        <a:gd name="connsiteX31" fmla="*/ 422427 w 443033"/>
                        <a:gd name="connsiteY31" fmla="*/ 569247 h 602732"/>
                        <a:gd name="connsiteX32" fmla="*/ 396669 w 443033"/>
                        <a:gd name="connsiteY32" fmla="*/ 520307 h 602732"/>
                        <a:gd name="connsiteX33" fmla="*/ 388942 w 443033"/>
                        <a:gd name="connsiteY33" fmla="*/ 491973 h 602732"/>
                        <a:gd name="connsiteX34" fmla="*/ 373487 w 443033"/>
                        <a:gd name="connsiteY34" fmla="*/ 458488 h 602732"/>
                        <a:gd name="connsiteX35" fmla="*/ 350305 w 443033"/>
                        <a:gd name="connsiteY35" fmla="*/ 427579 h 602732"/>
                        <a:gd name="connsiteX36" fmla="*/ 324547 w 443033"/>
                        <a:gd name="connsiteY36" fmla="*/ 406973 h 602732"/>
                        <a:gd name="connsiteX37" fmla="*/ 252425 w 443033"/>
                        <a:gd name="connsiteY37" fmla="*/ 378639 h 602732"/>
                        <a:gd name="connsiteX38" fmla="*/ 208637 w 443033"/>
                        <a:gd name="connsiteY38" fmla="*/ 373488 h 602732"/>
                        <a:gd name="connsiteX39" fmla="*/ 193183 w 443033"/>
                        <a:gd name="connsiteY39" fmla="*/ 368336 h 602732"/>
                        <a:gd name="connsiteX40" fmla="*/ 139091 w 443033"/>
                        <a:gd name="connsiteY40" fmla="*/ 365760 h 602732"/>
                        <a:gd name="connsiteX41" fmla="*/ 105606 w 443033"/>
                        <a:gd name="connsiteY41" fmla="*/ 383791 h 602732"/>
                        <a:gd name="connsiteX42" fmla="*/ 85000 w 443033"/>
                        <a:gd name="connsiteY42" fmla="*/ 396670 h 602732"/>
                        <a:gd name="connsiteX43" fmla="*/ 56667 w 443033"/>
                        <a:gd name="connsiteY43" fmla="*/ 417276 h 602732"/>
                        <a:gd name="connsiteX44" fmla="*/ 33485 w 443033"/>
                        <a:gd name="connsiteY44" fmla="*/ 425003 h 602732"/>
                        <a:gd name="connsiteX45" fmla="*/ 0 w 443033"/>
                        <a:gd name="connsiteY45" fmla="*/ 463640 h 602732"/>
                        <a:gd name="connsiteX0" fmla="*/ 0 w 443033"/>
                        <a:gd name="connsiteY0" fmla="*/ 463640 h 602732"/>
                        <a:gd name="connsiteX1" fmla="*/ 25757 w 443033"/>
                        <a:gd name="connsiteY1" fmla="*/ 368336 h 602732"/>
                        <a:gd name="connsiteX2" fmla="*/ 54091 w 443033"/>
                        <a:gd name="connsiteY2" fmla="*/ 239547 h 602732"/>
                        <a:gd name="connsiteX3" fmla="*/ 69545 w 443033"/>
                        <a:gd name="connsiteY3" fmla="*/ 175153 h 602732"/>
                        <a:gd name="connsiteX4" fmla="*/ 92727 w 443033"/>
                        <a:gd name="connsiteY4" fmla="*/ 118486 h 602732"/>
                        <a:gd name="connsiteX5" fmla="*/ 103031 w 443033"/>
                        <a:gd name="connsiteY5" fmla="*/ 103031 h 602732"/>
                        <a:gd name="connsiteX6" fmla="*/ 115909 w 443033"/>
                        <a:gd name="connsiteY6" fmla="*/ 72122 h 602732"/>
                        <a:gd name="connsiteX7" fmla="*/ 131364 w 443033"/>
                        <a:gd name="connsiteY7" fmla="*/ 48940 h 602732"/>
                        <a:gd name="connsiteX8" fmla="*/ 146819 w 443033"/>
                        <a:gd name="connsiteY8" fmla="*/ 36061 h 602732"/>
                        <a:gd name="connsiteX9" fmla="*/ 159698 w 443033"/>
                        <a:gd name="connsiteY9" fmla="*/ 25758 h 602732"/>
                        <a:gd name="connsiteX10" fmla="*/ 172576 w 443033"/>
                        <a:gd name="connsiteY10" fmla="*/ 20607 h 602732"/>
                        <a:gd name="connsiteX11" fmla="*/ 198334 w 443033"/>
                        <a:gd name="connsiteY11" fmla="*/ 10304 h 602732"/>
                        <a:gd name="connsiteX12" fmla="*/ 236971 w 443033"/>
                        <a:gd name="connsiteY12" fmla="*/ 0 h 602732"/>
                        <a:gd name="connsiteX13" fmla="*/ 257577 w 443033"/>
                        <a:gd name="connsiteY13" fmla="*/ 0 h 602732"/>
                        <a:gd name="connsiteX14" fmla="*/ 288486 w 443033"/>
                        <a:gd name="connsiteY14" fmla="*/ 0 h 602732"/>
                        <a:gd name="connsiteX15" fmla="*/ 301365 w 443033"/>
                        <a:gd name="connsiteY15" fmla="*/ 0 h 602732"/>
                        <a:gd name="connsiteX16" fmla="*/ 301365 w 443033"/>
                        <a:gd name="connsiteY16" fmla="*/ 0 h 602732"/>
                        <a:gd name="connsiteX17" fmla="*/ 329699 w 443033"/>
                        <a:gd name="connsiteY17" fmla="*/ 12879 h 602732"/>
                        <a:gd name="connsiteX18" fmla="*/ 355456 w 443033"/>
                        <a:gd name="connsiteY18" fmla="*/ 25758 h 602732"/>
                        <a:gd name="connsiteX19" fmla="*/ 368335 w 443033"/>
                        <a:gd name="connsiteY19" fmla="*/ 43789 h 602732"/>
                        <a:gd name="connsiteX20" fmla="*/ 383790 w 443033"/>
                        <a:gd name="connsiteY20" fmla="*/ 64395 h 602732"/>
                        <a:gd name="connsiteX21" fmla="*/ 388942 w 443033"/>
                        <a:gd name="connsiteY21" fmla="*/ 90153 h 602732"/>
                        <a:gd name="connsiteX22" fmla="*/ 391517 w 443033"/>
                        <a:gd name="connsiteY22" fmla="*/ 110759 h 602732"/>
                        <a:gd name="connsiteX23" fmla="*/ 396669 w 443033"/>
                        <a:gd name="connsiteY23" fmla="*/ 146820 h 602732"/>
                        <a:gd name="connsiteX24" fmla="*/ 401820 w 443033"/>
                        <a:gd name="connsiteY24" fmla="*/ 185456 h 602732"/>
                        <a:gd name="connsiteX25" fmla="*/ 401820 w 443033"/>
                        <a:gd name="connsiteY25" fmla="*/ 216365 h 602732"/>
                        <a:gd name="connsiteX26" fmla="*/ 414700 w 443033"/>
                        <a:gd name="connsiteY26" fmla="*/ 265305 h 602732"/>
                        <a:gd name="connsiteX27" fmla="*/ 427578 w 443033"/>
                        <a:gd name="connsiteY27" fmla="*/ 406973 h 602732"/>
                        <a:gd name="connsiteX28" fmla="*/ 430154 w 443033"/>
                        <a:gd name="connsiteY28" fmla="*/ 461065 h 602732"/>
                        <a:gd name="connsiteX29" fmla="*/ 425002 w 443033"/>
                        <a:gd name="connsiteY29" fmla="*/ 450761 h 602732"/>
                        <a:gd name="connsiteX30" fmla="*/ 443033 w 443033"/>
                        <a:gd name="connsiteY30" fmla="*/ 602732 h 602732"/>
                        <a:gd name="connsiteX31" fmla="*/ 422427 w 443033"/>
                        <a:gd name="connsiteY31" fmla="*/ 569247 h 602732"/>
                        <a:gd name="connsiteX32" fmla="*/ 396669 w 443033"/>
                        <a:gd name="connsiteY32" fmla="*/ 520307 h 602732"/>
                        <a:gd name="connsiteX33" fmla="*/ 388942 w 443033"/>
                        <a:gd name="connsiteY33" fmla="*/ 491973 h 602732"/>
                        <a:gd name="connsiteX34" fmla="*/ 373487 w 443033"/>
                        <a:gd name="connsiteY34" fmla="*/ 458488 h 602732"/>
                        <a:gd name="connsiteX35" fmla="*/ 350305 w 443033"/>
                        <a:gd name="connsiteY35" fmla="*/ 427579 h 602732"/>
                        <a:gd name="connsiteX36" fmla="*/ 324547 w 443033"/>
                        <a:gd name="connsiteY36" fmla="*/ 406973 h 602732"/>
                        <a:gd name="connsiteX37" fmla="*/ 252425 w 443033"/>
                        <a:gd name="connsiteY37" fmla="*/ 378639 h 602732"/>
                        <a:gd name="connsiteX38" fmla="*/ 208637 w 443033"/>
                        <a:gd name="connsiteY38" fmla="*/ 373488 h 602732"/>
                        <a:gd name="connsiteX39" fmla="*/ 193183 w 443033"/>
                        <a:gd name="connsiteY39" fmla="*/ 368336 h 602732"/>
                        <a:gd name="connsiteX40" fmla="*/ 139091 w 443033"/>
                        <a:gd name="connsiteY40" fmla="*/ 365760 h 602732"/>
                        <a:gd name="connsiteX41" fmla="*/ 105606 w 443033"/>
                        <a:gd name="connsiteY41" fmla="*/ 383791 h 602732"/>
                        <a:gd name="connsiteX42" fmla="*/ 85000 w 443033"/>
                        <a:gd name="connsiteY42" fmla="*/ 396670 h 602732"/>
                        <a:gd name="connsiteX43" fmla="*/ 56667 w 443033"/>
                        <a:gd name="connsiteY43" fmla="*/ 417276 h 602732"/>
                        <a:gd name="connsiteX44" fmla="*/ 33485 w 443033"/>
                        <a:gd name="connsiteY44" fmla="*/ 425003 h 602732"/>
                        <a:gd name="connsiteX45" fmla="*/ 0 w 443033"/>
                        <a:gd name="connsiteY45" fmla="*/ 463640 h 602732"/>
                        <a:gd name="connsiteX0" fmla="*/ 0 w 443033"/>
                        <a:gd name="connsiteY0" fmla="*/ 463640 h 602732"/>
                        <a:gd name="connsiteX1" fmla="*/ 25757 w 443033"/>
                        <a:gd name="connsiteY1" fmla="*/ 368336 h 602732"/>
                        <a:gd name="connsiteX2" fmla="*/ 54091 w 443033"/>
                        <a:gd name="connsiteY2" fmla="*/ 239547 h 602732"/>
                        <a:gd name="connsiteX3" fmla="*/ 69545 w 443033"/>
                        <a:gd name="connsiteY3" fmla="*/ 175153 h 602732"/>
                        <a:gd name="connsiteX4" fmla="*/ 92727 w 443033"/>
                        <a:gd name="connsiteY4" fmla="*/ 118486 h 602732"/>
                        <a:gd name="connsiteX5" fmla="*/ 103031 w 443033"/>
                        <a:gd name="connsiteY5" fmla="*/ 103031 h 602732"/>
                        <a:gd name="connsiteX6" fmla="*/ 115909 w 443033"/>
                        <a:gd name="connsiteY6" fmla="*/ 72122 h 602732"/>
                        <a:gd name="connsiteX7" fmla="*/ 131364 w 443033"/>
                        <a:gd name="connsiteY7" fmla="*/ 48940 h 602732"/>
                        <a:gd name="connsiteX8" fmla="*/ 146819 w 443033"/>
                        <a:gd name="connsiteY8" fmla="*/ 36061 h 602732"/>
                        <a:gd name="connsiteX9" fmla="*/ 159698 w 443033"/>
                        <a:gd name="connsiteY9" fmla="*/ 25758 h 602732"/>
                        <a:gd name="connsiteX10" fmla="*/ 172576 w 443033"/>
                        <a:gd name="connsiteY10" fmla="*/ 20607 h 602732"/>
                        <a:gd name="connsiteX11" fmla="*/ 198334 w 443033"/>
                        <a:gd name="connsiteY11" fmla="*/ 10304 h 602732"/>
                        <a:gd name="connsiteX12" fmla="*/ 236971 w 443033"/>
                        <a:gd name="connsiteY12" fmla="*/ 0 h 602732"/>
                        <a:gd name="connsiteX13" fmla="*/ 257577 w 443033"/>
                        <a:gd name="connsiteY13" fmla="*/ 0 h 602732"/>
                        <a:gd name="connsiteX14" fmla="*/ 288486 w 443033"/>
                        <a:gd name="connsiteY14" fmla="*/ 0 h 602732"/>
                        <a:gd name="connsiteX15" fmla="*/ 301365 w 443033"/>
                        <a:gd name="connsiteY15" fmla="*/ 0 h 602732"/>
                        <a:gd name="connsiteX16" fmla="*/ 301365 w 443033"/>
                        <a:gd name="connsiteY16" fmla="*/ 0 h 602732"/>
                        <a:gd name="connsiteX17" fmla="*/ 329699 w 443033"/>
                        <a:gd name="connsiteY17" fmla="*/ 12879 h 602732"/>
                        <a:gd name="connsiteX18" fmla="*/ 355456 w 443033"/>
                        <a:gd name="connsiteY18" fmla="*/ 25758 h 602732"/>
                        <a:gd name="connsiteX19" fmla="*/ 368335 w 443033"/>
                        <a:gd name="connsiteY19" fmla="*/ 43789 h 602732"/>
                        <a:gd name="connsiteX20" fmla="*/ 383790 w 443033"/>
                        <a:gd name="connsiteY20" fmla="*/ 64395 h 602732"/>
                        <a:gd name="connsiteX21" fmla="*/ 388942 w 443033"/>
                        <a:gd name="connsiteY21" fmla="*/ 90153 h 602732"/>
                        <a:gd name="connsiteX22" fmla="*/ 391517 w 443033"/>
                        <a:gd name="connsiteY22" fmla="*/ 110759 h 602732"/>
                        <a:gd name="connsiteX23" fmla="*/ 396669 w 443033"/>
                        <a:gd name="connsiteY23" fmla="*/ 146820 h 602732"/>
                        <a:gd name="connsiteX24" fmla="*/ 401820 w 443033"/>
                        <a:gd name="connsiteY24" fmla="*/ 185456 h 602732"/>
                        <a:gd name="connsiteX25" fmla="*/ 409548 w 443033"/>
                        <a:gd name="connsiteY25" fmla="*/ 206061 h 602732"/>
                        <a:gd name="connsiteX26" fmla="*/ 414700 w 443033"/>
                        <a:gd name="connsiteY26" fmla="*/ 265305 h 602732"/>
                        <a:gd name="connsiteX27" fmla="*/ 427578 w 443033"/>
                        <a:gd name="connsiteY27" fmla="*/ 406973 h 602732"/>
                        <a:gd name="connsiteX28" fmla="*/ 430154 w 443033"/>
                        <a:gd name="connsiteY28" fmla="*/ 461065 h 602732"/>
                        <a:gd name="connsiteX29" fmla="*/ 425002 w 443033"/>
                        <a:gd name="connsiteY29" fmla="*/ 450761 h 602732"/>
                        <a:gd name="connsiteX30" fmla="*/ 443033 w 443033"/>
                        <a:gd name="connsiteY30" fmla="*/ 602732 h 602732"/>
                        <a:gd name="connsiteX31" fmla="*/ 422427 w 443033"/>
                        <a:gd name="connsiteY31" fmla="*/ 569247 h 602732"/>
                        <a:gd name="connsiteX32" fmla="*/ 396669 w 443033"/>
                        <a:gd name="connsiteY32" fmla="*/ 520307 h 602732"/>
                        <a:gd name="connsiteX33" fmla="*/ 388942 w 443033"/>
                        <a:gd name="connsiteY33" fmla="*/ 491973 h 602732"/>
                        <a:gd name="connsiteX34" fmla="*/ 373487 w 443033"/>
                        <a:gd name="connsiteY34" fmla="*/ 458488 h 602732"/>
                        <a:gd name="connsiteX35" fmla="*/ 350305 w 443033"/>
                        <a:gd name="connsiteY35" fmla="*/ 427579 h 602732"/>
                        <a:gd name="connsiteX36" fmla="*/ 324547 w 443033"/>
                        <a:gd name="connsiteY36" fmla="*/ 406973 h 602732"/>
                        <a:gd name="connsiteX37" fmla="*/ 252425 w 443033"/>
                        <a:gd name="connsiteY37" fmla="*/ 378639 h 602732"/>
                        <a:gd name="connsiteX38" fmla="*/ 208637 w 443033"/>
                        <a:gd name="connsiteY38" fmla="*/ 373488 h 602732"/>
                        <a:gd name="connsiteX39" fmla="*/ 193183 w 443033"/>
                        <a:gd name="connsiteY39" fmla="*/ 368336 h 602732"/>
                        <a:gd name="connsiteX40" fmla="*/ 139091 w 443033"/>
                        <a:gd name="connsiteY40" fmla="*/ 365760 h 602732"/>
                        <a:gd name="connsiteX41" fmla="*/ 105606 w 443033"/>
                        <a:gd name="connsiteY41" fmla="*/ 383791 h 602732"/>
                        <a:gd name="connsiteX42" fmla="*/ 85000 w 443033"/>
                        <a:gd name="connsiteY42" fmla="*/ 396670 h 602732"/>
                        <a:gd name="connsiteX43" fmla="*/ 56667 w 443033"/>
                        <a:gd name="connsiteY43" fmla="*/ 417276 h 602732"/>
                        <a:gd name="connsiteX44" fmla="*/ 33485 w 443033"/>
                        <a:gd name="connsiteY44" fmla="*/ 425003 h 602732"/>
                        <a:gd name="connsiteX45" fmla="*/ 0 w 443033"/>
                        <a:gd name="connsiteY45" fmla="*/ 463640 h 602732"/>
                        <a:gd name="connsiteX0" fmla="*/ 0 w 443033"/>
                        <a:gd name="connsiteY0" fmla="*/ 463640 h 602732"/>
                        <a:gd name="connsiteX1" fmla="*/ 25757 w 443033"/>
                        <a:gd name="connsiteY1" fmla="*/ 368336 h 602732"/>
                        <a:gd name="connsiteX2" fmla="*/ 54091 w 443033"/>
                        <a:gd name="connsiteY2" fmla="*/ 239547 h 602732"/>
                        <a:gd name="connsiteX3" fmla="*/ 69545 w 443033"/>
                        <a:gd name="connsiteY3" fmla="*/ 175153 h 602732"/>
                        <a:gd name="connsiteX4" fmla="*/ 92727 w 443033"/>
                        <a:gd name="connsiteY4" fmla="*/ 118486 h 602732"/>
                        <a:gd name="connsiteX5" fmla="*/ 103031 w 443033"/>
                        <a:gd name="connsiteY5" fmla="*/ 103031 h 602732"/>
                        <a:gd name="connsiteX6" fmla="*/ 115909 w 443033"/>
                        <a:gd name="connsiteY6" fmla="*/ 72122 h 602732"/>
                        <a:gd name="connsiteX7" fmla="*/ 131364 w 443033"/>
                        <a:gd name="connsiteY7" fmla="*/ 48940 h 602732"/>
                        <a:gd name="connsiteX8" fmla="*/ 146819 w 443033"/>
                        <a:gd name="connsiteY8" fmla="*/ 36061 h 602732"/>
                        <a:gd name="connsiteX9" fmla="*/ 159698 w 443033"/>
                        <a:gd name="connsiteY9" fmla="*/ 25758 h 602732"/>
                        <a:gd name="connsiteX10" fmla="*/ 172576 w 443033"/>
                        <a:gd name="connsiteY10" fmla="*/ 20607 h 602732"/>
                        <a:gd name="connsiteX11" fmla="*/ 198334 w 443033"/>
                        <a:gd name="connsiteY11" fmla="*/ 10304 h 602732"/>
                        <a:gd name="connsiteX12" fmla="*/ 236971 w 443033"/>
                        <a:gd name="connsiteY12" fmla="*/ 0 h 602732"/>
                        <a:gd name="connsiteX13" fmla="*/ 257577 w 443033"/>
                        <a:gd name="connsiteY13" fmla="*/ 0 h 602732"/>
                        <a:gd name="connsiteX14" fmla="*/ 288486 w 443033"/>
                        <a:gd name="connsiteY14" fmla="*/ 0 h 602732"/>
                        <a:gd name="connsiteX15" fmla="*/ 301365 w 443033"/>
                        <a:gd name="connsiteY15" fmla="*/ 0 h 602732"/>
                        <a:gd name="connsiteX16" fmla="*/ 301365 w 443033"/>
                        <a:gd name="connsiteY16" fmla="*/ 0 h 602732"/>
                        <a:gd name="connsiteX17" fmla="*/ 329699 w 443033"/>
                        <a:gd name="connsiteY17" fmla="*/ 12879 h 602732"/>
                        <a:gd name="connsiteX18" fmla="*/ 355456 w 443033"/>
                        <a:gd name="connsiteY18" fmla="*/ 25758 h 602732"/>
                        <a:gd name="connsiteX19" fmla="*/ 368335 w 443033"/>
                        <a:gd name="connsiteY19" fmla="*/ 43789 h 602732"/>
                        <a:gd name="connsiteX20" fmla="*/ 383790 w 443033"/>
                        <a:gd name="connsiteY20" fmla="*/ 64395 h 602732"/>
                        <a:gd name="connsiteX21" fmla="*/ 388942 w 443033"/>
                        <a:gd name="connsiteY21" fmla="*/ 90153 h 602732"/>
                        <a:gd name="connsiteX22" fmla="*/ 391517 w 443033"/>
                        <a:gd name="connsiteY22" fmla="*/ 110759 h 602732"/>
                        <a:gd name="connsiteX23" fmla="*/ 401820 w 443033"/>
                        <a:gd name="connsiteY23" fmla="*/ 136517 h 602732"/>
                        <a:gd name="connsiteX24" fmla="*/ 401820 w 443033"/>
                        <a:gd name="connsiteY24" fmla="*/ 185456 h 602732"/>
                        <a:gd name="connsiteX25" fmla="*/ 409548 w 443033"/>
                        <a:gd name="connsiteY25" fmla="*/ 206061 h 602732"/>
                        <a:gd name="connsiteX26" fmla="*/ 414700 w 443033"/>
                        <a:gd name="connsiteY26" fmla="*/ 265305 h 602732"/>
                        <a:gd name="connsiteX27" fmla="*/ 427578 w 443033"/>
                        <a:gd name="connsiteY27" fmla="*/ 406973 h 602732"/>
                        <a:gd name="connsiteX28" fmla="*/ 430154 w 443033"/>
                        <a:gd name="connsiteY28" fmla="*/ 461065 h 602732"/>
                        <a:gd name="connsiteX29" fmla="*/ 425002 w 443033"/>
                        <a:gd name="connsiteY29" fmla="*/ 450761 h 602732"/>
                        <a:gd name="connsiteX30" fmla="*/ 443033 w 443033"/>
                        <a:gd name="connsiteY30" fmla="*/ 602732 h 602732"/>
                        <a:gd name="connsiteX31" fmla="*/ 422427 w 443033"/>
                        <a:gd name="connsiteY31" fmla="*/ 569247 h 602732"/>
                        <a:gd name="connsiteX32" fmla="*/ 396669 w 443033"/>
                        <a:gd name="connsiteY32" fmla="*/ 520307 h 602732"/>
                        <a:gd name="connsiteX33" fmla="*/ 388942 w 443033"/>
                        <a:gd name="connsiteY33" fmla="*/ 491973 h 602732"/>
                        <a:gd name="connsiteX34" fmla="*/ 373487 w 443033"/>
                        <a:gd name="connsiteY34" fmla="*/ 458488 h 602732"/>
                        <a:gd name="connsiteX35" fmla="*/ 350305 w 443033"/>
                        <a:gd name="connsiteY35" fmla="*/ 427579 h 602732"/>
                        <a:gd name="connsiteX36" fmla="*/ 324547 w 443033"/>
                        <a:gd name="connsiteY36" fmla="*/ 406973 h 602732"/>
                        <a:gd name="connsiteX37" fmla="*/ 252425 w 443033"/>
                        <a:gd name="connsiteY37" fmla="*/ 378639 h 602732"/>
                        <a:gd name="connsiteX38" fmla="*/ 208637 w 443033"/>
                        <a:gd name="connsiteY38" fmla="*/ 373488 h 602732"/>
                        <a:gd name="connsiteX39" fmla="*/ 193183 w 443033"/>
                        <a:gd name="connsiteY39" fmla="*/ 368336 h 602732"/>
                        <a:gd name="connsiteX40" fmla="*/ 139091 w 443033"/>
                        <a:gd name="connsiteY40" fmla="*/ 365760 h 602732"/>
                        <a:gd name="connsiteX41" fmla="*/ 105606 w 443033"/>
                        <a:gd name="connsiteY41" fmla="*/ 383791 h 602732"/>
                        <a:gd name="connsiteX42" fmla="*/ 85000 w 443033"/>
                        <a:gd name="connsiteY42" fmla="*/ 396670 h 602732"/>
                        <a:gd name="connsiteX43" fmla="*/ 56667 w 443033"/>
                        <a:gd name="connsiteY43" fmla="*/ 417276 h 602732"/>
                        <a:gd name="connsiteX44" fmla="*/ 33485 w 443033"/>
                        <a:gd name="connsiteY44" fmla="*/ 425003 h 602732"/>
                        <a:gd name="connsiteX45" fmla="*/ 0 w 443033"/>
                        <a:gd name="connsiteY45" fmla="*/ 463640 h 602732"/>
                        <a:gd name="connsiteX0" fmla="*/ 0 w 443033"/>
                        <a:gd name="connsiteY0" fmla="*/ 463640 h 602732"/>
                        <a:gd name="connsiteX1" fmla="*/ 25757 w 443033"/>
                        <a:gd name="connsiteY1" fmla="*/ 368336 h 602732"/>
                        <a:gd name="connsiteX2" fmla="*/ 54091 w 443033"/>
                        <a:gd name="connsiteY2" fmla="*/ 239547 h 602732"/>
                        <a:gd name="connsiteX3" fmla="*/ 69545 w 443033"/>
                        <a:gd name="connsiteY3" fmla="*/ 175153 h 602732"/>
                        <a:gd name="connsiteX4" fmla="*/ 92727 w 443033"/>
                        <a:gd name="connsiteY4" fmla="*/ 118486 h 602732"/>
                        <a:gd name="connsiteX5" fmla="*/ 103031 w 443033"/>
                        <a:gd name="connsiteY5" fmla="*/ 103031 h 602732"/>
                        <a:gd name="connsiteX6" fmla="*/ 115909 w 443033"/>
                        <a:gd name="connsiteY6" fmla="*/ 72122 h 602732"/>
                        <a:gd name="connsiteX7" fmla="*/ 131364 w 443033"/>
                        <a:gd name="connsiteY7" fmla="*/ 48940 h 602732"/>
                        <a:gd name="connsiteX8" fmla="*/ 146819 w 443033"/>
                        <a:gd name="connsiteY8" fmla="*/ 36061 h 602732"/>
                        <a:gd name="connsiteX9" fmla="*/ 159698 w 443033"/>
                        <a:gd name="connsiteY9" fmla="*/ 25758 h 602732"/>
                        <a:gd name="connsiteX10" fmla="*/ 172576 w 443033"/>
                        <a:gd name="connsiteY10" fmla="*/ 20607 h 602732"/>
                        <a:gd name="connsiteX11" fmla="*/ 198334 w 443033"/>
                        <a:gd name="connsiteY11" fmla="*/ 10304 h 602732"/>
                        <a:gd name="connsiteX12" fmla="*/ 236971 w 443033"/>
                        <a:gd name="connsiteY12" fmla="*/ 0 h 602732"/>
                        <a:gd name="connsiteX13" fmla="*/ 257577 w 443033"/>
                        <a:gd name="connsiteY13" fmla="*/ 0 h 602732"/>
                        <a:gd name="connsiteX14" fmla="*/ 288486 w 443033"/>
                        <a:gd name="connsiteY14" fmla="*/ 0 h 602732"/>
                        <a:gd name="connsiteX15" fmla="*/ 301365 w 443033"/>
                        <a:gd name="connsiteY15" fmla="*/ 0 h 602732"/>
                        <a:gd name="connsiteX16" fmla="*/ 301365 w 443033"/>
                        <a:gd name="connsiteY16" fmla="*/ 0 h 602732"/>
                        <a:gd name="connsiteX17" fmla="*/ 329699 w 443033"/>
                        <a:gd name="connsiteY17" fmla="*/ 12879 h 602732"/>
                        <a:gd name="connsiteX18" fmla="*/ 355456 w 443033"/>
                        <a:gd name="connsiteY18" fmla="*/ 25758 h 602732"/>
                        <a:gd name="connsiteX19" fmla="*/ 368335 w 443033"/>
                        <a:gd name="connsiteY19" fmla="*/ 43789 h 602732"/>
                        <a:gd name="connsiteX20" fmla="*/ 383790 w 443033"/>
                        <a:gd name="connsiteY20" fmla="*/ 64395 h 602732"/>
                        <a:gd name="connsiteX21" fmla="*/ 388942 w 443033"/>
                        <a:gd name="connsiteY21" fmla="*/ 90153 h 602732"/>
                        <a:gd name="connsiteX22" fmla="*/ 391517 w 443033"/>
                        <a:gd name="connsiteY22" fmla="*/ 110759 h 602732"/>
                        <a:gd name="connsiteX23" fmla="*/ 401820 w 443033"/>
                        <a:gd name="connsiteY23" fmla="*/ 136517 h 602732"/>
                        <a:gd name="connsiteX24" fmla="*/ 406972 w 443033"/>
                        <a:gd name="connsiteY24" fmla="*/ 180305 h 602732"/>
                        <a:gd name="connsiteX25" fmla="*/ 409548 w 443033"/>
                        <a:gd name="connsiteY25" fmla="*/ 206061 h 602732"/>
                        <a:gd name="connsiteX26" fmla="*/ 414700 w 443033"/>
                        <a:gd name="connsiteY26" fmla="*/ 265305 h 602732"/>
                        <a:gd name="connsiteX27" fmla="*/ 427578 w 443033"/>
                        <a:gd name="connsiteY27" fmla="*/ 406973 h 602732"/>
                        <a:gd name="connsiteX28" fmla="*/ 430154 w 443033"/>
                        <a:gd name="connsiteY28" fmla="*/ 461065 h 602732"/>
                        <a:gd name="connsiteX29" fmla="*/ 425002 w 443033"/>
                        <a:gd name="connsiteY29" fmla="*/ 450761 h 602732"/>
                        <a:gd name="connsiteX30" fmla="*/ 443033 w 443033"/>
                        <a:gd name="connsiteY30" fmla="*/ 602732 h 602732"/>
                        <a:gd name="connsiteX31" fmla="*/ 422427 w 443033"/>
                        <a:gd name="connsiteY31" fmla="*/ 569247 h 602732"/>
                        <a:gd name="connsiteX32" fmla="*/ 396669 w 443033"/>
                        <a:gd name="connsiteY32" fmla="*/ 520307 h 602732"/>
                        <a:gd name="connsiteX33" fmla="*/ 388942 w 443033"/>
                        <a:gd name="connsiteY33" fmla="*/ 491973 h 602732"/>
                        <a:gd name="connsiteX34" fmla="*/ 373487 w 443033"/>
                        <a:gd name="connsiteY34" fmla="*/ 458488 h 602732"/>
                        <a:gd name="connsiteX35" fmla="*/ 350305 w 443033"/>
                        <a:gd name="connsiteY35" fmla="*/ 427579 h 602732"/>
                        <a:gd name="connsiteX36" fmla="*/ 324547 w 443033"/>
                        <a:gd name="connsiteY36" fmla="*/ 406973 h 602732"/>
                        <a:gd name="connsiteX37" fmla="*/ 252425 w 443033"/>
                        <a:gd name="connsiteY37" fmla="*/ 378639 h 602732"/>
                        <a:gd name="connsiteX38" fmla="*/ 208637 w 443033"/>
                        <a:gd name="connsiteY38" fmla="*/ 373488 h 602732"/>
                        <a:gd name="connsiteX39" fmla="*/ 193183 w 443033"/>
                        <a:gd name="connsiteY39" fmla="*/ 368336 h 602732"/>
                        <a:gd name="connsiteX40" fmla="*/ 139091 w 443033"/>
                        <a:gd name="connsiteY40" fmla="*/ 365760 h 602732"/>
                        <a:gd name="connsiteX41" fmla="*/ 105606 w 443033"/>
                        <a:gd name="connsiteY41" fmla="*/ 383791 h 602732"/>
                        <a:gd name="connsiteX42" fmla="*/ 85000 w 443033"/>
                        <a:gd name="connsiteY42" fmla="*/ 396670 h 602732"/>
                        <a:gd name="connsiteX43" fmla="*/ 56667 w 443033"/>
                        <a:gd name="connsiteY43" fmla="*/ 417276 h 602732"/>
                        <a:gd name="connsiteX44" fmla="*/ 33485 w 443033"/>
                        <a:gd name="connsiteY44" fmla="*/ 425003 h 602732"/>
                        <a:gd name="connsiteX45" fmla="*/ 0 w 443033"/>
                        <a:gd name="connsiteY45" fmla="*/ 463640 h 602732"/>
                        <a:gd name="connsiteX0" fmla="*/ 0 w 443033"/>
                        <a:gd name="connsiteY0" fmla="*/ 463640 h 602732"/>
                        <a:gd name="connsiteX1" fmla="*/ 25757 w 443033"/>
                        <a:gd name="connsiteY1" fmla="*/ 368336 h 602732"/>
                        <a:gd name="connsiteX2" fmla="*/ 54091 w 443033"/>
                        <a:gd name="connsiteY2" fmla="*/ 239547 h 602732"/>
                        <a:gd name="connsiteX3" fmla="*/ 69545 w 443033"/>
                        <a:gd name="connsiteY3" fmla="*/ 175153 h 602732"/>
                        <a:gd name="connsiteX4" fmla="*/ 92727 w 443033"/>
                        <a:gd name="connsiteY4" fmla="*/ 118486 h 602732"/>
                        <a:gd name="connsiteX5" fmla="*/ 103031 w 443033"/>
                        <a:gd name="connsiteY5" fmla="*/ 103031 h 602732"/>
                        <a:gd name="connsiteX6" fmla="*/ 115909 w 443033"/>
                        <a:gd name="connsiteY6" fmla="*/ 72122 h 602732"/>
                        <a:gd name="connsiteX7" fmla="*/ 131364 w 443033"/>
                        <a:gd name="connsiteY7" fmla="*/ 48940 h 602732"/>
                        <a:gd name="connsiteX8" fmla="*/ 146819 w 443033"/>
                        <a:gd name="connsiteY8" fmla="*/ 36061 h 602732"/>
                        <a:gd name="connsiteX9" fmla="*/ 159698 w 443033"/>
                        <a:gd name="connsiteY9" fmla="*/ 25758 h 602732"/>
                        <a:gd name="connsiteX10" fmla="*/ 172576 w 443033"/>
                        <a:gd name="connsiteY10" fmla="*/ 20607 h 602732"/>
                        <a:gd name="connsiteX11" fmla="*/ 198334 w 443033"/>
                        <a:gd name="connsiteY11" fmla="*/ 10304 h 602732"/>
                        <a:gd name="connsiteX12" fmla="*/ 236971 w 443033"/>
                        <a:gd name="connsiteY12" fmla="*/ 0 h 602732"/>
                        <a:gd name="connsiteX13" fmla="*/ 257577 w 443033"/>
                        <a:gd name="connsiteY13" fmla="*/ 0 h 602732"/>
                        <a:gd name="connsiteX14" fmla="*/ 288486 w 443033"/>
                        <a:gd name="connsiteY14" fmla="*/ 0 h 602732"/>
                        <a:gd name="connsiteX15" fmla="*/ 301365 w 443033"/>
                        <a:gd name="connsiteY15" fmla="*/ 0 h 602732"/>
                        <a:gd name="connsiteX16" fmla="*/ 301365 w 443033"/>
                        <a:gd name="connsiteY16" fmla="*/ 0 h 602732"/>
                        <a:gd name="connsiteX17" fmla="*/ 334850 w 443033"/>
                        <a:gd name="connsiteY17" fmla="*/ 2576 h 602732"/>
                        <a:gd name="connsiteX18" fmla="*/ 355456 w 443033"/>
                        <a:gd name="connsiteY18" fmla="*/ 25758 h 602732"/>
                        <a:gd name="connsiteX19" fmla="*/ 368335 w 443033"/>
                        <a:gd name="connsiteY19" fmla="*/ 43789 h 602732"/>
                        <a:gd name="connsiteX20" fmla="*/ 383790 w 443033"/>
                        <a:gd name="connsiteY20" fmla="*/ 64395 h 602732"/>
                        <a:gd name="connsiteX21" fmla="*/ 388942 w 443033"/>
                        <a:gd name="connsiteY21" fmla="*/ 90153 h 602732"/>
                        <a:gd name="connsiteX22" fmla="*/ 391517 w 443033"/>
                        <a:gd name="connsiteY22" fmla="*/ 110759 h 602732"/>
                        <a:gd name="connsiteX23" fmla="*/ 401820 w 443033"/>
                        <a:gd name="connsiteY23" fmla="*/ 136517 h 602732"/>
                        <a:gd name="connsiteX24" fmla="*/ 406972 w 443033"/>
                        <a:gd name="connsiteY24" fmla="*/ 180305 h 602732"/>
                        <a:gd name="connsiteX25" fmla="*/ 409548 w 443033"/>
                        <a:gd name="connsiteY25" fmla="*/ 206061 h 602732"/>
                        <a:gd name="connsiteX26" fmla="*/ 414700 w 443033"/>
                        <a:gd name="connsiteY26" fmla="*/ 265305 h 602732"/>
                        <a:gd name="connsiteX27" fmla="*/ 427578 w 443033"/>
                        <a:gd name="connsiteY27" fmla="*/ 406973 h 602732"/>
                        <a:gd name="connsiteX28" fmla="*/ 430154 w 443033"/>
                        <a:gd name="connsiteY28" fmla="*/ 461065 h 602732"/>
                        <a:gd name="connsiteX29" fmla="*/ 425002 w 443033"/>
                        <a:gd name="connsiteY29" fmla="*/ 450761 h 602732"/>
                        <a:gd name="connsiteX30" fmla="*/ 443033 w 443033"/>
                        <a:gd name="connsiteY30" fmla="*/ 602732 h 602732"/>
                        <a:gd name="connsiteX31" fmla="*/ 422427 w 443033"/>
                        <a:gd name="connsiteY31" fmla="*/ 569247 h 602732"/>
                        <a:gd name="connsiteX32" fmla="*/ 396669 w 443033"/>
                        <a:gd name="connsiteY32" fmla="*/ 520307 h 602732"/>
                        <a:gd name="connsiteX33" fmla="*/ 388942 w 443033"/>
                        <a:gd name="connsiteY33" fmla="*/ 491973 h 602732"/>
                        <a:gd name="connsiteX34" fmla="*/ 373487 w 443033"/>
                        <a:gd name="connsiteY34" fmla="*/ 458488 h 602732"/>
                        <a:gd name="connsiteX35" fmla="*/ 350305 w 443033"/>
                        <a:gd name="connsiteY35" fmla="*/ 427579 h 602732"/>
                        <a:gd name="connsiteX36" fmla="*/ 324547 w 443033"/>
                        <a:gd name="connsiteY36" fmla="*/ 406973 h 602732"/>
                        <a:gd name="connsiteX37" fmla="*/ 252425 w 443033"/>
                        <a:gd name="connsiteY37" fmla="*/ 378639 h 602732"/>
                        <a:gd name="connsiteX38" fmla="*/ 208637 w 443033"/>
                        <a:gd name="connsiteY38" fmla="*/ 373488 h 602732"/>
                        <a:gd name="connsiteX39" fmla="*/ 193183 w 443033"/>
                        <a:gd name="connsiteY39" fmla="*/ 368336 h 602732"/>
                        <a:gd name="connsiteX40" fmla="*/ 139091 w 443033"/>
                        <a:gd name="connsiteY40" fmla="*/ 365760 h 602732"/>
                        <a:gd name="connsiteX41" fmla="*/ 105606 w 443033"/>
                        <a:gd name="connsiteY41" fmla="*/ 383791 h 602732"/>
                        <a:gd name="connsiteX42" fmla="*/ 85000 w 443033"/>
                        <a:gd name="connsiteY42" fmla="*/ 396670 h 602732"/>
                        <a:gd name="connsiteX43" fmla="*/ 56667 w 443033"/>
                        <a:gd name="connsiteY43" fmla="*/ 417276 h 602732"/>
                        <a:gd name="connsiteX44" fmla="*/ 33485 w 443033"/>
                        <a:gd name="connsiteY44" fmla="*/ 425003 h 602732"/>
                        <a:gd name="connsiteX45" fmla="*/ 0 w 443033"/>
                        <a:gd name="connsiteY45" fmla="*/ 463640 h 602732"/>
                        <a:gd name="connsiteX0" fmla="*/ 0 w 443033"/>
                        <a:gd name="connsiteY0" fmla="*/ 473943 h 613035"/>
                        <a:gd name="connsiteX1" fmla="*/ 25757 w 443033"/>
                        <a:gd name="connsiteY1" fmla="*/ 378639 h 613035"/>
                        <a:gd name="connsiteX2" fmla="*/ 54091 w 443033"/>
                        <a:gd name="connsiteY2" fmla="*/ 249850 h 613035"/>
                        <a:gd name="connsiteX3" fmla="*/ 69545 w 443033"/>
                        <a:gd name="connsiteY3" fmla="*/ 185456 h 613035"/>
                        <a:gd name="connsiteX4" fmla="*/ 92727 w 443033"/>
                        <a:gd name="connsiteY4" fmla="*/ 128789 h 613035"/>
                        <a:gd name="connsiteX5" fmla="*/ 103031 w 443033"/>
                        <a:gd name="connsiteY5" fmla="*/ 113334 h 613035"/>
                        <a:gd name="connsiteX6" fmla="*/ 115909 w 443033"/>
                        <a:gd name="connsiteY6" fmla="*/ 82425 h 613035"/>
                        <a:gd name="connsiteX7" fmla="*/ 131364 w 443033"/>
                        <a:gd name="connsiteY7" fmla="*/ 59243 h 613035"/>
                        <a:gd name="connsiteX8" fmla="*/ 146819 w 443033"/>
                        <a:gd name="connsiteY8" fmla="*/ 46364 h 613035"/>
                        <a:gd name="connsiteX9" fmla="*/ 159698 w 443033"/>
                        <a:gd name="connsiteY9" fmla="*/ 36061 h 613035"/>
                        <a:gd name="connsiteX10" fmla="*/ 172576 w 443033"/>
                        <a:gd name="connsiteY10" fmla="*/ 30910 h 613035"/>
                        <a:gd name="connsiteX11" fmla="*/ 198334 w 443033"/>
                        <a:gd name="connsiteY11" fmla="*/ 20607 h 613035"/>
                        <a:gd name="connsiteX12" fmla="*/ 236971 w 443033"/>
                        <a:gd name="connsiteY12" fmla="*/ 10303 h 613035"/>
                        <a:gd name="connsiteX13" fmla="*/ 257577 w 443033"/>
                        <a:gd name="connsiteY13" fmla="*/ 10303 h 613035"/>
                        <a:gd name="connsiteX14" fmla="*/ 288486 w 443033"/>
                        <a:gd name="connsiteY14" fmla="*/ 10303 h 613035"/>
                        <a:gd name="connsiteX15" fmla="*/ 301365 w 443033"/>
                        <a:gd name="connsiteY15" fmla="*/ 10303 h 613035"/>
                        <a:gd name="connsiteX16" fmla="*/ 301365 w 443033"/>
                        <a:gd name="connsiteY16" fmla="*/ 0 h 613035"/>
                        <a:gd name="connsiteX17" fmla="*/ 334850 w 443033"/>
                        <a:gd name="connsiteY17" fmla="*/ 12879 h 613035"/>
                        <a:gd name="connsiteX18" fmla="*/ 355456 w 443033"/>
                        <a:gd name="connsiteY18" fmla="*/ 36061 h 613035"/>
                        <a:gd name="connsiteX19" fmla="*/ 368335 w 443033"/>
                        <a:gd name="connsiteY19" fmla="*/ 54092 h 613035"/>
                        <a:gd name="connsiteX20" fmla="*/ 383790 w 443033"/>
                        <a:gd name="connsiteY20" fmla="*/ 74698 h 613035"/>
                        <a:gd name="connsiteX21" fmla="*/ 388942 w 443033"/>
                        <a:gd name="connsiteY21" fmla="*/ 100456 h 613035"/>
                        <a:gd name="connsiteX22" fmla="*/ 391517 w 443033"/>
                        <a:gd name="connsiteY22" fmla="*/ 121062 h 613035"/>
                        <a:gd name="connsiteX23" fmla="*/ 401820 w 443033"/>
                        <a:gd name="connsiteY23" fmla="*/ 146820 h 613035"/>
                        <a:gd name="connsiteX24" fmla="*/ 406972 w 443033"/>
                        <a:gd name="connsiteY24" fmla="*/ 190608 h 613035"/>
                        <a:gd name="connsiteX25" fmla="*/ 409548 w 443033"/>
                        <a:gd name="connsiteY25" fmla="*/ 216364 h 613035"/>
                        <a:gd name="connsiteX26" fmla="*/ 414700 w 443033"/>
                        <a:gd name="connsiteY26" fmla="*/ 275608 h 613035"/>
                        <a:gd name="connsiteX27" fmla="*/ 427578 w 443033"/>
                        <a:gd name="connsiteY27" fmla="*/ 417276 h 613035"/>
                        <a:gd name="connsiteX28" fmla="*/ 430154 w 443033"/>
                        <a:gd name="connsiteY28" fmla="*/ 471368 h 613035"/>
                        <a:gd name="connsiteX29" fmla="*/ 425002 w 443033"/>
                        <a:gd name="connsiteY29" fmla="*/ 461064 h 613035"/>
                        <a:gd name="connsiteX30" fmla="*/ 443033 w 443033"/>
                        <a:gd name="connsiteY30" fmla="*/ 613035 h 613035"/>
                        <a:gd name="connsiteX31" fmla="*/ 422427 w 443033"/>
                        <a:gd name="connsiteY31" fmla="*/ 579550 h 613035"/>
                        <a:gd name="connsiteX32" fmla="*/ 396669 w 443033"/>
                        <a:gd name="connsiteY32" fmla="*/ 530610 h 613035"/>
                        <a:gd name="connsiteX33" fmla="*/ 388942 w 443033"/>
                        <a:gd name="connsiteY33" fmla="*/ 502276 h 613035"/>
                        <a:gd name="connsiteX34" fmla="*/ 373487 w 443033"/>
                        <a:gd name="connsiteY34" fmla="*/ 468791 h 613035"/>
                        <a:gd name="connsiteX35" fmla="*/ 350305 w 443033"/>
                        <a:gd name="connsiteY35" fmla="*/ 437882 h 613035"/>
                        <a:gd name="connsiteX36" fmla="*/ 324547 w 443033"/>
                        <a:gd name="connsiteY36" fmla="*/ 417276 h 613035"/>
                        <a:gd name="connsiteX37" fmla="*/ 252425 w 443033"/>
                        <a:gd name="connsiteY37" fmla="*/ 388942 h 613035"/>
                        <a:gd name="connsiteX38" fmla="*/ 208637 w 443033"/>
                        <a:gd name="connsiteY38" fmla="*/ 383791 h 613035"/>
                        <a:gd name="connsiteX39" fmla="*/ 193183 w 443033"/>
                        <a:gd name="connsiteY39" fmla="*/ 378639 h 613035"/>
                        <a:gd name="connsiteX40" fmla="*/ 139091 w 443033"/>
                        <a:gd name="connsiteY40" fmla="*/ 376063 h 613035"/>
                        <a:gd name="connsiteX41" fmla="*/ 105606 w 443033"/>
                        <a:gd name="connsiteY41" fmla="*/ 394094 h 613035"/>
                        <a:gd name="connsiteX42" fmla="*/ 85000 w 443033"/>
                        <a:gd name="connsiteY42" fmla="*/ 406973 h 613035"/>
                        <a:gd name="connsiteX43" fmla="*/ 56667 w 443033"/>
                        <a:gd name="connsiteY43" fmla="*/ 427579 h 613035"/>
                        <a:gd name="connsiteX44" fmla="*/ 33485 w 443033"/>
                        <a:gd name="connsiteY44" fmla="*/ 435306 h 613035"/>
                        <a:gd name="connsiteX45" fmla="*/ 0 w 443033"/>
                        <a:gd name="connsiteY45" fmla="*/ 473943 h 613035"/>
                        <a:gd name="connsiteX0" fmla="*/ 0 w 443033"/>
                        <a:gd name="connsiteY0" fmla="*/ 471367 h 610459"/>
                        <a:gd name="connsiteX1" fmla="*/ 25757 w 443033"/>
                        <a:gd name="connsiteY1" fmla="*/ 376063 h 610459"/>
                        <a:gd name="connsiteX2" fmla="*/ 54091 w 443033"/>
                        <a:gd name="connsiteY2" fmla="*/ 247274 h 610459"/>
                        <a:gd name="connsiteX3" fmla="*/ 69545 w 443033"/>
                        <a:gd name="connsiteY3" fmla="*/ 182880 h 610459"/>
                        <a:gd name="connsiteX4" fmla="*/ 92727 w 443033"/>
                        <a:gd name="connsiteY4" fmla="*/ 126213 h 610459"/>
                        <a:gd name="connsiteX5" fmla="*/ 103031 w 443033"/>
                        <a:gd name="connsiteY5" fmla="*/ 110758 h 610459"/>
                        <a:gd name="connsiteX6" fmla="*/ 115909 w 443033"/>
                        <a:gd name="connsiteY6" fmla="*/ 79849 h 610459"/>
                        <a:gd name="connsiteX7" fmla="*/ 131364 w 443033"/>
                        <a:gd name="connsiteY7" fmla="*/ 56667 h 610459"/>
                        <a:gd name="connsiteX8" fmla="*/ 146819 w 443033"/>
                        <a:gd name="connsiteY8" fmla="*/ 43788 h 610459"/>
                        <a:gd name="connsiteX9" fmla="*/ 159698 w 443033"/>
                        <a:gd name="connsiteY9" fmla="*/ 33485 h 610459"/>
                        <a:gd name="connsiteX10" fmla="*/ 172576 w 443033"/>
                        <a:gd name="connsiteY10" fmla="*/ 28334 h 610459"/>
                        <a:gd name="connsiteX11" fmla="*/ 198334 w 443033"/>
                        <a:gd name="connsiteY11" fmla="*/ 18031 h 610459"/>
                        <a:gd name="connsiteX12" fmla="*/ 236971 w 443033"/>
                        <a:gd name="connsiteY12" fmla="*/ 7727 h 610459"/>
                        <a:gd name="connsiteX13" fmla="*/ 257577 w 443033"/>
                        <a:gd name="connsiteY13" fmla="*/ 7727 h 610459"/>
                        <a:gd name="connsiteX14" fmla="*/ 288486 w 443033"/>
                        <a:gd name="connsiteY14" fmla="*/ 7727 h 610459"/>
                        <a:gd name="connsiteX15" fmla="*/ 301365 w 443033"/>
                        <a:gd name="connsiteY15" fmla="*/ 7727 h 610459"/>
                        <a:gd name="connsiteX16" fmla="*/ 298789 w 443033"/>
                        <a:gd name="connsiteY16" fmla="*/ 0 h 610459"/>
                        <a:gd name="connsiteX17" fmla="*/ 334850 w 443033"/>
                        <a:gd name="connsiteY17" fmla="*/ 10303 h 610459"/>
                        <a:gd name="connsiteX18" fmla="*/ 355456 w 443033"/>
                        <a:gd name="connsiteY18" fmla="*/ 33485 h 610459"/>
                        <a:gd name="connsiteX19" fmla="*/ 368335 w 443033"/>
                        <a:gd name="connsiteY19" fmla="*/ 51516 h 610459"/>
                        <a:gd name="connsiteX20" fmla="*/ 383790 w 443033"/>
                        <a:gd name="connsiteY20" fmla="*/ 72122 h 610459"/>
                        <a:gd name="connsiteX21" fmla="*/ 388942 w 443033"/>
                        <a:gd name="connsiteY21" fmla="*/ 97880 h 610459"/>
                        <a:gd name="connsiteX22" fmla="*/ 391517 w 443033"/>
                        <a:gd name="connsiteY22" fmla="*/ 118486 h 610459"/>
                        <a:gd name="connsiteX23" fmla="*/ 401820 w 443033"/>
                        <a:gd name="connsiteY23" fmla="*/ 144244 h 610459"/>
                        <a:gd name="connsiteX24" fmla="*/ 406972 w 443033"/>
                        <a:gd name="connsiteY24" fmla="*/ 188032 h 610459"/>
                        <a:gd name="connsiteX25" fmla="*/ 409548 w 443033"/>
                        <a:gd name="connsiteY25" fmla="*/ 213788 h 610459"/>
                        <a:gd name="connsiteX26" fmla="*/ 414700 w 443033"/>
                        <a:gd name="connsiteY26" fmla="*/ 273032 h 610459"/>
                        <a:gd name="connsiteX27" fmla="*/ 427578 w 443033"/>
                        <a:gd name="connsiteY27" fmla="*/ 414700 h 610459"/>
                        <a:gd name="connsiteX28" fmla="*/ 430154 w 443033"/>
                        <a:gd name="connsiteY28" fmla="*/ 468792 h 610459"/>
                        <a:gd name="connsiteX29" fmla="*/ 425002 w 443033"/>
                        <a:gd name="connsiteY29" fmla="*/ 458488 h 610459"/>
                        <a:gd name="connsiteX30" fmla="*/ 443033 w 443033"/>
                        <a:gd name="connsiteY30" fmla="*/ 610459 h 610459"/>
                        <a:gd name="connsiteX31" fmla="*/ 422427 w 443033"/>
                        <a:gd name="connsiteY31" fmla="*/ 576974 h 610459"/>
                        <a:gd name="connsiteX32" fmla="*/ 396669 w 443033"/>
                        <a:gd name="connsiteY32" fmla="*/ 528034 h 610459"/>
                        <a:gd name="connsiteX33" fmla="*/ 388942 w 443033"/>
                        <a:gd name="connsiteY33" fmla="*/ 499700 h 610459"/>
                        <a:gd name="connsiteX34" fmla="*/ 373487 w 443033"/>
                        <a:gd name="connsiteY34" fmla="*/ 466215 h 610459"/>
                        <a:gd name="connsiteX35" fmla="*/ 350305 w 443033"/>
                        <a:gd name="connsiteY35" fmla="*/ 435306 h 610459"/>
                        <a:gd name="connsiteX36" fmla="*/ 324547 w 443033"/>
                        <a:gd name="connsiteY36" fmla="*/ 414700 h 610459"/>
                        <a:gd name="connsiteX37" fmla="*/ 252425 w 443033"/>
                        <a:gd name="connsiteY37" fmla="*/ 386366 h 610459"/>
                        <a:gd name="connsiteX38" fmla="*/ 208637 w 443033"/>
                        <a:gd name="connsiteY38" fmla="*/ 381215 h 610459"/>
                        <a:gd name="connsiteX39" fmla="*/ 193183 w 443033"/>
                        <a:gd name="connsiteY39" fmla="*/ 376063 h 610459"/>
                        <a:gd name="connsiteX40" fmla="*/ 139091 w 443033"/>
                        <a:gd name="connsiteY40" fmla="*/ 373487 h 610459"/>
                        <a:gd name="connsiteX41" fmla="*/ 105606 w 443033"/>
                        <a:gd name="connsiteY41" fmla="*/ 391518 h 610459"/>
                        <a:gd name="connsiteX42" fmla="*/ 85000 w 443033"/>
                        <a:gd name="connsiteY42" fmla="*/ 404397 h 610459"/>
                        <a:gd name="connsiteX43" fmla="*/ 56667 w 443033"/>
                        <a:gd name="connsiteY43" fmla="*/ 425003 h 610459"/>
                        <a:gd name="connsiteX44" fmla="*/ 33485 w 443033"/>
                        <a:gd name="connsiteY44" fmla="*/ 432730 h 610459"/>
                        <a:gd name="connsiteX45" fmla="*/ 0 w 443033"/>
                        <a:gd name="connsiteY45" fmla="*/ 471367 h 610459"/>
                        <a:gd name="connsiteX0" fmla="*/ 0 w 443033"/>
                        <a:gd name="connsiteY0" fmla="*/ 471367 h 610459"/>
                        <a:gd name="connsiteX1" fmla="*/ 25757 w 443033"/>
                        <a:gd name="connsiteY1" fmla="*/ 376063 h 610459"/>
                        <a:gd name="connsiteX2" fmla="*/ 54091 w 443033"/>
                        <a:gd name="connsiteY2" fmla="*/ 247274 h 610459"/>
                        <a:gd name="connsiteX3" fmla="*/ 69545 w 443033"/>
                        <a:gd name="connsiteY3" fmla="*/ 182880 h 610459"/>
                        <a:gd name="connsiteX4" fmla="*/ 92727 w 443033"/>
                        <a:gd name="connsiteY4" fmla="*/ 126213 h 610459"/>
                        <a:gd name="connsiteX5" fmla="*/ 103031 w 443033"/>
                        <a:gd name="connsiteY5" fmla="*/ 110758 h 610459"/>
                        <a:gd name="connsiteX6" fmla="*/ 115909 w 443033"/>
                        <a:gd name="connsiteY6" fmla="*/ 79849 h 610459"/>
                        <a:gd name="connsiteX7" fmla="*/ 131364 w 443033"/>
                        <a:gd name="connsiteY7" fmla="*/ 56667 h 610459"/>
                        <a:gd name="connsiteX8" fmla="*/ 146819 w 443033"/>
                        <a:gd name="connsiteY8" fmla="*/ 43788 h 610459"/>
                        <a:gd name="connsiteX9" fmla="*/ 159698 w 443033"/>
                        <a:gd name="connsiteY9" fmla="*/ 33485 h 610459"/>
                        <a:gd name="connsiteX10" fmla="*/ 172576 w 443033"/>
                        <a:gd name="connsiteY10" fmla="*/ 28334 h 610459"/>
                        <a:gd name="connsiteX11" fmla="*/ 198334 w 443033"/>
                        <a:gd name="connsiteY11" fmla="*/ 18031 h 610459"/>
                        <a:gd name="connsiteX12" fmla="*/ 236971 w 443033"/>
                        <a:gd name="connsiteY12" fmla="*/ 7727 h 610459"/>
                        <a:gd name="connsiteX13" fmla="*/ 257577 w 443033"/>
                        <a:gd name="connsiteY13" fmla="*/ 7727 h 610459"/>
                        <a:gd name="connsiteX14" fmla="*/ 283335 w 443033"/>
                        <a:gd name="connsiteY14" fmla="*/ 2575 h 610459"/>
                        <a:gd name="connsiteX15" fmla="*/ 301365 w 443033"/>
                        <a:gd name="connsiteY15" fmla="*/ 7727 h 610459"/>
                        <a:gd name="connsiteX16" fmla="*/ 298789 w 443033"/>
                        <a:gd name="connsiteY16" fmla="*/ 0 h 610459"/>
                        <a:gd name="connsiteX17" fmla="*/ 334850 w 443033"/>
                        <a:gd name="connsiteY17" fmla="*/ 10303 h 610459"/>
                        <a:gd name="connsiteX18" fmla="*/ 355456 w 443033"/>
                        <a:gd name="connsiteY18" fmla="*/ 33485 h 610459"/>
                        <a:gd name="connsiteX19" fmla="*/ 368335 w 443033"/>
                        <a:gd name="connsiteY19" fmla="*/ 51516 h 610459"/>
                        <a:gd name="connsiteX20" fmla="*/ 383790 w 443033"/>
                        <a:gd name="connsiteY20" fmla="*/ 72122 h 610459"/>
                        <a:gd name="connsiteX21" fmla="*/ 388942 w 443033"/>
                        <a:gd name="connsiteY21" fmla="*/ 97880 h 610459"/>
                        <a:gd name="connsiteX22" fmla="*/ 391517 w 443033"/>
                        <a:gd name="connsiteY22" fmla="*/ 118486 h 610459"/>
                        <a:gd name="connsiteX23" fmla="*/ 401820 w 443033"/>
                        <a:gd name="connsiteY23" fmla="*/ 144244 h 610459"/>
                        <a:gd name="connsiteX24" fmla="*/ 406972 w 443033"/>
                        <a:gd name="connsiteY24" fmla="*/ 188032 h 610459"/>
                        <a:gd name="connsiteX25" fmla="*/ 409548 w 443033"/>
                        <a:gd name="connsiteY25" fmla="*/ 213788 h 610459"/>
                        <a:gd name="connsiteX26" fmla="*/ 414700 w 443033"/>
                        <a:gd name="connsiteY26" fmla="*/ 273032 h 610459"/>
                        <a:gd name="connsiteX27" fmla="*/ 427578 w 443033"/>
                        <a:gd name="connsiteY27" fmla="*/ 414700 h 610459"/>
                        <a:gd name="connsiteX28" fmla="*/ 430154 w 443033"/>
                        <a:gd name="connsiteY28" fmla="*/ 468792 h 610459"/>
                        <a:gd name="connsiteX29" fmla="*/ 425002 w 443033"/>
                        <a:gd name="connsiteY29" fmla="*/ 458488 h 610459"/>
                        <a:gd name="connsiteX30" fmla="*/ 443033 w 443033"/>
                        <a:gd name="connsiteY30" fmla="*/ 610459 h 610459"/>
                        <a:gd name="connsiteX31" fmla="*/ 422427 w 443033"/>
                        <a:gd name="connsiteY31" fmla="*/ 576974 h 610459"/>
                        <a:gd name="connsiteX32" fmla="*/ 396669 w 443033"/>
                        <a:gd name="connsiteY32" fmla="*/ 528034 h 610459"/>
                        <a:gd name="connsiteX33" fmla="*/ 388942 w 443033"/>
                        <a:gd name="connsiteY33" fmla="*/ 499700 h 610459"/>
                        <a:gd name="connsiteX34" fmla="*/ 373487 w 443033"/>
                        <a:gd name="connsiteY34" fmla="*/ 466215 h 610459"/>
                        <a:gd name="connsiteX35" fmla="*/ 350305 w 443033"/>
                        <a:gd name="connsiteY35" fmla="*/ 435306 h 610459"/>
                        <a:gd name="connsiteX36" fmla="*/ 324547 w 443033"/>
                        <a:gd name="connsiteY36" fmla="*/ 414700 h 610459"/>
                        <a:gd name="connsiteX37" fmla="*/ 252425 w 443033"/>
                        <a:gd name="connsiteY37" fmla="*/ 386366 h 610459"/>
                        <a:gd name="connsiteX38" fmla="*/ 208637 w 443033"/>
                        <a:gd name="connsiteY38" fmla="*/ 381215 h 610459"/>
                        <a:gd name="connsiteX39" fmla="*/ 193183 w 443033"/>
                        <a:gd name="connsiteY39" fmla="*/ 376063 h 610459"/>
                        <a:gd name="connsiteX40" fmla="*/ 139091 w 443033"/>
                        <a:gd name="connsiteY40" fmla="*/ 373487 h 610459"/>
                        <a:gd name="connsiteX41" fmla="*/ 105606 w 443033"/>
                        <a:gd name="connsiteY41" fmla="*/ 391518 h 610459"/>
                        <a:gd name="connsiteX42" fmla="*/ 85000 w 443033"/>
                        <a:gd name="connsiteY42" fmla="*/ 404397 h 610459"/>
                        <a:gd name="connsiteX43" fmla="*/ 56667 w 443033"/>
                        <a:gd name="connsiteY43" fmla="*/ 425003 h 610459"/>
                        <a:gd name="connsiteX44" fmla="*/ 33485 w 443033"/>
                        <a:gd name="connsiteY44" fmla="*/ 432730 h 610459"/>
                        <a:gd name="connsiteX45" fmla="*/ 0 w 443033"/>
                        <a:gd name="connsiteY45" fmla="*/ 471367 h 610459"/>
                        <a:gd name="connsiteX0" fmla="*/ 0 w 443033"/>
                        <a:gd name="connsiteY0" fmla="*/ 471368 h 610460"/>
                        <a:gd name="connsiteX1" fmla="*/ 25757 w 443033"/>
                        <a:gd name="connsiteY1" fmla="*/ 376064 h 610460"/>
                        <a:gd name="connsiteX2" fmla="*/ 54091 w 443033"/>
                        <a:gd name="connsiteY2" fmla="*/ 247275 h 610460"/>
                        <a:gd name="connsiteX3" fmla="*/ 69545 w 443033"/>
                        <a:gd name="connsiteY3" fmla="*/ 182881 h 610460"/>
                        <a:gd name="connsiteX4" fmla="*/ 92727 w 443033"/>
                        <a:gd name="connsiteY4" fmla="*/ 126214 h 610460"/>
                        <a:gd name="connsiteX5" fmla="*/ 103031 w 443033"/>
                        <a:gd name="connsiteY5" fmla="*/ 110759 h 610460"/>
                        <a:gd name="connsiteX6" fmla="*/ 115909 w 443033"/>
                        <a:gd name="connsiteY6" fmla="*/ 79850 h 610460"/>
                        <a:gd name="connsiteX7" fmla="*/ 131364 w 443033"/>
                        <a:gd name="connsiteY7" fmla="*/ 56668 h 610460"/>
                        <a:gd name="connsiteX8" fmla="*/ 146819 w 443033"/>
                        <a:gd name="connsiteY8" fmla="*/ 43789 h 610460"/>
                        <a:gd name="connsiteX9" fmla="*/ 159698 w 443033"/>
                        <a:gd name="connsiteY9" fmla="*/ 33486 h 610460"/>
                        <a:gd name="connsiteX10" fmla="*/ 172576 w 443033"/>
                        <a:gd name="connsiteY10" fmla="*/ 28335 h 610460"/>
                        <a:gd name="connsiteX11" fmla="*/ 198334 w 443033"/>
                        <a:gd name="connsiteY11" fmla="*/ 18032 h 610460"/>
                        <a:gd name="connsiteX12" fmla="*/ 236971 w 443033"/>
                        <a:gd name="connsiteY12" fmla="*/ 7728 h 610460"/>
                        <a:gd name="connsiteX13" fmla="*/ 257577 w 443033"/>
                        <a:gd name="connsiteY13" fmla="*/ 7728 h 610460"/>
                        <a:gd name="connsiteX14" fmla="*/ 265304 w 443033"/>
                        <a:gd name="connsiteY14" fmla="*/ 0 h 610460"/>
                        <a:gd name="connsiteX15" fmla="*/ 301365 w 443033"/>
                        <a:gd name="connsiteY15" fmla="*/ 7728 h 610460"/>
                        <a:gd name="connsiteX16" fmla="*/ 298789 w 443033"/>
                        <a:gd name="connsiteY16" fmla="*/ 1 h 610460"/>
                        <a:gd name="connsiteX17" fmla="*/ 334850 w 443033"/>
                        <a:gd name="connsiteY17" fmla="*/ 10304 h 610460"/>
                        <a:gd name="connsiteX18" fmla="*/ 355456 w 443033"/>
                        <a:gd name="connsiteY18" fmla="*/ 33486 h 610460"/>
                        <a:gd name="connsiteX19" fmla="*/ 368335 w 443033"/>
                        <a:gd name="connsiteY19" fmla="*/ 51517 h 610460"/>
                        <a:gd name="connsiteX20" fmla="*/ 383790 w 443033"/>
                        <a:gd name="connsiteY20" fmla="*/ 72123 h 610460"/>
                        <a:gd name="connsiteX21" fmla="*/ 388942 w 443033"/>
                        <a:gd name="connsiteY21" fmla="*/ 97881 h 610460"/>
                        <a:gd name="connsiteX22" fmla="*/ 391517 w 443033"/>
                        <a:gd name="connsiteY22" fmla="*/ 118487 h 610460"/>
                        <a:gd name="connsiteX23" fmla="*/ 401820 w 443033"/>
                        <a:gd name="connsiteY23" fmla="*/ 144245 h 610460"/>
                        <a:gd name="connsiteX24" fmla="*/ 406972 w 443033"/>
                        <a:gd name="connsiteY24" fmla="*/ 188033 h 610460"/>
                        <a:gd name="connsiteX25" fmla="*/ 409548 w 443033"/>
                        <a:gd name="connsiteY25" fmla="*/ 213789 h 610460"/>
                        <a:gd name="connsiteX26" fmla="*/ 414700 w 443033"/>
                        <a:gd name="connsiteY26" fmla="*/ 273033 h 610460"/>
                        <a:gd name="connsiteX27" fmla="*/ 427578 w 443033"/>
                        <a:gd name="connsiteY27" fmla="*/ 414701 h 610460"/>
                        <a:gd name="connsiteX28" fmla="*/ 430154 w 443033"/>
                        <a:gd name="connsiteY28" fmla="*/ 468793 h 610460"/>
                        <a:gd name="connsiteX29" fmla="*/ 425002 w 443033"/>
                        <a:gd name="connsiteY29" fmla="*/ 458489 h 610460"/>
                        <a:gd name="connsiteX30" fmla="*/ 443033 w 443033"/>
                        <a:gd name="connsiteY30" fmla="*/ 610460 h 610460"/>
                        <a:gd name="connsiteX31" fmla="*/ 422427 w 443033"/>
                        <a:gd name="connsiteY31" fmla="*/ 576975 h 610460"/>
                        <a:gd name="connsiteX32" fmla="*/ 396669 w 443033"/>
                        <a:gd name="connsiteY32" fmla="*/ 528035 h 610460"/>
                        <a:gd name="connsiteX33" fmla="*/ 388942 w 443033"/>
                        <a:gd name="connsiteY33" fmla="*/ 499701 h 610460"/>
                        <a:gd name="connsiteX34" fmla="*/ 373487 w 443033"/>
                        <a:gd name="connsiteY34" fmla="*/ 466216 h 610460"/>
                        <a:gd name="connsiteX35" fmla="*/ 350305 w 443033"/>
                        <a:gd name="connsiteY35" fmla="*/ 435307 h 610460"/>
                        <a:gd name="connsiteX36" fmla="*/ 324547 w 443033"/>
                        <a:gd name="connsiteY36" fmla="*/ 414701 h 610460"/>
                        <a:gd name="connsiteX37" fmla="*/ 252425 w 443033"/>
                        <a:gd name="connsiteY37" fmla="*/ 386367 h 610460"/>
                        <a:gd name="connsiteX38" fmla="*/ 208637 w 443033"/>
                        <a:gd name="connsiteY38" fmla="*/ 381216 h 610460"/>
                        <a:gd name="connsiteX39" fmla="*/ 193183 w 443033"/>
                        <a:gd name="connsiteY39" fmla="*/ 376064 h 610460"/>
                        <a:gd name="connsiteX40" fmla="*/ 139091 w 443033"/>
                        <a:gd name="connsiteY40" fmla="*/ 373488 h 610460"/>
                        <a:gd name="connsiteX41" fmla="*/ 105606 w 443033"/>
                        <a:gd name="connsiteY41" fmla="*/ 391519 h 610460"/>
                        <a:gd name="connsiteX42" fmla="*/ 85000 w 443033"/>
                        <a:gd name="connsiteY42" fmla="*/ 404398 h 610460"/>
                        <a:gd name="connsiteX43" fmla="*/ 56667 w 443033"/>
                        <a:gd name="connsiteY43" fmla="*/ 425004 h 610460"/>
                        <a:gd name="connsiteX44" fmla="*/ 33485 w 443033"/>
                        <a:gd name="connsiteY44" fmla="*/ 432731 h 610460"/>
                        <a:gd name="connsiteX45" fmla="*/ 0 w 443033"/>
                        <a:gd name="connsiteY45" fmla="*/ 471368 h 610460"/>
                        <a:gd name="connsiteX0" fmla="*/ 0 w 443033"/>
                        <a:gd name="connsiteY0" fmla="*/ 473944 h 613036"/>
                        <a:gd name="connsiteX1" fmla="*/ 25757 w 443033"/>
                        <a:gd name="connsiteY1" fmla="*/ 378640 h 613036"/>
                        <a:gd name="connsiteX2" fmla="*/ 54091 w 443033"/>
                        <a:gd name="connsiteY2" fmla="*/ 249851 h 613036"/>
                        <a:gd name="connsiteX3" fmla="*/ 69545 w 443033"/>
                        <a:gd name="connsiteY3" fmla="*/ 185457 h 613036"/>
                        <a:gd name="connsiteX4" fmla="*/ 92727 w 443033"/>
                        <a:gd name="connsiteY4" fmla="*/ 128790 h 613036"/>
                        <a:gd name="connsiteX5" fmla="*/ 103031 w 443033"/>
                        <a:gd name="connsiteY5" fmla="*/ 113335 h 613036"/>
                        <a:gd name="connsiteX6" fmla="*/ 115909 w 443033"/>
                        <a:gd name="connsiteY6" fmla="*/ 82426 h 613036"/>
                        <a:gd name="connsiteX7" fmla="*/ 131364 w 443033"/>
                        <a:gd name="connsiteY7" fmla="*/ 59244 h 613036"/>
                        <a:gd name="connsiteX8" fmla="*/ 146819 w 443033"/>
                        <a:gd name="connsiteY8" fmla="*/ 46365 h 613036"/>
                        <a:gd name="connsiteX9" fmla="*/ 159698 w 443033"/>
                        <a:gd name="connsiteY9" fmla="*/ 36062 h 613036"/>
                        <a:gd name="connsiteX10" fmla="*/ 172576 w 443033"/>
                        <a:gd name="connsiteY10" fmla="*/ 30911 h 613036"/>
                        <a:gd name="connsiteX11" fmla="*/ 198334 w 443033"/>
                        <a:gd name="connsiteY11" fmla="*/ 20608 h 613036"/>
                        <a:gd name="connsiteX12" fmla="*/ 236971 w 443033"/>
                        <a:gd name="connsiteY12" fmla="*/ 10304 h 613036"/>
                        <a:gd name="connsiteX13" fmla="*/ 257577 w 443033"/>
                        <a:gd name="connsiteY13" fmla="*/ 10304 h 613036"/>
                        <a:gd name="connsiteX14" fmla="*/ 260152 w 443033"/>
                        <a:gd name="connsiteY14" fmla="*/ 0 h 613036"/>
                        <a:gd name="connsiteX15" fmla="*/ 301365 w 443033"/>
                        <a:gd name="connsiteY15" fmla="*/ 10304 h 613036"/>
                        <a:gd name="connsiteX16" fmla="*/ 298789 w 443033"/>
                        <a:gd name="connsiteY16" fmla="*/ 2577 h 613036"/>
                        <a:gd name="connsiteX17" fmla="*/ 334850 w 443033"/>
                        <a:gd name="connsiteY17" fmla="*/ 12880 h 613036"/>
                        <a:gd name="connsiteX18" fmla="*/ 355456 w 443033"/>
                        <a:gd name="connsiteY18" fmla="*/ 36062 h 613036"/>
                        <a:gd name="connsiteX19" fmla="*/ 368335 w 443033"/>
                        <a:gd name="connsiteY19" fmla="*/ 54093 h 613036"/>
                        <a:gd name="connsiteX20" fmla="*/ 383790 w 443033"/>
                        <a:gd name="connsiteY20" fmla="*/ 74699 h 613036"/>
                        <a:gd name="connsiteX21" fmla="*/ 388942 w 443033"/>
                        <a:gd name="connsiteY21" fmla="*/ 100457 h 613036"/>
                        <a:gd name="connsiteX22" fmla="*/ 391517 w 443033"/>
                        <a:gd name="connsiteY22" fmla="*/ 121063 h 613036"/>
                        <a:gd name="connsiteX23" fmla="*/ 401820 w 443033"/>
                        <a:gd name="connsiteY23" fmla="*/ 146821 h 613036"/>
                        <a:gd name="connsiteX24" fmla="*/ 406972 w 443033"/>
                        <a:gd name="connsiteY24" fmla="*/ 190609 h 613036"/>
                        <a:gd name="connsiteX25" fmla="*/ 409548 w 443033"/>
                        <a:gd name="connsiteY25" fmla="*/ 216365 h 613036"/>
                        <a:gd name="connsiteX26" fmla="*/ 414700 w 443033"/>
                        <a:gd name="connsiteY26" fmla="*/ 275609 h 613036"/>
                        <a:gd name="connsiteX27" fmla="*/ 427578 w 443033"/>
                        <a:gd name="connsiteY27" fmla="*/ 417277 h 613036"/>
                        <a:gd name="connsiteX28" fmla="*/ 430154 w 443033"/>
                        <a:gd name="connsiteY28" fmla="*/ 471369 h 613036"/>
                        <a:gd name="connsiteX29" fmla="*/ 425002 w 443033"/>
                        <a:gd name="connsiteY29" fmla="*/ 461065 h 613036"/>
                        <a:gd name="connsiteX30" fmla="*/ 443033 w 443033"/>
                        <a:gd name="connsiteY30" fmla="*/ 613036 h 613036"/>
                        <a:gd name="connsiteX31" fmla="*/ 422427 w 443033"/>
                        <a:gd name="connsiteY31" fmla="*/ 579551 h 613036"/>
                        <a:gd name="connsiteX32" fmla="*/ 396669 w 443033"/>
                        <a:gd name="connsiteY32" fmla="*/ 530611 h 613036"/>
                        <a:gd name="connsiteX33" fmla="*/ 388942 w 443033"/>
                        <a:gd name="connsiteY33" fmla="*/ 502277 h 613036"/>
                        <a:gd name="connsiteX34" fmla="*/ 373487 w 443033"/>
                        <a:gd name="connsiteY34" fmla="*/ 468792 h 613036"/>
                        <a:gd name="connsiteX35" fmla="*/ 350305 w 443033"/>
                        <a:gd name="connsiteY35" fmla="*/ 437883 h 613036"/>
                        <a:gd name="connsiteX36" fmla="*/ 324547 w 443033"/>
                        <a:gd name="connsiteY36" fmla="*/ 417277 h 613036"/>
                        <a:gd name="connsiteX37" fmla="*/ 252425 w 443033"/>
                        <a:gd name="connsiteY37" fmla="*/ 388943 h 613036"/>
                        <a:gd name="connsiteX38" fmla="*/ 208637 w 443033"/>
                        <a:gd name="connsiteY38" fmla="*/ 383792 h 613036"/>
                        <a:gd name="connsiteX39" fmla="*/ 193183 w 443033"/>
                        <a:gd name="connsiteY39" fmla="*/ 378640 h 613036"/>
                        <a:gd name="connsiteX40" fmla="*/ 139091 w 443033"/>
                        <a:gd name="connsiteY40" fmla="*/ 376064 h 613036"/>
                        <a:gd name="connsiteX41" fmla="*/ 105606 w 443033"/>
                        <a:gd name="connsiteY41" fmla="*/ 394095 h 613036"/>
                        <a:gd name="connsiteX42" fmla="*/ 85000 w 443033"/>
                        <a:gd name="connsiteY42" fmla="*/ 406974 h 613036"/>
                        <a:gd name="connsiteX43" fmla="*/ 56667 w 443033"/>
                        <a:gd name="connsiteY43" fmla="*/ 427580 h 613036"/>
                        <a:gd name="connsiteX44" fmla="*/ 33485 w 443033"/>
                        <a:gd name="connsiteY44" fmla="*/ 435307 h 613036"/>
                        <a:gd name="connsiteX45" fmla="*/ 0 w 443033"/>
                        <a:gd name="connsiteY45" fmla="*/ 473944 h 613036"/>
                        <a:gd name="connsiteX0" fmla="*/ 0 w 443033"/>
                        <a:gd name="connsiteY0" fmla="*/ 474056 h 613148"/>
                        <a:gd name="connsiteX1" fmla="*/ 25757 w 443033"/>
                        <a:gd name="connsiteY1" fmla="*/ 378752 h 613148"/>
                        <a:gd name="connsiteX2" fmla="*/ 54091 w 443033"/>
                        <a:gd name="connsiteY2" fmla="*/ 249963 h 613148"/>
                        <a:gd name="connsiteX3" fmla="*/ 69545 w 443033"/>
                        <a:gd name="connsiteY3" fmla="*/ 185569 h 613148"/>
                        <a:gd name="connsiteX4" fmla="*/ 92727 w 443033"/>
                        <a:gd name="connsiteY4" fmla="*/ 128902 h 613148"/>
                        <a:gd name="connsiteX5" fmla="*/ 103031 w 443033"/>
                        <a:gd name="connsiteY5" fmla="*/ 113447 h 613148"/>
                        <a:gd name="connsiteX6" fmla="*/ 115909 w 443033"/>
                        <a:gd name="connsiteY6" fmla="*/ 82538 h 613148"/>
                        <a:gd name="connsiteX7" fmla="*/ 131364 w 443033"/>
                        <a:gd name="connsiteY7" fmla="*/ 59356 h 613148"/>
                        <a:gd name="connsiteX8" fmla="*/ 146819 w 443033"/>
                        <a:gd name="connsiteY8" fmla="*/ 46477 h 613148"/>
                        <a:gd name="connsiteX9" fmla="*/ 159698 w 443033"/>
                        <a:gd name="connsiteY9" fmla="*/ 36174 h 613148"/>
                        <a:gd name="connsiteX10" fmla="*/ 172576 w 443033"/>
                        <a:gd name="connsiteY10" fmla="*/ 31023 h 613148"/>
                        <a:gd name="connsiteX11" fmla="*/ 198334 w 443033"/>
                        <a:gd name="connsiteY11" fmla="*/ 20720 h 613148"/>
                        <a:gd name="connsiteX12" fmla="*/ 236971 w 443033"/>
                        <a:gd name="connsiteY12" fmla="*/ 10416 h 613148"/>
                        <a:gd name="connsiteX13" fmla="*/ 236970 w 443033"/>
                        <a:gd name="connsiteY13" fmla="*/ 5265 h 613148"/>
                        <a:gd name="connsiteX14" fmla="*/ 260152 w 443033"/>
                        <a:gd name="connsiteY14" fmla="*/ 112 h 613148"/>
                        <a:gd name="connsiteX15" fmla="*/ 301365 w 443033"/>
                        <a:gd name="connsiteY15" fmla="*/ 10416 h 613148"/>
                        <a:gd name="connsiteX16" fmla="*/ 298789 w 443033"/>
                        <a:gd name="connsiteY16" fmla="*/ 2689 h 613148"/>
                        <a:gd name="connsiteX17" fmla="*/ 334850 w 443033"/>
                        <a:gd name="connsiteY17" fmla="*/ 12992 h 613148"/>
                        <a:gd name="connsiteX18" fmla="*/ 355456 w 443033"/>
                        <a:gd name="connsiteY18" fmla="*/ 36174 h 613148"/>
                        <a:gd name="connsiteX19" fmla="*/ 368335 w 443033"/>
                        <a:gd name="connsiteY19" fmla="*/ 54205 h 613148"/>
                        <a:gd name="connsiteX20" fmla="*/ 383790 w 443033"/>
                        <a:gd name="connsiteY20" fmla="*/ 74811 h 613148"/>
                        <a:gd name="connsiteX21" fmla="*/ 388942 w 443033"/>
                        <a:gd name="connsiteY21" fmla="*/ 100569 h 613148"/>
                        <a:gd name="connsiteX22" fmla="*/ 391517 w 443033"/>
                        <a:gd name="connsiteY22" fmla="*/ 121175 h 613148"/>
                        <a:gd name="connsiteX23" fmla="*/ 401820 w 443033"/>
                        <a:gd name="connsiteY23" fmla="*/ 146933 h 613148"/>
                        <a:gd name="connsiteX24" fmla="*/ 406972 w 443033"/>
                        <a:gd name="connsiteY24" fmla="*/ 190721 h 613148"/>
                        <a:gd name="connsiteX25" fmla="*/ 409548 w 443033"/>
                        <a:gd name="connsiteY25" fmla="*/ 216477 h 613148"/>
                        <a:gd name="connsiteX26" fmla="*/ 414700 w 443033"/>
                        <a:gd name="connsiteY26" fmla="*/ 275721 h 613148"/>
                        <a:gd name="connsiteX27" fmla="*/ 427578 w 443033"/>
                        <a:gd name="connsiteY27" fmla="*/ 417389 h 613148"/>
                        <a:gd name="connsiteX28" fmla="*/ 430154 w 443033"/>
                        <a:gd name="connsiteY28" fmla="*/ 471481 h 613148"/>
                        <a:gd name="connsiteX29" fmla="*/ 425002 w 443033"/>
                        <a:gd name="connsiteY29" fmla="*/ 461177 h 613148"/>
                        <a:gd name="connsiteX30" fmla="*/ 443033 w 443033"/>
                        <a:gd name="connsiteY30" fmla="*/ 613148 h 613148"/>
                        <a:gd name="connsiteX31" fmla="*/ 422427 w 443033"/>
                        <a:gd name="connsiteY31" fmla="*/ 579663 h 613148"/>
                        <a:gd name="connsiteX32" fmla="*/ 396669 w 443033"/>
                        <a:gd name="connsiteY32" fmla="*/ 530723 h 613148"/>
                        <a:gd name="connsiteX33" fmla="*/ 388942 w 443033"/>
                        <a:gd name="connsiteY33" fmla="*/ 502389 h 613148"/>
                        <a:gd name="connsiteX34" fmla="*/ 373487 w 443033"/>
                        <a:gd name="connsiteY34" fmla="*/ 468904 h 613148"/>
                        <a:gd name="connsiteX35" fmla="*/ 350305 w 443033"/>
                        <a:gd name="connsiteY35" fmla="*/ 437995 h 613148"/>
                        <a:gd name="connsiteX36" fmla="*/ 324547 w 443033"/>
                        <a:gd name="connsiteY36" fmla="*/ 417389 h 613148"/>
                        <a:gd name="connsiteX37" fmla="*/ 252425 w 443033"/>
                        <a:gd name="connsiteY37" fmla="*/ 389055 h 613148"/>
                        <a:gd name="connsiteX38" fmla="*/ 208637 w 443033"/>
                        <a:gd name="connsiteY38" fmla="*/ 383904 h 613148"/>
                        <a:gd name="connsiteX39" fmla="*/ 193183 w 443033"/>
                        <a:gd name="connsiteY39" fmla="*/ 378752 h 613148"/>
                        <a:gd name="connsiteX40" fmla="*/ 139091 w 443033"/>
                        <a:gd name="connsiteY40" fmla="*/ 376176 h 613148"/>
                        <a:gd name="connsiteX41" fmla="*/ 105606 w 443033"/>
                        <a:gd name="connsiteY41" fmla="*/ 394207 h 613148"/>
                        <a:gd name="connsiteX42" fmla="*/ 85000 w 443033"/>
                        <a:gd name="connsiteY42" fmla="*/ 407086 h 613148"/>
                        <a:gd name="connsiteX43" fmla="*/ 56667 w 443033"/>
                        <a:gd name="connsiteY43" fmla="*/ 427692 h 613148"/>
                        <a:gd name="connsiteX44" fmla="*/ 33485 w 443033"/>
                        <a:gd name="connsiteY44" fmla="*/ 435419 h 613148"/>
                        <a:gd name="connsiteX45" fmla="*/ 0 w 443033"/>
                        <a:gd name="connsiteY45" fmla="*/ 474056 h 613148"/>
                        <a:gd name="connsiteX0" fmla="*/ 0 w 443033"/>
                        <a:gd name="connsiteY0" fmla="*/ 475231 h 614323"/>
                        <a:gd name="connsiteX1" fmla="*/ 25757 w 443033"/>
                        <a:gd name="connsiteY1" fmla="*/ 379927 h 614323"/>
                        <a:gd name="connsiteX2" fmla="*/ 54091 w 443033"/>
                        <a:gd name="connsiteY2" fmla="*/ 251138 h 614323"/>
                        <a:gd name="connsiteX3" fmla="*/ 69545 w 443033"/>
                        <a:gd name="connsiteY3" fmla="*/ 186744 h 614323"/>
                        <a:gd name="connsiteX4" fmla="*/ 92727 w 443033"/>
                        <a:gd name="connsiteY4" fmla="*/ 130077 h 614323"/>
                        <a:gd name="connsiteX5" fmla="*/ 103031 w 443033"/>
                        <a:gd name="connsiteY5" fmla="*/ 114622 h 614323"/>
                        <a:gd name="connsiteX6" fmla="*/ 115909 w 443033"/>
                        <a:gd name="connsiteY6" fmla="*/ 83713 h 614323"/>
                        <a:gd name="connsiteX7" fmla="*/ 131364 w 443033"/>
                        <a:gd name="connsiteY7" fmla="*/ 60531 h 614323"/>
                        <a:gd name="connsiteX8" fmla="*/ 146819 w 443033"/>
                        <a:gd name="connsiteY8" fmla="*/ 47652 h 614323"/>
                        <a:gd name="connsiteX9" fmla="*/ 159698 w 443033"/>
                        <a:gd name="connsiteY9" fmla="*/ 37349 h 614323"/>
                        <a:gd name="connsiteX10" fmla="*/ 172576 w 443033"/>
                        <a:gd name="connsiteY10" fmla="*/ 32198 h 614323"/>
                        <a:gd name="connsiteX11" fmla="*/ 198334 w 443033"/>
                        <a:gd name="connsiteY11" fmla="*/ 21895 h 614323"/>
                        <a:gd name="connsiteX12" fmla="*/ 236971 w 443033"/>
                        <a:gd name="connsiteY12" fmla="*/ 11591 h 614323"/>
                        <a:gd name="connsiteX13" fmla="*/ 226667 w 443033"/>
                        <a:gd name="connsiteY13" fmla="*/ 1288 h 614323"/>
                        <a:gd name="connsiteX14" fmla="*/ 260152 w 443033"/>
                        <a:gd name="connsiteY14" fmla="*/ 1287 h 614323"/>
                        <a:gd name="connsiteX15" fmla="*/ 301365 w 443033"/>
                        <a:gd name="connsiteY15" fmla="*/ 11591 h 614323"/>
                        <a:gd name="connsiteX16" fmla="*/ 298789 w 443033"/>
                        <a:gd name="connsiteY16" fmla="*/ 3864 h 614323"/>
                        <a:gd name="connsiteX17" fmla="*/ 334850 w 443033"/>
                        <a:gd name="connsiteY17" fmla="*/ 14167 h 614323"/>
                        <a:gd name="connsiteX18" fmla="*/ 355456 w 443033"/>
                        <a:gd name="connsiteY18" fmla="*/ 37349 h 614323"/>
                        <a:gd name="connsiteX19" fmla="*/ 368335 w 443033"/>
                        <a:gd name="connsiteY19" fmla="*/ 55380 h 614323"/>
                        <a:gd name="connsiteX20" fmla="*/ 383790 w 443033"/>
                        <a:gd name="connsiteY20" fmla="*/ 75986 h 614323"/>
                        <a:gd name="connsiteX21" fmla="*/ 388942 w 443033"/>
                        <a:gd name="connsiteY21" fmla="*/ 101744 h 614323"/>
                        <a:gd name="connsiteX22" fmla="*/ 391517 w 443033"/>
                        <a:gd name="connsiteY22" fmla="*/ 122350 h 614323"/>
                        <a:gd name="connsiteX23" fmla="*/ 401820 w 443033"/>
                        <a:gd name="connsiteY23" fmla="*/ 148108 h 614323"/>
                        <a:gd name="connsiteX24" fmla="*/ 406972 w 443033"/>
                        <a:gd name="connsiteY24" fmla="*/ 191896 h 614323"/>
                        <a:gd name="connsiteX25" fmla="*/ 409548 w 443033"/>
                        <a:gd name="connsiteY25" fmla="*/ 217652 h 614323"/>
                        <a:gd name="connsiteX26" fmla="*/ 414700 w 443033"/>
                        <a:gd name="connsiteY26" fmla="*/ 276896 h 614323"/>
                        <a:gd name="connsiteX27" fmla="*/ 427578 w 443033"/>
                        <a:gd name="connsiteY27" fmla="*/ 418564 h 614323"/>
                        <a:gd name="connsiteX28" fmla="*/ 430154 w 443033"/>
                        <a:gd name="connsiteY28" fmla="*/ 472656 h 614323"/>
                        <a:gd name="connsiteX29" fmla="*/ 425002 w 443033"/>
                        <a:gd name="connsiteY29" fmla="*/ 462352 h 614323"/>
                        <a:gd name="connsiteX30" fmla="*/ 443033 w 443033"/>
                        <a:gd name="connsiteY30" fmla="*/ 614323 h 614323"/>
                        <a:gd name="connsiteX31" fmla="*/ 422427 w 443033"/>
                        <a:gd name="connsiteY31" fmla="*/ 580838 h 614323"/>
                        <a:gd name="connsiteX32" fmla="*/ 396669 w 443033"/>
                        <a:gd name="connsiteY32" fmla="*/ 531898 h 614323"/>
                        <a:gd name="connsiteX33" fmla="*/ 388942 w 443033"/>
                        <a:gd name="connsiteY33" fmla="*/ 503564 h 614323"/>
                        <a:gd name="connsiteX34" fmla="*/ 373487 w 443033"/>
                        <a:gd name="connsiteY34" fmla="*/ 470079 h 614323"/>
                        <a:gd name="connsiteX35" fmla="*/ 350305 w 443033"/>
                        <a:gd name="connsiteY35" fmla="*/ 439170 h 614323"/>
                        <a:gd name="connsiteX36" fmla="*/ 324547 w 443033"/>
                        <a:gd name="connsiteY36" fmla="*/ 418564 h 614323"/>
                        <a:gd name="connsiteX37" fmla="*/ 252425 w 443033"/>
                        <a:gd name="connsiteY37" fmla="*/ 390230 h 614323"/>
                        <a:gd name="connsiteX38" fmla="*/ 208637 w 443033"/>
                        <a:gd name="connsiteY38" fmla="*/ 385079 h 614323"/>
                        <a:gd name="connsiteX39" fmla="*/ 193183 w 443033"/>
                        <a:gd name="connsiteY39" fmla="*/ 379927 h 614323"/>
                        <a:gd name="connsiteX40" fmla="*/ 139091 w 443033"/>
                        <a:gd name="connsiteY40" fmla="*/ 377351 h 614323"/>
                        <a:gd name="connsiteX41" fmla="*/ 105606 w 443033"/>
                        <a:gd name="connsiteY41" fmla="*/ 395382 h 614323"/>
                        <a:gd name="connsiteX42" fmla="*/ 85000 w 443033"/>
                        <a:gd name="connsiteY42" fmla="*/ 408261 h 614323"/>
                        <a:gd name="connsiteX43" fmla="*/ 56667 w 443033"/>
                        <a:gd name="connsiteY43" fmla="*/ 428867 h 614323"/>
                        <a:gd name="connsiteX44" fmla="*/ 33485 w 443033"/>
                        <a:gd name="connsiteY44" fmla="*/ 436594 h 614323"/>
                        <a:gd name="connsiteX45" fmla="*/ 0 w 443033"/>
                        <a:gd name="connsiteY45" fmla="*/ 475231 h 614323"/>
                        <a:gd name="connsiteX0" fmla="*/ 0 w 443033"/>
                        <a:gd name="connsiteY0" fmla="*/ 475231 h 614323"/>
                        <a:gd name="connsiteX1" fmla="*/ 25757 w 443033"/>
                        <a:gd name="connsiteY1" fmla="*/ 379927 h 614323"/>
                        <a:gd name="connsiteX2" fmla="*/ 54091 w 443033"/>
                        <a:gd name="connsiteY2" fmla="*/ 251138 h 614323"/>
                        <a:gd name="connsiteX3" fmla="*/ 69545 w 443033"/>
                        <a:gd name="connsiteY3" fmla="*/ 186744 h 614323"/>
                        <a:gd name="connsiteX4" fmla="*/ 92727 w 443033"/>
                        <a:gd name="connsiteY4" fmla="*/ 130077 h 614323"/>
                        <a:gd name="connsiteX5" fmla="*/ 103031 w 443033"/>
                        <a:gd name="connsiteY5" fmla="*/ 114622 h 614323"/>
                        <a:gd name="connsiteX6" fmla="*/ 115909 w 443033"/>
                        <a:gd name="connsiteY6" fmla="*/ 83713 h 614323"/>
                        <a:gd name="connsiteX7" fmla="*/ 131364 w 443033"/>
                        <a:gd name="connsiteY7" fmla="*/ 60531 h 614323"/>
                        <a:gd name="connsiteX8" fmla="*/ 146819 w 443033"/>
                        <a:gd name="connsiteY8" fmla="*/ 47652 h 614323"/>
                        <a:gd name="connsiteX9" fmla="*/ 159698 w 443033"/>
                        <a:gd name="connsiteY9" fmla="*/ 37349 h 614323"/>
                        <a:gd name="connsiteX10" fmla="*/ 172576 w 443033"/>
                        <a:gd name="connsiteY10" fmla="*/ 32198 h 614323"/>
                        <a:gd name="connsiteX11" fmla="*/ 198334 w 443033"/>
                        <a:gd name="connsiteY11" fmla="*/ 21895 h 614323"/>
                        <a:gd name="connsiteX12" fmla="*/ 200910 w 443033"/>
                        <a:gd name="connsiteY12" fmla="*/ 11591 h 614323"/>
                        <a:gd name="connsiteX13" fmla="*/ 226667 w 443033"/>
                        <a:gd name="connsiteY13" fmla="*/ 1288 h 614323"/>
                        <a:gd name="connsiteX14" fmla="*/ 260152 w 443033"/>
                        <a:gd name="connsiteY14" fmla="*/ 1287 h 614323"/>
                        <a:gd name="connsiteX15" fmla="*/ 301365 w 443033"/>
                        <a:gd name="connsiteY15" fmla="*/ 11591 h 614323"/>
                        <a:gd name="connsiteX16" fmla="*/ 298789 w 443033"/>
                        <a:gd name="connsiteY16" fmla="*/ 3864 h 614323"/>
                        <a:gd name="connsiteX17" fmla="*/ 334850 w 443033"/>
                        <a:gd name="connsiteY17" fmla="*/ 14167 h 614323"/>
                        <a:gd name="connsiteX18" fmla="*/ 355456 w 443033"/>
                        <a:gd name="connsiteY18" fmla="*/ 37349 h 614323"/>
                        <a:gd name="connsiteX19" fmla="*/ 368335 w 443033"/>
                        <a:gd name="connsiteY19" fmla="*/ 55380 h 614323"/>
                        <a:gd name="connsiteX20" fmla="*/ 383790 w 443033"/>
                        <a:gd name="connsiteY20" fmla="*/ 75986 h 614323"/>
                        <a:gd name="connsiteX21" fmla="*/ 388942 w 443033"/>
                        <a:gd name="connsiteY21" fmla="*/ 101744 h 614323"/>
                        <a:gd name="connsiteX22" fmla="*/ 391517 w 443033"/>
                        <a:gd name="connsiteY22" fmla="*/ 122350 h 614323"/>
                        <a:gd name="connsiteX23" fmla="*/ 401820 w 443033"/>
                        <a:gd name="connsiteY23" fmla="*/ 148108 h 614323"/>
                        <a:gd name="connsiteX24" fmla="*/ 406972 w 443033"/>
                        <a:gd name="connsiteY24" fmla="*/ 191896 h 614323"/>
                        <a:gd name="connsiteX25" fmla="*/ 409548 w 443033"/>
                        <a:gd name="connsiteY25" fmla="*/ 217652 h 614323"/>
                        <a:gd name="connsiteX26" fmla="*/ 414700 w 443033"/>
                        <a:gd name="connsiteY26" fmla="*/ 276896 h 614323"/>
                        <a:gd name="connsiteX27" fmla="*/ 427578 w 443033"/>
                        <a:gd name="connsiteY27" fmla="*/ 418564 h 614323"/>
                        <a:gd name="connsiteX28" fmla="*/ 430154 w 443033"/>
                        <a:gd name="connsiteY28" fmla="*/ 472656 h 614323"/>
                        <a:gd name="connsiteX29" fmla="*/ 425002 w 443033"/>
                        <a:gd name="connsiteY29" fmla="*/ 462352 h 614323"/>
                        <a:gd name="connsiteX30" fmla="*/ 443033 w 443033"/>
                        <a:gd name="connsiteY30" fmla="*/ 614323 h 614323"/>
                        <a:gd name="connsiteX31" fmla="*/ 422427 w 443033"/>
                        <a:gd name="connsiteY31" fmla="*/ 580838 h 614323"/>
                        <a:gd name="connsiteX32" fmla="*/ 396669 w 443033"/>
                        <a:gd name="connsiteY32" fmla="*/ 531898 h 614323"/>
                        <a:gd name="connsiteX33" fmla="*/ 388942 w 443033"/>
                        <a:gd name="connsiteY33" fmla="*/ 503564 h 614323"/>
                        <a:gd name="connsiteX34" fmla="*/ 373487 w 443033"/>
                        <a:gd name="connsiteY34" fmla="*/ 470079 h 614323"/>
                        <a:gd name="connsiteX35" fmla="*/ 350305 w 443033"/>
                        <a:gd name="connsiteY35" fmla="*/ 439170 h 614323"/>
                        <a:gd name="connsiteX36" fmla="*/ 324547 w 443033"/>
                        <a:gd name="connsiteY36" fmla="*/ 418564 h 614323"/>
                        <a:gd name="connsiteX37" fmla="*/ 252425 w 443033"/>
                        <a:gd name="connsiteY37" fmla="*/ 390230 h 614323"/>
                        <a:gd name="connsiteX38" fmla="*/ 208637 w 443033"/>
                        <a:gd name="connsiteY38" fmla="*/ 385079 h 614323"/>
                        <a:gd name="connsiteX39" fmla="*/ 193183 w 443033"/>
                        <a:gd name="connsiteY39" fmla="*/ 379927 h 614323"/>
                        <a:gd name="connsiteX40" fmla="*/ 139091 w 443033"/>
                        <a:gd name="connsiteY40" fmla="*/ 377351 h 614323"/>
                        <a:gd name="connsiteX41" fmla="*/ 105606 w 443033"/>
                        <a:gd name="connsiteY41" fmla="*/ 395382 h 614323"/>
                        <a:gd name="connsiteX42" fmla="*/ 85000 w 443033"/>
                        <a:gd name="connsiteY42" fmla="*/ 408261 h 614323"/>
                        <a:gd name="connsiteX43" fmla="*/ 56667 w 443033"/>
                        <a:gd name="connsiteY43" fmla="*/ 428867 h 614323"/>
                        <a:gd name="connsiteX44" fmla="*/ 33485 w 443033"/>
                        <a:gd name="connsiteY44" fmla="*/ 436594 h 614323"/>
                        <a:gd name="connsiteX45" fmla="*/ 0 w 443033"/>
                        <a:gd name="connsiteY45" fmla="*/ 475231 h 614323"/>
                        <a:gd name="connsiteX0" fmla="*/ 0 w 443033"/>
                        <a:gd name="connsiteY0" fmla="*/ 474337 h 613429"/>
                        <a:gd name="connsiteX1" fmla="*/ 25757 w 443033"/>
                        <a:gd name="connsiteY1" fmla="*/ 379033 h 613429"/>
                        <a:gd name="connsiteX2" fmla="*/ 54091 w 443033"/>
                        <a:gd name="connsiteY2" fmla="*/ 250244 h 613429"/>
                        <a:gd name="connsiteX3" fmla="*/ 69545 w 443033"/>
                        <a:gd name="connsiteY3" fmla="*/ 185850 h 613429"/>
                        <a:gd name="connsiteX4" fmla="*/ 92727 w 443033"/>
                        <a:gd name="connsiteY4" fmla="*/ 129183 h 613429"/>
                        <a:gd name="connsiteX5" fmla="*/ 103031 w 443033"/>
                        <a:gd name="connsiteY5" fmla="*/ 113728 h 613429"/>
                        <a:gd name="connsiteX6" fmla="*/ 115909 w 443033"/>
                        <a:gd name="connsiteY6" fmla="*/ 82819 h 613429"/>
                        <a:gd name="connsiteX7" fmla="*/ 131364 w 443033"/>
                        <a:gd name="connsiteY7" fmla="*/ 59637 h 613429"/>
                        <a:gd name="connsiteX8" fmla="*/ 146819 w 443033"/>
                        <a:gd name="connsiteY8" fmla="*/ 46758 h 613429"/>
                        <a:gd name="connsiteX9" fmla="*/ 159698 w 443033"/>
                        <a:gd name="connsiteY9" fmla="*/ 36455 h 613429"/>
                        <a:gd name="connsiteX10" fmla="*/ 172576 w 443033"/>
                        <a:gd name="connsiteY10" fmla="*/ 31304 h 613429"/>
                        <a:gd name="connsiteX11" fmla="*/ 198334 w 443033"/>
                        <a:gd name="connsiteY11" fmla="*/ 21001 h 613429"/>
                        <a:gd name="connsiteX12" fmla="*/ 200910 w 443033"/>
                        <a:gd name="connsiteY12" fmla="*/ 10697 h 613429"/>
                        <a:gd name="connsiteX13" fmla="*/ 231819 w 443033"/>
                        <a:gd name="connsiteY13" fmla="*/ 2969 h 613429"/>
                        <a:gd name="connsiteX14" fmla="*/ 260152 w 443033"/>
                        <a:gd name="connsiteY14" fmla="*/ 393 h 613429"/>
                        <a:gd name="connsiteX15" fmla="*/ 301365 w 443033"/>
                        <a:gd name="connsiteY15" fmla="*/ 10697 h 613429"/>
                        <a:gd name="connsiteX16" fmla="*/ 298789 w 443033"/>
                        <a:gd name="connsiteY16" fmla="*/ 2970 h 613429"/>
                        <a:gd name="connsiteX17" fmla="*/ 334850 w 443033"/>
                        <a:gd name="connsiteY17" fmla="*/ 13273 h 613429"/>
                        <a:gd name="connsiteX18" fmla="*/ 355456 w 443033"/>
                        <a:gd name="connsiteY18" fmla="*/ 36455 h 613429"/>
                        <a:gd name="connsiteX19" fmla="*/ 368335 w 443033"/>
                        <a:gd name="connsiteY19" fmla="*/ 54486 h 613429"/>
                        <a:gd name="connsiteX20" fmla="*/ 383790 w 443033"/>
                        <a:gd name="connsiteY20" fmla="*/ 75092 h 613429"/>
                        <a:gd name="connsiteX21" fmla="*/ 388942 w 443033"/>
                        <a:gd name="connsiteY21" fmla="*/ 100850 h 613429"/>
                        <a:gd name="connsiteX22" fmla="*/ 391517 w 443033"/>
                        <a:gd name="connsiteY22" fmla="*/ 121456 h 613429"/>
                        <a:gd name="connsiteX23" fmla="*/ 401820 w 443033"/>
                        <a:gd name="connsiteY23" fmla="*/ 147214 h 613429"/>
                        <a:gd name="connsiteX24" fmla="*/ 406972 w 443033"/>
                        <a:gd name="connsiteY24" fmla="*/ 191002 h 613429"/>
                        <a:gd name="connsiteX25" fmla="*/ 409548 w 443033"/>
                        <a:gd name="connsiteY25" fmla="*/ 216758 h 613429"/>
                        <a:gd name="connsiteX26" fmla="*/ 414700 w 443033"/>
                        <a:gd name="connsiteY26" fmla="*/ 276002 h 613429"/>
                        <a:gd name="connsiteX27" fmla="*/ 427578 w 443033"/>
                        <a:gd name="connsiteY27" fmla="*/ 417670 h 613429"/>
                        <a:gd name="connsiteX28" fmla="*/ 430154 w 443033"/>
                        <a:gd name="connsiteY28" fmla="*/ 471762 h 613429"/>
                        <a:gd name="connsiteX29" fmla="*/ 425002 w 443033"/>
                        <a:gd name="connsiteY29" fmla="*/ 461458 h 613429"/>
                        <a:gd name="connsiteX30" fmla="*/ 443033 w 443033"/>
                        <a:gd name="connsiteY30" fmla="*/ 613429 h 613429"/>
                        <a:gd name="connsiteX31" fmla="*/ 422427 w 443033"/>
                        <a:gd name="connsiteY31" fmla="*/ 579944 h 613429"/>
                        <a:gd name="connsiteX32" fmla="*/ 396669 w 443033"/>
                        <a:gd name="connsiteY32" fmla="*/ 531004 h 613429"/>
                        <a:gd name="connsiteX33" fmla="*/ 388942 w 443033"/>
                        <a:gd name="connsiteY33" fmla="*/ 502670 h 613429"/>
                        <a:gd name="connsiteX34" fmla="*/ 373487 w 443033"/>
                        <a:gd name="connsiteY34" fmla="*/ 469185 h 613429"/>
                        <a:gd name="connsiteX35" fmla="*/ 350305 w 443033"/>
                        <a:gd name="connsiteY35" fmla="*/ 438276 h 613429"/>
                        <a:gd name="connsiteX36" fmla="*/ 324547 w 443033"/>
                        <a:gd name="connsiteY36" fmla="*/ 417670 h 613429"/>
                        <a:gd name="connsiteX37" fmla="*/ 252425 w 443033"/>
                        <a:gd name="connsiteY37" fmla="*/ 389336 h 613429"/>
                        <a:gd name="connsiteX38" fmla="*/ 208637 w 443033"/>
                        <a:gd name="connsiteY38" fmla="*/ 384185 h 613429"/>
                        <a:gd name="connsiteX39" fmla="*/ 193183 w 443033"/>
                        <a:gd name="connsiteY39" fmla="*/ 379033 h 613429"/>
                        <a:gd name="connsiteX40" fmla="*/ 139091 w 443033"/>
                        <a:gd name="connsiteY40" fmla="*/ 376457 h 613429"/>
                        <a:gd name="connsiteX41" fmla="*/ 105606 w 443033"/>
                        <a:gd name="connsiteY41" fmla="*/ 394488 h 613429"/>
                        <a:gd name="connsiteX42" fmla="*/ 85000 w 443033"/>
                        <a:gd name="connsiteY42" fmla="*/ 407367 h 613429"/>
                        <a:gd name="connsiteX43" fmla="*/ 56667 w 443033"/>
                        <a:gd name="connsiteY43" fmla="*/ 427973 h 613429"/>
                        <a:gd name="connsiteX44" fmla="*/ 33485 w 443033"/>
                        <a:gd name="connsiteY44" fmla="*/ 435700 h 613429"/>
                        <a:gd name="connsiteX45" fmla="*/ 0 w 443033"/>
                        <a:gd name="connsiteY45" fmla="*/ 474337 h 613429"/>
                        <a:gd name="connsiteX0" fmla="*/ 0 w 443033"/>
                        <a:gd name="connsiteY0" fmla="*/ 476518 h 615610"/>
                        <a:gd name="connsiteX1" fmla="*/ 25757 w 443033"/>
                        <a:gd name="connsiteY1" fmla="*/ 381214 h 615610"/>
                        <a:gd name="connsiteX2" fmla="*/ 54091 w 443033"/>
                        <a:gd name="connsiteY2" fmla="*/ 252425 h 615610"/>
                        <a:gd name="connsiteX3" fmla="*/ 69545 w 443033"/>
                        <a:gd name="connsiteY3" fmla="*/ 188031 h 615610"/>
                        <a:gd name="connsiteX4" fmla="*/ 92727 w 443033"/>
                        <a:gd name="connsiteY4" fmla="*/ 131364 h 615610"/>
                        <a:gd name="connsiteX5" fmla="*/ 103031 w 443033"/>
                        <a:gd name="connsiteY5" fmla="*/ 115909 h 615610"/>
                        <a:gd name="connsiteX6" fmla="*/ 115909 w 443033"/>
                        <a:gd name="connsiteY6" fmla="*/ 85000 h 615610"/>
                        <a:gd name="connsiteX7" fmla="*/ 131364 w 443033"/>
                        <a:gd name="connsiteY7" fmla="*/ 61818 h 615610"/>
                        <a:gd name="connsiteX8" fmla="*/ 146819 w 443033"/>
                        <a:gd name="connsiteY8" fmla="*/ 48939 h 615610"/>
                        <a:gd name="connsiteX9" fmla="*/ 159698 w 443033"/>
                        <a:gd name="connsiteY9" fmla="*/ 38636 h 615610"/>
                        <a:gd name="connsiteX10" fmla="*/ 172576 w 443033"/>
                        <a:gd name="connsiteY10" fmla="*/ 33485 h 615610"/>
                        <a:gd name="connsiteX11" fmla="*/ 198334 w 443033"/>
                        <a:gd name="connsiteY11" fmla="*/ 23182 h 615610"/>
                        <a:gd name="connsiteX12" fmla="*/ 200910 w 443033"/>
                        <a:gd name="connsiteY12" fmla="*/ 12878 h 615610"/>
                        <a:gd name="connsiteX13" fmla="*/ 231819 w 443033"/>
                        <a:gd name="connsiteY13" fmla="*/ 5150 h 615610"/>
                        <a:gd name="connsiteX14" fmla="*/ 260152 w 443033"/>
                        <a:gd name="connsiteY14" fmla="*/ 2574 h 615610"/>
                        <a:gd name="connsiteX15" fmla="*/ 301365 w 443033"/>
                        <a:gd name="connsiteY15" fmla="*/ 12878 h 615610"/>
                        <a:gd name="connsiteX16" fmla="*/ 265304 w 443033"/>
                        <a:gd name="connsiteY16" fmla="*/ 0 h 615610"/>
                        <a:gd name="connsiteX17" fmla="*/ 334850 w 443033"/>
                        <a:gd name="connsiteY17" fmla="*/ 15454 h 615610"/>
                        <a:gd name="connsiteX18" fmla="*/ 355456 w 443033"/>
                        <a:gd name="connsiteY18" fmla="*/ 38636 h 615610"/>
                        <a:gd name="connsiteX19" fmla="*/ 368335 w 443033"/>
                        <a:gd name="connsiteY19" fmla="*/ 56667 h 615610"/>
                        <a:gd name="connsiteX20" fmla="*/ 383790 w 443033"/>
                        <a:gd name="connsiteY20" fmla="*/ 77273 h 615610"/>
                        <a:gd name="connsiteX21" fmla="*/ 388942 w 443033"/>
                        <a:gd name="connsiteY21" fmla="*/ 103031 h 615610"/>
                        <a:gd name="connsiteX22" fmla="*/ 391517 w 443033"/>
                        <a:gd name="connsiteY22" fmla="*/ 123637 h 615610"/>
                        <a:gd name="connsiteX23" fmla="*/ 401820 w 443033"/>
                        <a:gd name="connsiteY23" fmla="*/ 149395 h 615610"/>
                        <a:gd name="connsiteX24" fmla="*/ 406972 w 443033"/>
                        <a:gd name="connsiteY24" fmla="*/ 193183 h 615610"/>
                        <a:gd name="connsiteX25" fmla="*/ 409548 w 443033"/>
                        <a:gd name="connsiteY25" fmla="*/ 218939 h 615610"/>
                        <a:gd name="connsiteX26" fmla="*/ 414700 w 443033"/>
                        <a:gd name="connsiteY26" fmla="*/ 278183 h 615610"/>
                        <a:gd name="connsiteX27" fmla="*/ 427578 w 443033"/>
                        <a:gd name="connsiteY27" fmla="*/ 419851 h 615610"/>
                        <a:gd name="connsiteX28" fmla="*/ 430154 w 443033"/>
                        <a:gd name="connsiteY28" fmla="*/ 473943 h 615610"/>
                        <a:gd name="connsiteX29" fmla="*/ 425002 w 443033"/>
                        <a:gd name="connsiteY29" fmla="*/ 463639 h 615610"/>
                        <a:gd name="connsiteX30" fmla="*/ 443033 w 443033"/>
                        <a:gd name="connsiteY30" fmla="*/ 615610 h 615610"/>
                        <a:gd name="connsiteX31" fmla="*/ 422427 w 443033"/>
                        <a:gd name="connsiteY31" fmla="*/ 582125 h 615610"/>
                        <a:gd name="connsiteX32" fmla="*/ 396669 w 443033"/>
                        <a:gd name="connsiteY32" fmla="*/ 533185 h 615610"/>
                        <a:gd name="connsiteX33" fmla="*/ 388942 w 443033"/>
                        <a:gd name="connsiteY33" fmla="*/ 504851 h 615610"/>
                        <a:gd name="connsiteX34" fmla="*/ 373487 w 443033"/>
                        <a:gd name="connsiteY34" fmla="*/ 471366 h 615610"/>
                        <a:gd name="connsiteX35" fmla="*/ 350305 w 443033"/>
                        <a:gd name="connsiteY35" fmla="*/ 440457 h 615610"/>
                        <a:gd name="connsiteX36" fmla="*/ 324547 w 443033"/>
                        <a:gd name="connsiteY36" fmla="*/ 419851 h 615610"/>
                        <a:gd name="connsiteX37" fmla="*/ 252425 w 443033"/>
                        <a:gd name="connsiteY37" fmla="*/ 391517 h 615610"/>
                        <a:gd name="connsiteX38" fmla="*/ 208637 w 443033"/>
                        <a:gd name="connsiteY38" fmla="*/ 386366 h 615610"/>
                        <a:gd name="connsiteX39" fmla="*/ 193183 w 443033"/>
                        <a:gd name="connsiteY39" fmla="*/ 381214 h 615610"/>
                        <a:gd name="connsiteX40" fmla="*/ 139091 w 443033"/>
                        <a:gd name="connsiteY40" fmla="*/ 378638 h 615610"/>
                        <a:gd name="connsiteX41" fmla="*/ 105606 w 443033"/>
                        <a:gd name="connsiteY41" fmla="*/ 396669 h 615610"/>
                        <a:gd name="connsiteX42" fmla="*/ 85000 w 443033"/>
                        <a:gd name="connsiteY42" fmla="*/ 409548 h 615610"/>
                        <a:gd name="connsiteX43" fmla="*/ 56667 w 443033"/>
                        <a:gd name="connsiteY43" fmla="*/ 430154 h 615610"/>
                        <a:gd name="connsiteX44" fmla="*/ 33485 w 443033"/>
                        <a:gd name="connsiteY44" fmla="*/ 437881 h 615610"/>
                        <a:gd name="connsiteX45" fmla="*/ 0 w 443033"/>
                        <a:gd name="connsiteY45" fmla="*/ 476518 h 615610"/>
                        <a:gd name="connsiteX0" fmla="*/ 0 w 443033"/>
                        <a:gd name="connsiteY0" fmla="*/ 476808 h 615900"/>
                        <a:gd name="connsiteX1" fmla="*/ 25757 w 443033"/>
                        <a:gd name="connsiteY1" fmla="*/ 381504 h 615900"/>
                        <a:gd name="connsiteX2" fmla="*/ 54091 w 443033"/>
                        <a:gd name="connsiteY2" fmla="*/ 252715 h 615900"/>
                        <a:gd name="connsiteX3" fmla="*/ 69545 w 443033"/>
                        <a:gd name="connsiteY3" fmla="*/ 188321 h 615900"/>
                        <a:gd name="connsiteX4" fmla="*/ 92727 w 443033"/>
                        <a:gd name="connsiteY4" fmla="*/ 131654 h 615900"/>
                        <a:gd name="connsiteX5" fmla="*/ 103031 w 443033"/>
                        <a:gd name="connsiteY5" fmla="*/ 116199 h 615900"/>
                        <a:gd name="connsiteX6" fmla="*/ 115909 w 443033"/>
                        <a:gd name="connsiteY6" fmla="*/ 85290 h 615900"/>
                        <a:gd name="connsiteX7" fmla="*/ 131364 w 443033"/>
                        <a:gd name="connsiteY7" fmla="*/ 62108 h 615900"/>
                        <a:gd name="connsiteX8" fmla="*/ 146819 w 443033"/>
                        <a:gd name="connsiteY8" fmla="*/ 49229 h 615900"/>
                        <a:gd name="connsiteX9" fmla="*/ 159698 w 443033"/>
                        <a:gd name="connsiteY9" fmla="*/ 38926 h 615900"/>
                        <a:gd name="connsiteX10" fmla="*/ 172576 w 443033"/>
                        <a:gd name="connsiteY10" fmla="*/ 33775 h 615900"/>
                        <a:gd name="connsiteX11" fmla="*/ 198334 w 443033"/>
                        <a:gd name="connsiteY11" fmla="*/ 23472 h 615900"/>
                        <a:gd name="connsiteX12" fmla="*/ 200910 w 443033"/>
                        <a:gd name="connsiteY12" fmla="*/ 13168 h 615900"/>
                        <a:gd name="connsiteX13" fmla="*/ 231819 w 443033"/>
                        <a:gd name="connsiteY13" fmla="*/ 5440 h 615900"/>
                        <a:gd name="connsiteX14" fmla="*/ 260152 w 443033"/>
                        <a:gd name="connsiteY14" fmla="*/ 2864 h 615900"/>
                        <a:gd name="connsiteX15" fmla="*/ 309092 w 443033"/>
                        <a:gd name="connsiteY15" fmla="*/ 5441 h 615900"/>
                        <a:gd name="connsiteX16" fmla="*/ 265304 w 443033"/>
                        <a:gd name="connsiteY16" fmla="*/ 290 h 615900"/>
                        <a:gd name="connsiteX17" fmla="*/ 334850 w 443033"/>
                        <a:gd name="connsiteY17" fmla="*/ 15744 h 615900"/>
                        <a:gd name="connsiteX18" fmla="*/ 355456 w 443033"/>
                        <a:gd name="connsiteY18" fmla="*/ 38926 h 615900"/>
                        <a:gd name="connsiteX19" fmla="*/ 368335 w 443033"/>
                        <a:gd name="connsiteY19" fmla="*/ 56957 h 615900"/>
                        <a:gd name="connsiteX20" fmla="*/ 383790 w 443033"/>
                        <a:gd name="connsiteY20" fmla="*/ 77563 h 615900"/>
                        <a:gd name="connsiteX21" fmla="*/ 388942 w 443033"/>
                        <a:gd name="connsiteY21" fmla="*/ 103321 h 615900"/>
                        <a:gd name="connsiteX22" fmla="*/ 391517 w 443033"/>
                        <a:gd name="connsiteY22" fmla="*/ 123927 h 615900"/>
                        <a:gd name="connsiteX23" fmla="*/ 401820 w 443033"/>
                        <a:gd name="connsiteY23" fmla="*/ 149685 h 615900"/>
                        <a:gd name="connsiteX24" fmla="*/ 406972 w 443033"/>
                        <a:gd name="connsiteY24" fmla="*/ 193473 h 615900"/>
                        <a:gd name="connsiteX25" fmla="*/ 409548 w 443033"/>
                        <a:gd name="connsiteY25" fmla="*/ 219229 h 615900"/>
                        <a:gd name="connsiteX26" fmla="*/ 414700 w 443033"/>
                        <a:gd name="connsiteY26" fmla="*/ 278473 h 615900"/>
                        <a:gd name="connsiteX27" fmla="*/ 427578 w 443033"/>
                        <a:gd name="connsiteY27" fmla="*/ 420141 h 615900"/>
                        <a:gd name="connsiteX28" fmla="*/ 430154 w 443033"/>
                        <a:gd name="connsiteY28" fmla="*/ 474233 h 615900"/>
                        <a:gd name="connsiteX29" fmla="*/ 425002 w 443033"/>
                        <a:gd name="connsiteY29" fmla="*/ 463929 h 615900"/>
                        <a:gd name="connsiteX30" fmla="*/ 443033 w 443033"/>
                        <a:gd name="connsiteY30" fmla="*/ 615900 h 615900"/>
                        <a:gd name="connsiteX31" fmla="*/ 422427 w 443033"/>
                        <a:gd name="connsiteY31" fmla="*/ 582415 h 615900"/>
                        <a:gd name="connsiteX32" fmla="*/ 396669 w 443033"/>
                        <a:gd name="connsiteY32" fmla="*/ 533475 h 615900"/>
                        <a:gd name="connsiteX33" fmla="*/ 388942 w 443033"/>
                        <a:gd name="connsiteY33" fmla="*/ 505141 h 615900"/>
                        <a:gd name="connsiteX34" fmla="*/ 373487 w 443033"/>
                        <a:gd name="connsiteY34" fmla="*/ 471656 h 615900"/>
                        <a:gd name="connsiteX35" fmla="*/ 350305 w 443033"/>
                        <a:gd name="connsiteY35" fmla="*/ 440747 h 615900"/>
                        <a:gd name="connsiteX36" fmla="*/ 324547 w 443033"/>
                        <a:gd name="connsiteY36" fmla="*/ 420141 h 615900"/>
                        <a:gd name="connsiteX37" fmla="*/ 252425 w 443033"/>
                        <a:gd name="connsiteY37" fmla="*/ 391807 h 615900"/>
                        <a:gd name="connsiteX38" fmla="*/ 208637 w 443033"/>
                        <a:gd name="connsiteY38" fmla="*/ 386656 h 615900"/>
                        <a:gd name="connsiteX39" fmla="*/ 193183 w 443033"/>
                        <a:gd name="connsiteY39" fmla="*/ 381504 h 615900"/>
                        <a:gd name="connsiteX40" fmla="*/ 139091 w 443033"/>
                        <a:gd name="connsiteY40" fmla="*/ 378928 h 615900"/>
                        <a:gd name="connsiteX41" fmla="*/ 105606 w 443033"/>
                        <a:gd name="connsiteY41" fmla="*/ 396959 h 615900"/>
                        <a:gd name="connsiteX42" fmla="*/ 85000 w 443033"/>
                        <a:gd name="connsiteY42" fmla="*/ 409838 h 615900"/>
                        <a:gd name="connsiteX43" fmla="*/ 56667 w 443033"/>
                        <a:gd name="connsiteY43" fmla="*/ 430444 h 615900"/>
                        <a:gd name="connsiteX44" fmla="*/ 33485 w 443033"/>
                        <a:gd name="connsiteY44" fmla="*/ 438171 h 615900"/>
                        <a:gd name="connsiteX45" fmla="*/ 0 w 443033"/>
                        <a:gd name="connsiteY45" fmla="*/ 476808 h 615900"/>
                        <a:gd name="connsiteX0" fmla="*/ 0 w 443033"/>
                        <a:gd name="connsiteY0" fmla="*/ 476650 h 615742"/>
                        <a:gd name="connsiteX1" fmla="*/ 25757 w 443033"/>
                        <a:gd name="connsiteY1" fmla="*/ 381346 h 615742"/>
                        <a:gd name="connsiteX2" fmla="*/ 54091 w 443033"/>
                        <a:gd name="connsiteY2" fmla="*/ 252557 h 615742"/>
                        <a:gd name="connsiteX3" fmla="*/ 69545 w 443033"/>
                        <a:gd name="connsiteY3" fmla="*/ 188163 h 615742"/>
                        <a:gd name="connsiteX4" fmla="*/ 92727 w 443033"/>
                        <a:gd name="connsiteY4" fmla="*/ 131496 h 615742"/>
                        <a:gd name="connsiteX5" fmla="*/ 103031 w 443033"/>
                        <a:gd name="connsiteY5" fmla="*/ 116041 h 615742"/>
                        <a:gd name="connsiteX6" fmla="*/ 115909 w 443033"/>
                        <a:gd name="connsiteY6" fmla="*/ 85132 h 615742"/>
                        <a:gd name="connsiteX7" fmla="*/ 131364 w 443033"/>
                        <a:gd name="connsiteY7" fmla="*/ 61950 h 615742"/>
                        <a:gd name="connsiteX8" fmla="*/ 146819 w 443033"/>
                        <a:gd name="connsiteY8" fmla="*/ 49071 h 615742"/>
                        <a:gd name="connsiteX9" fmla="*/ 159698 w 443033"/>
                        <a:gd name="connsiteY9" fmla="*/ 38768 h 615742"/>
                        <a:gd name="connsiteX10" fmla="*/ 172576 w 443033"/>
                        <a:gd name="connsiteY10" fmla="*/ 33617 h 615742"/>
                        <a:gd name="connsiteX11" fmla="*/ 198334 w 443033"/>
                        <a:gd name="connsiteY11" fmla="*/ 23314 h 615742"/>
                        <a:gd name="connsiteX12" fmla="*/ 200910 w 443033"/>
                        <a:gd name="connsiteY12" fmla="*/ 13010 h 615742"/>
                        <a:gd name="connsiteX13" fmla="*/ 231819 w 443033"/>
                        <a:gd name="connsiteY13" fmla="*/ 5282 h 615742"/>
                        <a:gd name="connsiteX14" fmla="*/ 260152 w 443033"/>
                        <a:gd name="connsiteY14" fmla="*/ 2706 h 615742"/>
                        <a:gd name="connsiteX15" fmla="*/ 303940 w 443033"/>
                        <a:gd name="connsiteY15" fmla="*/ 7859 h 615742"/>
                        <a:gd name="connsiteX16" fmla="*/ 265304 w 443033"/>
                        <a:gd name="connsiteY16" fmla="*/ 132 h 615742"/>
                        <a:gd name="connsiteX17" fmla="*/ 334850 w 443033"/>
                        <a:gd name="connsiteY17" fmla="*/ 15586 h 615742"/>
                        <a:gd name="connsiteX18" fmla="*/ 355456 w 443033"/>
                        <a:gd name="connsiteY18" fmla="*/ 38768 h 615742"/>
                        <a:gd name="connsiteX19" fmla="*/ 368335 w 443033"/>
                        <a:gd name="connsiteY19" fmla="*/ 56799 h 615742"/>
                        <a:gd name="connsiteX20" fmla="*/ 383790 w 443033"/>
                        <a:gd name="connsiteY20" fmla="*/ 77405 h 615742"/>
                        <a:gd name="connsiteX21" fmla="*/ 388942 w 443033"/>
                        <a:gd name="connsiteY21" fmla="*/ 103163 h 615742"/>
                        <a:gd name="connsiteX22" fmla="*/ 391517 w 443033"/>
                        <a:gd name="connsiteY22" fmla="*/ 123769 h 615742"/>
                        <a:gd name="connsiteX23" fmla="*/ 401820 w 443033"/>
                        <a:gd name="connsiteY23" fmla="*/ 149527 h 615742"/>
                        <a:gd name="connsiteX24" fmla="*/ 406972 w 443033"/>
                        <a:gd name="connsiteY24" fmla="*/ 193315 h 615742"/>
                        <a:gd name="connsiteX25" fmla="*/ 409548 w 443033"/>
                        <a:gd name="connsiteY25" fmla="*/ 219071 h 615742"/>
                        <a:gd name="connsiteX26" fmla="*/ 414700 w 443033"/>
                        <a:gd name="connsiteY26" fmla="*/ 278315 h 615742"/>
                        <a:gd name="connsiteX27" fmla="*/ 427578 w 443033"/>
                        <a:gd name="connsiteY27" fmla="*/ 419983 h 615742"/>
                        <a:gd name="connsiteX28" fmla="*/ 430154 w 443033"/>
                        <a:gd name="connsiteY28" fmla="*/ 474075 h 615742"/>
                        <a:gd name="connsiteX29" fmla="*/ 425002 w 443033"/>
                        <a:gd name="connsiteY29" fmla="*/ 463771 h 615742"/>
                        <a:gd name="connsiteX30" fmla="*/ 443033 w 443033"/>
                        <a:gd name="connsiteY30" fmla="*/ 615742 h 615742"/>
                        <a:gd name="connsiteX31" fmla="*/ 422427 w 443033"/>
                        <a:gd name="connsiteY31" fmla="*/ 582257 h 615742"/>
                        <a:gd name="connsiteX32" fmla="*/ 396669 w 443033"/>
                        <a:gd name="connsiteY32" fmla="*/ 533317 h 615742"/>
                        <a:gd name="connsiteX33" fmla="*/ 388942 w 443033"/>
                        <a:gd name="connsiteY33" fmla="*/ 504983 h 615742"/>
                        <a:gd name="connsiteX34" fmla="*/ 373487 w 443033"/>
                        <a:gd name="connsiteY34" fmla="*/ 471498 h 615742"/>
                        <a:gd name="connsiteX35" fmla="*/ 350305 w 443033"/>
                        <a:gd name="connsiteY35" fmla="*/ 440589 h 615742"/>
                        <a:gd name="connsiteX36" fmla="*/ 324547 w 443033"/>
                        <a:gd name="connsiteY36" fmla="*/ 419983 h 615742"/>
                        <a:gd name="connsiteX37" fmla="*/ 252425 w 443033"/>
                        <a:gd name="connsiteY37" fmla="*/ 391649 h 615742"/>
                        <a:gd name="connsiteX38" fmla="*/ 208637 w 443033"/>
                        <a:gd name="connsiteY38" fmla="*/ 386498 h 615742"/>
                        <a:gd name="connsiteX39" fmla="*/ 193183 w 443033"/>
                        <a:gd name="connsiteY39" fmla="*/ 381346 h 615742"/>
                        <a:gd name="connsiteX40" fmla="*/ 139091 w 443033"/>
                        <a:gd name="connsiteY40" fmla="*/ 378770 h 615742"/>
                        <a:gd name="connsiteX41" fmla="*/ 105606 w 443033"/>
                        <a:gd name="connsiteY41" fmla="*/ 396801 h 615742"/>
                        <a:gd name="connsiteX42" fmla="*/ 85000 w 443033"/>
                        <a:gd name="connsiteY42" fmla="*/ 409680 h 615742"/>
                        <a:gd name="connsiteX43" fmla="*/ 56667 w 443033"/>
                        <a:gd name="connsiteY43" fmla="*/ 430286 h 615742"/>
                        <a:gd name="connsiteX44" fmla="*/ 33485 w 443033"/>
                        <a:gd name="connsiteY44" fmla="*/ 438013 h 615742"/>
                        <a:gd name="connsiteX45" fmla="*/ 0 w 443033"/>
                        <a:gd name="connsiteY45" fmla="*/ 476650 h 615742"/>
                        <a:gd name="connsiteX0" fmla="*/ 0 w 443033"/>
                        <a:gd name="connsiteY0" fmla="*/ 477194 h 616286"/>
                        <a:gd name="connsiteX1" fmla="*/ 25757 w 443033"/>
                        <a:gd name="connsiteY1" fmla="*/ 381890 h 616286"/>
                        <a:gd name="connsiteX2" fmla="*/ 54091 w 443033"/>
                        <a:gd name="connsiteY2" fmla="*/ 253101 h 616286"/>
                        <a:gd name="connsiteX3" fmla="*/ 69545 w 443033"/>
                        <a:gd name="connsiteY3" fmla="*/ 188707 h 616286"/>
                        <a:gd name="connsiteX4" fmla="*/ 92727 w 443033"/>
                        <a:gd name="connsiteY4" fmla="*/ 132040 h 616286"/>
                        <a:gd name="connsiteX5" fmla="*/ 103031 w 443033"/>
                        <a:gd name="connsiteY5" fmla="*/ 116585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5000 w 443033"/>
                        <a:gd name="connsiteY42" fmla="*/ 410224 h 616286"/>
                        <a:gd name="connsiteX43" fmla="*/ 56667 w 443033"/>
                        <a:gd name="connsiteY43" fmla="*/ 430830 h 616286"/>
                        <a:gd name="connsiteX44" fmla="*/ 33485 w 443033"/>
                        <a:gd name="connsiteY44" fmla="*/ 438557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25757 w 443033"/>
                        <a:gd name="connsiteY1" fmla="*/ 381890 h 616286"/>
                        <a:gd name="connsiteX2" fmla="*/ 54091 w 443033"/>
                        <a:gd name="connsiteY2" fmla="*/ 253101 h 616286"/>
                        <a:gd name="connsiteX3" fmla="*/ 69545 w 443033"/>
                        <a:gd name="connsiteY3" fmla="*/ 188707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5000 w 443033"/>
                        <a:gd name="connsiteY42" fmla="*/ 410224 h 616286"/>
                        <a:gd name="connsiteX43" fmla="*/ 56667 w 443033"/>
                        <a:gd name="connsiteY43" fmla="*/ 430830 h 616286"/>
                        <a:gd name="connsiteX44" fmla="*/ 33485 w 443033"/>
                        <a:gd name="connsiteY44" fmla="*/ 438557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25757 w 443033"/>
                        <a:gd name="connsiteY1" fmla="*/ 381890 h 616286"/>
                        <a:gd name="connsiteX2" fmla="*/ 54091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5000 w 443033"/>
                        <a:gd name="connsiteY42" fmla="*/ 410224 h 616286"/>
                        <a:gd name="connsiteX43" fmla="*/ 56667 w 443033"/>
                        <a:gd name="connsiteY43" fmla="*/ 430830 h 616286"/>
                        <a:gd name="connsiteX44" fmla="*/ 33485 w 443033"/>
                        <a:gd name="connsiteY44" fmla="*/ 438557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25757 w 443033"/>
                        <a:gd name="connsiteY1" fmla="*/ 381890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5000 w 443033"/>
                        <a:gd name="connsiteY42" fmla="*/ 410224 h 616286"/>
                        <a:gd name="connsiteX43" fmla="*/ 56667 w 443033"/>
                        <a:gd name="connsiteY43" fmla="*/ 430830 h 616286"/>
                        <a:gd name="connsiteX44" fmla="*/ 33485 w 443033"/>
                        <a:gd name="connsiteY44" fmla="*/ 438557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5000 w 443033"/>
                        <a:gd name="connsiteY42" fmla="*/ 410224 h 616286"/>
                        <a:gd name="connsiteX43" fmla="*/ 56667 w 443033"/>
                        <a:gd name="connsiteY43" fmla="*/ 430830 h 616286"/>
                        <a:gd name="connsiteX44" fmla="*/ 33485 w 443033"/>
                        <a:gd name="connsiteY44" fmla="*/ 438557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5000 w 443033"/>
                        <a:gd name="connsiteY42" fmla="*/ 410224 h 616286"/>
                        <a:gd name="connsiteX43" fmla="*/ 56667 w 443033"/>
                        <a:gd name="connsiteY43" fmla="*/ 430830 h 616286"/>
                        <a:gd name="connsiteX44" fmla="*/ 23182 w 443033"/>
                        <a:gd name="connsiteY44" fmla="*/ 446284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5000 w 443033"/>
                        <a:gd name="connsiteY42" fmla="*/ 410224 h 616286"/>
                        <a:gd name="connsiteX43" fmla="*/ 51516 w 443033"/>
                        <a:gd name="connsiteY43" fmla="*/ 417951 h 616286"/>
                        <a:gd name="connsiteX44" fmla="*/ 23182 w 443033"/>
                        <a:gd name="connsiteY44" fmla="*/ 446284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5000 w 443033"/>
                        <a:gd name="connsiteY42" fmla="*/ 410224 h 616286"/>
                        <a:gd name="connsiteX43" fmla="*/ 51516 w 443033"/>
                        <a:gd name="connsiteY43" fmla="*/ 417951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5000 w 443033"/>
                        <a:gd name="connsiteY42" fmla="*/ 410224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9091 w 443033"/>
                        <a:gd name="connsiteY40" fmla="*/ 379314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2193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24547 w 443033"/>
                        <a:gd name="connsiteY36" fmla="*/ 420527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50305 w 443033"/>
                        <a:gd name="connsiteY35" fmla="*/ 44113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73487 w 443033"/>
                        <a:gd name="connsiteY34" fmla="*/ 472042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8942 w 443033"/>
                        <a:gd name="connsiteY33" fmla="*/ 505527 h 616286"/>
                        <a:gd name="connsiteX34" fmla="*/ 368336 w 443033"/>
                        <a:gd name="connsiteY34" fmla="*/ 484921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5002 w 443033"/>
                        <a:gd name="connsiteY29" fmla="*/ 464315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6367 w 443033"/>
                        <a:gd name="connsiteY33" fmla="*/ 508103 h 616286"/>
                        <a:gd name="connsiteX34" fmla="*/ 368336 w 443033"/>
                        <a:gd name="connsiteY34" fmla="*/ 484921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22426 w 443033"/>
                        <a:gd name="connsiteY29" fmla="*/ 479769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6367 w 443033"/>
                        <a:gd name="connsiteY33" fmla="*/ 508103 h 616286"/>
                        <a:gd name="connsiteX34" fmla="*/ 368336 w 443033"/>
                        <a:gd name="connsiteY34" fmla="*/ 484921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7578 w 443033"/>
                        <a:gd name="connsiteY27" fmla="*/ 420527 h 616286"/>
                        <a:gd name="connsiteX28" fmla="*/ 430154 w 443033"/>
                        <a:gd name="connsiteY28" fmla="*/ 474619 h 616286"/>
                        <a:gd name="connsiteX29" fmla="*/ 430153 w 443033"/>
                        <a:gd name="connsiteY29" fmla="*/ 474618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6367 w 443033"/>
                        <a:gd name="connsiteY33" fmla="*/ 508103 h 616286"/>
                        <a:gd name="connsiteX34" fmla="*/ 368336 w 443033"/>
                        <a:gd name="connsiteY34" fmla="*/ 484921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14700 w 443033"/>
                        <a:gd name="connsiteY26" fmla="*/ 278859 h 616286"/>
                        <a:gd name="connsiteX27" fmla="*/ 422427 w 443033"/>
                        <a:gd name="connsiteY27" fmla="*/ 415376 h 616286"/>
                        <a:gd name="connsiteX28" fmla="*/ 430154 w 443033"/>
                        <a:gd name="connsiteY28" fmla="*/ 474619 h 616286"/>
                        <a:gd name="connsiteX29" fmla="*/ 430153 w 443033"/>
                        <a:gd name="connsiteY29" fmla="*/ 474618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6367 w 443033"/>
                        <a:gd name="connsiteY33" fmla="*/ 508103 h 616286"/>
                        <a:gd name="connsiteX34" fmla="*/ 368336 w 443033"/>
                        <a:gd name="connsiteY34" fmla="*/ 484921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22427 w 443033"/>
                        <a:gd name="connsiteY26" fmla="*/ 299465 h 616286"/>
                        <a:gd name="connsiteX27" fmla="*/ 422427 w 443033"/>
                        <a:gd name="connsiteY27" fmla="*/ 415376 h 616286"/>
                        <a:gd name="connsiteX28" fmla="*/ 430154 w 443033"/>
                        <a:gd name="connsiteY28" fmla="*/ 474619 h 616286"/>
                        <a:gd name="connsiteX29" fmla="*/ 430153 w 443033"/>
                        <a:gd name="connsiteY29" fmla="*/ 474618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6367 w 443033"/>
                        <a:gd name="connsiteY33" fmla="*/ 508103 h 616286"/>
                        <a:gd name="connsiteX34" fmla="*/ 368336 w 443033"/>
                        <a:gd name="connsiteY34" fmla="*/ 484921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22427 w 443033"/>
                        <a:gd name="connsiteY26" fmla="*/ 299465 h 616286"/>
                        <a:gd name="connsiteX27" fmla="*/ 422427 w 443033"/>
                        <a:gd name="connsiteY27" fmla="*/ 415376 h 616286"/>
                        <a:gd name="connsiteX28" fmla="*/ 430154 w 443033"/>
                        <a:gd name="connsiteY28" fmla="*/ 474619 h 616286"/>
                        <a:gd name="connsiteX29" fmla="*/ 430153 w 443033"/>
                        <a:gd name="connsiteY29" fmla="*/ 474618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6367 w 443033"/>
                        <a:gd name="connsiteY33" fmla="*/ 508103 h 616286"/>
                        <a:gd name="connsiteX34" fmla="*/ 368336 w 443033"/>
                        <a:gd name="connsiteY34" fmla="*/ 484921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22427 w 443033"/>
                        <a:gd name="connsiteY26" fmla="*/ 299465 h 616286"/>
                        <a:gd name="connsiteX27" fmla="*/ 430154 w 443033"/>
                        <a:gd name="connsiteY27" fmla="*/ 415376 h 616286"/>
                        <a:gd name="connsiteX28" fmla="*/ 430154 w 443033"/>
                        <a:gd name="connsiteY28" fmla="*/ 474619 h 616286"/>
                        <a:gd name="connsiteX29" fmla="*/ 430153 w 443033"/>
                        <a:gd name="connsiteY29" fmla="*/ 474618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6367 w 443033"/>
                        <a:gd name="connsiteY33" fmla="*/ 508103 h 616286"/>
                        <a:gd name="connsiteX34" fmla="*/ 368336 w 443033"/>
                        <a:gd name="connsiteY34" fmla="*/ 484921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7194 h 616286"/>
                        <a:gd name="connsiteX1" fmla="*/ 30909 w 443033"/>
                        <a:gd name="connsiteY1" fmla="*/ 379314 h 616286"/>
                        <a:gd name="connsiteX2" fmla="*/ 61818 w 443033"/>
                        <a:gd name="connsiteY2" fmla="*/ 253101 h 616286"/>
                        <a:gd name="connsiteX3" fmla="*/ 77273 w 443033"/>
                        <a:gd name="connsiteY3" fmla="*/ 186131 h 616286"/>
                        <a:gd name="connsiteX4" fmla="*/ 92727 w 443033"/>
                        <a:gd name="connsiteY4" fmla="*/ 132040 h 616286"/>
                        <a:gd name="connsiteX5" fmla="*/ 100455 w 443033"/>
                        <a:gd name="connsiteY5" fmla="*/ 114009 h 616286"/>
                        <a:gd name="connsiteX6" fmla="*/ 115909 w 443033"/>
                        <a:gd name="connsiteY6" fmla="*/ 85676 h 616286"/>
                        <a:gd name="connsiteX7" fmla="*/ 131364 w 443033"/>
                        <a:gd name="connsiteY7" fmla="*/ 62494 h 616286"/>
                        <a:gd name="connsiteX8" fmla="*/ 146819 w 443033"/>
                        <a:gd name="connsiteY8" fmla="*/ 49615 h 616286"/>
                        <a:gd name="connsiteX9" fmla="*/ 159698 w 443033"/>
                        <a:gd name="connsiteY9" fmla="*/ 39312 h 616286"/>
                        <a:gd name="connsiteX10" fmla="*/ 172576 w 443033"/>
                        <a:gd name="connsiteY10" fmla="*/ 34161 h 616286"/>
                        <a:gd name="connsiteX11" fmla="*/ 198334 w 443033"/>
                        <a:gd name="connsiteY11" fmla="*/ 23858 h 616286"/>
                        <a:gd name="connsiteX12" fmla="*/ 200910 w 443033"/>
                        <a:gd name="connsiteY12" fmla="*/ 13554 h 616286"/>
                        <a:gd name="connsiteX13" fmla="*/ 231819 w 443033"/>
                        <a:gd name="connsiteY13" fmla="*/ 5826 h 616286"/>
                        <a:gd name="connsiteX14" fmla="*/ 260152 w 443033"/>
                        <a:gd name="connsiteY14" fmla="*/ 3250 h 616286"/>
                        <a:gd name="connsiteX15" fmla="*/ 303940 w 443033"/>
                        <a:gd name="connsiteY15" fmla="*/ 8403 h 616286"/>
                        <a:gd name="connsiteX16" fmla="*/ 265304 w 443033"/>
                        <a:gd name="connsiteY16" fmla="*/ 676 h 616286"/>
                        <a:gd name="connsiteX17" fmla="*/ 329699 w 443033"/>
                        <a:gd name="connsiteY17" fmla="*/ 29009 h 616286"/>
                        <a:gd name="connsiteX18" fmla="*/ 355456 w 443033"/>
                        <a:gd name="connsiteY18" fmla="*/ 39312 h 616286"/>
                        <a:gd name="connsiteX19" fmla="*/ 368335 w 443033"/>
                        <a:gd name="connsiteY19" fmla="*/ 57343 h 616286"/>
                        <a:gd name="connsiteX20" fmla="*/ 383790 w 443033"/>
                        <a:gd name="connsiteY20" fmla="*/ 77949 h 616286"/>
                        <a:gd name="connsiteX21" fmla="*/ 388942 w 443033"/>
                        <a:gd name="connsiteY21" fmla="*/ 103707 h 616286"/>
                        <a:gd name="connsiteX22" fmla="*/ 391517 w 443033"/>
                        <a:gd name="connsiteY22" fmla="*/ 124313 h 616286"/>
                        <a:gd name="connsiteX23" fmla="*/ 401820 w 443033"/>
                        <a:gd name="connsiteY23" fmla="*/ 150071 h 616286"/>
                        <a:gd name="connsiteX24" fmla="*/ 406972 w 443033"/>
                        <a:gd name="connsiteY24" fmla="*/ 193859 h 616286"/>
                        <a:gd name="connsiteX25" fmla="*/ 409548 w 443033"/>
                        <a:gd name="connsiteY25" fmla="*/ 219615 h 616286"/>
                        <a:gd name="connsiteX26" fmla="*/ 422427 w 443033"/>
                        <a:gd name="connsiteY26" fmla="*/ 299465 h 616286"/>
                        <a:gd name="connsiteX27" fmla="*/ 430154 w 443033"/>
                        <a:gd name="connsiteY27" fmla="*/ 415376 h 616286"/>
                        <a:gd name="connsiteX28" fmla="*/ 430154 w 443033"/>
                        <a:gd name="connsiteY28" fmla="*/ 474619 h 616286"/>
                        <a:gd name="connsiteX29" fmla="*/ 430153 w 443033"/>
                        <a:gd name="connsiteY29" fmla="*/ 479769 h 616286"/>
                        <a:gd name="connsiteX30" fmla="*/ 443033 w 443033"/>
                        <a:gd name="connsiteY30" fmla="*/ 616286 h 616286"/>
                        <a:gd name="connsiteX31" fmla="*/ 422427 w 443033"/>
                        <a:gd name="connsiteY31" fmla="*/ 582801 h 616286"/>
                        <a:gd name="connsiteX32" fmla="*/ 396669 w 443033"/>
                        <a:gd name="connsiteY32" fmla="*/ 533861 h 616286"/>
                        <a:gd name="connsiteX33" fmla="*/ 386367 w 443033"/>
                        <a:gd name="connsiteY33" fmla="*/ 508103 h 616286"/>
                        <a:gd name="connsiteX34" fmla="*/ 368336 w 443033"/>
                        <a:gd name="connsiteY34" fmla="*/ 484921 h 616286"/>
                        <a:gd name="connsiteX35" fmla="*/ 345153 w 443033"/>
                        <a:gd name="connsiteY35" fmla="*/ 459163 h 616286"/>
                        <a:gd name="connsiteX36" fmla="*/ 314244 w 443033"/>
                        <a:gd name="connsiteY36" fmla="*/ 433406 h 616286"/>
                        <a:gd name="connsiteX37" fmla="*/ 252425 w 443033"/>
                        <a:gd name="connsiteY37" fmla="*/ 399920 h 616286"/>
                        <a:gd name="connsiteX38" fmla="*/ 208637 w 443033"/>
                        <a:gd name="connsiteY38" fmla="*/ 387042 h 616286"/>
                        <a:gd name="connsiteX39" fmla="*/ 193183 w 443033"/>
                        <a:gd name="connsiteY39" fmla="*/ 381890 h 616286"/>
                        <a:gd name="connsiteX40" fmla="*/ 136515 w 443033"/>
                        <a:gd name="connsiteY40" fmla="*/ 381890 h 616286"/>
                        <a:gd name="connsiteX41" fmla="*/ 105606 w 443033"/>
                        <a:gd name="connsiteY41" fmla="*/ 397345 h 616286"/>
                        <a:gd name="connsiteX42" fmla="*/ 82424 w 443033"/>
                        <a:gd name="connsiteY42" fmla="*/ 405073 h 616286"/>
                        <a:gd name="connsiteX43" fmla="*/ 48940 w 443033"/>
                        <a:gd name="connsiteY43" fmla="*/ 425678 h 616286"/>
                        <a:gd name="connsiteX44" fmla="*/ 20606 w 443033"/>
                        <a:gd name="connsiteY44" fmla="*/ 454011 h 616286"/>
                        <a:gd name="connsiteX45" fmla="*/ 0 w 443033"/>
                        <a:gd name="connsiteY45" fmla="*/ 477194 h 616286"/>
                        <a:gd name="connsiteX0" fmla="*/ 0 w 443033"/>
                        <a:gd name="connsiteY0" fmla="*/ 476650 h 615742"/>
                        <a:gd name="connsiteX1" fmla="*/ 30909 w 443033"/>
                        <a:gd name="connsiteY1" fmla="*/ 378770 h 615742"/>
                        <a:gd name="connsiteX2" fmla="*/ 61818 w 443033"/>
                        <a:gd name="connsiteY2" fmla="*/ 252557 h 615742"/>
                        <a:gd name="connsiteX3" fmla="*/ 77273 w 443033"/>
                        <a:gd name="connsiteY3" fmla="*/ 185587 h 615742"/>
                        <a:gd name="connsiteX4" fmla="*/ 92727 w 443033"/>
                        <a:gd name="connsiteY4" fmla="*/ 131496 h 615742"/>
                        <a:gd name="connsiteX5" fmla="*/ 100455 w 443033"/>
                        <a:gd name="connsiteY5" fmla="*/ 113465 h 615742"/>
                        <a:gd name="connsiteX6" fmla="*/ 115909 w 443033"/>
                        <a:gd name="connsiteY6" fmla="*/ 85132 h 615742"/>
                        <a:gd name="connsiteX7" fmla="*/ 131364 w 443033"/>
                        <a:gd name="connsiteY7" fmla="*/ 61950 h 615742"/>
                        <a:gd name="connsiteX8" fmla="*/ 146819 w 443033"/>
                        <a:gd name="connsiteY8" fmla="*/ 49071 h 615742"/>
                        <a:gd name="connsiteX9" fmla="*/ 159698 w 443033"/>
                        <a:gd name="connsiteY9" fmla="*/ 38768 h 615742"/>
                        <a:gd name="connsiteX10" fmla="*/ 172576 w 443033"/>
                        <a:gd name="connsiteY10" fmla="*/ 33617 h 615742"/>
                        <a:gd name="connsiteX11" fmla="*/ 198334 w 443033"/>
                        <a:gd name="connsiteY11" fmla="*/ 23314 h 615742"/>
                        <a:gd name="connsiteX12" fmla="*/ 200910 w 443033"/>
                        <a:gd name="connsiteY12" fmla="*/ 13010 h 615742"/>
                        <a:gd name="connsiteX13" fmla="*/ 231819 w 443033"/>
                        <a:gd name="connsiteY13" fmla="*/ 5282 h 615742"/>
                        <a:gd name="connsiteX14" fmla="*/ 260152 w 443033"/>
                        <a:gd name="connsiteY14" fmla="*/ 2706 h 615742"/>
                        <a:gd name="connsiteX15" fmla="*/ 303940 w 443033"/>
                        <a:gd name="connsiteY15" fmla="*/ 7859 h 615742"/>
                        <a:gd name="connsiteX16" fmla="*/ 265304 w 443033"/>
                        <a:gd name="connsiteY16" fmla="*/ 132 h 615742"/>
                        <a:gd name="connsiteX17" fmla="*/ 332275 w 443033"/>
                        <a:gd name="connsiteY17" fmla="*/ 15586 h 615742"/>
                        <a:gd name="connsiteX18" fmla="*/ 355456 w 443033"/>
                        <a:gd name="connsiteY18" fmla="*/ 38768 h 615742"/>
                        <a:gd name="connsiteX19" fmla="*/ 368335 w 443033"/>
                        <a:gd name="connsiteY19" fmla="*/ 56799 h 615742"/>
                        <a:gd name="connsiteX20" fmla="*/ 383790 w 443033"/>
                        <a:gd name="connsiteY20" fmla="*/ 77405 h 615742"/>
                        <a:gd name="connsiteX21" fmla="*/ 388942 w 443033"/>
                        <a:gd name="connsiteY21" fmla="*/ 103163 h 615742"/>
                        <a:gd name="connsiteX22" fmla="*/ 391517 w 443033"/>
                        <a:gd name="connsiteY22" fmla="*/ 123769 h 615742"/>
                        <a:gd name="connsiteX23" fmla="*/ 401820 w 443033"/>
                        <a:gd name="connsiteY23" fmla="*/ 149527 h 615742"/>
                        <a:gd name="connsiteX24" fmla="*/ 406972 w 443033"/>
                        <a:gd name="connsiteY24" fmla="*/ 193315 h 615742"/>
                        <a:gd name="connsiteX25" fmla="*/ 409548 w 443033"/>
                        <a:gd name="connsiteY25" fmla="*/ 219071 h 615742"/>
                        <a:gd name="connsiteX26" fmla="*/ 422427 w 443033"/>
                        <a:gd name="connsiteY26" fmla="*/ 298921 h 615742"/>
                        <a:gd name="connsiteX27" fmla="*/ 430154 w 443033"/>
                        <a:gd name="connsiteY27" fmla="*/ 414832 h 615742"/>
                        <a:gd name="connsiteX28" fmla="*/ 430154 w 443033"/>
                        <a:gd name="connsiteY28" fmla="*/ 474075 h 615742"/>
                        <a:gd name="connsiteX29" fmla="*/ 430153 w 443033"/>
                        <a:gd name="connsiteY29" fmla="*/ 479225 h 615742"/>
                        <a:gd name="connsiteX30" fmla="*/ 443033 w 443033"/>
                        <a:gd name="connsiteY30" fmla="*/ 615742 h 615742"/>
                        <a:gd name="connsiteX31" fmla="*/ 422427 w 443033"/>
                        <a:gd name="connsiteY31" fmla="*/ 582257 h 615742"/>
                        <a:gd name="connsiteX32" fmla="*/ 396669 w 443033"/>
                        <a:gd name="connsiteY32" fmla="*/ 533317 h 615742"/>
                        <a:gd name="connsiteX33" fmla="*/ 386367 w 443033"/>
                        <a:gd name="connsiteY33" fmla="*/ 507559 h 615742"/>
                        <a:gd name="connsiteX34" fmla="*/ 368336 w 443033"/>
                        <a:gd name="connsiteY34" fmla="*/ 484377 h 615742"/>
                        <a:gd name="connsiteX35" fmla="*/ 345153 w 443033"/>
                        <a:gd name="connsiteY35" fmla="*/ 458619 h 615742"/>
                        <a:gd name="connsiteX36" fmla="*/ 314244 w 443033"/>
                        <a:gd name="connsiteY36" fmla="*/ 432862 h 615742"/>
                        <a:gd name="connsiteX37" fmla="*/ 252425 w 443033"/>
                        <a:gd name="connsiteY37" fmla="*/ 399376 h 615742"/>
                        <a:gd name="connsiteX38" fmla="*/ 208637 w 443033"/>
                        <a:gd name="connsiteY38" fmla="*/ 386498 h 615742"/>
                        <a:gd name="connsiteX39" fmla="*/ 193183 w 443033"/>
                        <a:gd name="connsiteY39" fmla="*/ 381346 h 615742"/>
                        <a:gd name="connsiteX40" fmla="*/ 136515 w 443033"/>
                        <a:gd name="connsiteY40" fmla="*/ 381346 h 615742"/>
                        <a:gd name="connsiteX41" fmla="*/ 105606 w 443033"/>
                        <a:gd name="connsiteY41" fmla="*/ 396801 h 615742"/>
                        <a:gd name="connsiteX42" fmla="*/ 82424 w 443033"/>
                        <a:gd name="connsiteY42" fmla="*/ 404529 h 615742"/>
                        <a:gd name="connsiteX43" fmla="*/ 48940 w 443033"/>
                        <a:gd name="connsiteY43" fmla="*/ 425134 h 615742"/>
                        <a:gd name="connsiteX44" fmla="*/ 20606 w 443033"/>
                        <a:gd name="connsiteY44" fmla="*/ 453467 h 615742"/>
                        <a:gd name="connsiteX45" fmla="*/ 0 w 443033"/>
                        <a:gd name="connsiteY45" fmla="*/ 476650 h 615742"/>
                        <a:gd name="connsiteX0" fmla="*/ 0 w 443033"/>
                        <a:gd name="connsiteY0" fmla="*/ 476650 h 615742"/>
                        <a:gd name="connsiteX1" fmla="*/ 30909 w 443033"/>
                        <a:gd name="connsiteY1" fmla="*/ 378770 h 615742"/>
                        <a:gd name="connsiteX2" fmla="*/ 61818 w 443033"/>
                        <a:gd name="connsiteY2" fmla="*/ 252557 h 615742"/>
                        <a:gd name="connsiteX3" fmla="*/ 77273 w 443033"/>
                        <a:gd name="connsiteY3" fmla="*/ 185587 h 615742"/>
                        <a:gd name="connsiteX4" fmla="*/ 92727 w 443033"/>
                        <a:gd name="connsiteY4" fmla="*/ 131496 h 615742"/>
                        <a:gd name="connsiteX5" fmla="*/ 100455 w 443033"/>
                        <a:gd name="connsiteY5" fmla="*/ 113465 h 615742"/>
                        <a:gd name="connsiteX6" fmla="*/ 115909 w 443033"/>
                        <a:gd name="connsiteY6" fmla="*/ 85132 h 615742"/>
                        <a:gd name="connsiteX7" fmla="*/ 131364 w 443033"/>
                        <a:gd name="connsiteY7" fmla="*/ 61950 h 615742"/>
                        <a:gd name="connsiteX8" fmla="*/ 146819 w 443033"/>
                        <a:gd name="connsiteY8" fmla="*/ 49071 h 615742"/>
                        <a:gd name="connsiteX9" fmla="*/ 159698 w 443033"/>
                        <a:gd name="connsiteY9" fmla="*/ 38768 h 615742"/>
                        <a:gd name="connsiteX10" fmla="*/ 172576 w 443033"/>
                        <a:gd name="connsiteY10" fmla="*/ 33617 h 615742"/>
                        <a:gd name="connsiteX11" fmla="*/ 198334 w 443033"/>
                        <a:gd name="connsiteY11" fmla="*/ 23314 h 615742"/>
                        <a:gd name="connsiteX12" fmla="*/ 213789 w 443033"/>
                        <a:gd name="connsiteY12" fmla="*/ 10434 h 615742"/>
                        <a:gd name="connsiteX13" fmla="*/ 231819 w 443033"/>
                        <a:gd name="connsiteY13" fmla="*/ 5282 h 615742"/>
                        <a:gd name="connsiteX14" fmla="*/ 260152 w 443033"/>
                        <a:gd name="connsiteY14" fmla="*/ 2706 h 615742"/>
                        <a:gd name="connsiteX15" fmla="*/ 303940 w 443033"/>
                        <a:gd name="connsiteY15" fmla="*/ 7859 h 615742"/>
                        <a:gd name="connsiteX16" fmla="*/ 265304 w 443033"/>
                        <a:gd name="connsiteY16" fmla="*/ 132 h 615742"/>
                        <a:gd name="connsiteX17" fmla="*/ 332275 w 443033"/>
                        <a:gd name="connsiteY17" fmla="*/ 15586 h 615742"/>
                        <a:gd name="connsiteX18" fmla="*/ 355456 w 443033"/>
                        <a:gd name="connsiteY18" fmla="*/ 38768 h 615742"/>
                        <a:gd name="connsiteX19" fmla="*/ 368335 w 443033"/>
                        <a:gd name="connsiteY19" fmla="*/ 56799 h 615742"/>
                        <a:gd name="connsiteX20" fmla="*/ 383790 w 443033"/>
                        <a:gd name="connsiteY20" fmla="*/ 77405 h 615742"/>
                        <a:gd name="connsiteX21" fmla="*/ 388942 w 443033"/>
                        <a:gd name="connsiteY21" fmla="*/ 103163 h 615742"/>
                        <a:gd name="connsiteX22" fmla="*/ 391517 w 443033"/>
                        <a:gd name="connsiteY22" fmla="*/ 123769 h 615742"/>
                        <a:gd name="connsiteX23" fmla="*/ 401820 w 443033"/>
                        <a:gd name="connsiteY23" fmla="*/ 149527 h 615742"/>
                        <a:gd name="connsiteX24" fmla="*/ 406972 w 443033"/>
                        <a:gd name="connsiteY24" fmla="*/ 193315 h 615742"/>
                        <a:gd name="connsiteX25" fmla="*/ 409548 w 443033"/>
                        <a:gd name="connsiteY25" fmla="*/ 219071 h 615742"/>
                        <a:gd name="connsiteX26" fmla="*/ 422427 w 443033"/>
                        <a:gd name="connsiteY26" fmla="*/ 298921 h 615742"/>
                        <a:gd name="connsiteX27" fmla="*/ 430154 w 443033"/>
                        <a:gd name="connsiteY27" fmla="*/ 414832 h 615742"/>
                        <a:gd name="connsiteX28" fmla="*/ 430154 w 443033"/>
                        <a:gd name="connsiteY28" fmla="*/ 474075 h 615742"/>
                        <a:gd name="connsiteX29" fmla="*/ 430153 w 443033"/>
                        <a:gd name="connsiteY29" fmla="*/ 479225 h 615742"/>
                        <a:gd name="connsiteX30" fmla="*/ 443033 w 443033"/>
                        <a:gd name="connsiteY30" fmla="*/ 615742 h 615742"/>
                        <a:gd name="connsiteX31" fmla="*/ 422427 w 443033"/>
                        <a:gd name="connsiteY31" fmla="*/ 582257 h 615742"/>
                        <a:gd name="connsiteX32" fmla="*/ 396669 w 443033"/>
                        <a:gd name="connsiteY32" fmla="*/ 533317 h 615742"/>
                        <a:gd name="connsiteX33" fmla="*/ 386367 w 443033"/>
                        <a:gd name="connsiteY33" fmla="*/ 507559 h 615742"/>
                        <a:gd name="connsiteX34" fmla="*/ 368336 w 443033"/>
                        <a:gd name="connsiteY34" fmla="*/ 484377 h 615742"/>
                        <a:gd name="connsiteX35" fmla="*/ 345153 w 443033"/>
                        <a:gd name="connsiteY35" fmla="*/ 458619 h 615742"/>
                        <a:gd name="connsiteX36" fmla="*/ 314244 w 443033"/>
                        <a:gd name="connsiteY36" fmla="*/ 432862 h 615742"/>
                        <a:gd name="connsiteX37" fmla="*/ 252425 w 443033"/>
                        <a:gd name="connsiteY37" fmla="*/ 399376 h 615742"/>
                        <a:gd name="connsiteX38" fmla="*/ 208637 w 443033"/>
                        <a:gd name="connsiteY38" fmla="*/ 386498 h 615742"/>
                        <a:gd name="connsiteX39" fmla="*/ 193183 w 443033"/>
                        <a:gd name="connsiteY39" fmla="*/ 381346 h 615742"/>
                        <a:gd name="connsiteX40" fmla="*/ 136515 w 443033"/>
                        <a:gd name="connsiteY40" fmla="*/ 381346 h 615742"/>
                        <a:gd name="connsiteX41" fmla="*/ 105606 w 443033"/>
                        <a:gd name="connsiteY41" fmla="*/ 396801 h 615742"/>
                        <a:gd name="connsiteX42" fmla="*/ 82424 w 443033"/>
                        <a:gd name="connsiteY42" fmla="*/ 404529 h 615742"/>
                        <a:gd name="connsiteX43" fmla="*/ 48940 w 443033"/>
                        <a:gd name="connsiteY43" fmla="*/ 425134 h 615742"/>
                        <a:gd name="connsiteX44" fmla="*/ 20606 w 443033"/>
                        <a:gd name="connsiteY44" fmla="*/ 453467 h 615742"/>
                        <a:gd name="connsiteX45" fmla="*/ 0 w 443033"/>
                        <a:gd name="connsiteY45" fmla="*/ 476650 h 615742"/>
                        <a:gd name="connsiteX0" fmla="*/ 0 w 443033"/>
                        <a:gd name="connsiteY0" fmla="*/ 476650 h 615742"/>
                        <a:gd name="connsiteX1" fmla="*/ 30909 w 443033"/>
                        <a:gd name="connsiteY1" fmla="*/ 378770 h 615742"/>
                        <a:gd name="connsiteX2" fmla="*/ 61818 w 443033"/>
                        <a:gd name="connsiteY2" fmla="*/ 252557 h 615742"/>
                        <a:gd name="connsiteX3" fmla="*/ 77273 w 443033"/>
                        <a:gd name="connsiteY3" fmla="*/ 185587 h 615742"/>
                        <a:gd name="connsiteX4" fmla="*/ 92727 w 443033"/>
                        <a:gd name="connsiteY4" fmla="*/ 131496 h 615742"/>
                        <a:gd name="connsiteX5" fmla="*/ 100455 w 443033"/>
                        <a:gd name="connsiteY5" fmla="*/ 113465 h 615742"/>
                        <a:gd name="connsiteX6" fmla="*/ 115909 w 443033"/>
                        <a:gd name="connsiteY6" fmla="*/ 85132 h 615742"/>
                        <a:gd name="connsiteX7" fmla="*/ 131364 w 443033"/>
                        <a:gd name="connsiteY7" fmla="*/ 61950 h 615742"/>
                        <a:gd name="connsiteX8" fmla="*/ 146819 w 443033"/>
                        <a:gd name="connsiteY8" fmla="*/ 49071 h 615742"/>
                        <a:gd name="connsiteX9" fmla="*/ 159698 w 443033"/>
                        <a:gd name="connsiteY9" fmla="*/ 38768 h 615742"/>
                        <a:gd name="connsiteX10" fmla="*/ 172576 w 443033"/>
                        <a:gd name="connsiteY10" fmla="*/ 33617 h 615742"/>
                        <a:gd name="connsiteX11" fmla="*/ 198334 w 443033"/>
                        <a:gd name="connsiteY11" fmla="*/ 23314 h 615742"/>
                        <a:gd name="connsiteX12" fmla="*/ 206062 w 443033"/>
                        <a:gd name="connsiteY12" fmla="*/ 2707 h 615742"/>
                        <a:gd name="connsiteX13" fmla="*/ 231819 w 443033"/>
                        <a:gd name="connsiteY13" fmla="*/ 5282 h 615742"/>
                        <a:gd name="connsiteX14" fmla="*/ 260152 w 443033"/>
                        <a:gd name="connsiteY14" fmla="*/ 2706 h 615742"/>
                        <a:gd name="connsiteX15" fmla="*/ 303940 w 443033"/>
                        <a:gd name="connsiteY15" fmla="*/ 7859 h 615742"/>
                        <a:gd name="connsiteX16" fmla="*/ 265304 w 443033"/>
                        <a:gd name="connsiteY16" fmla="*/ 132 h 615742"/>
                        <a:gd name="connsiteX17" fmla="*/ 332275 w 443033"/>
                        <a:gd name="connsiteY17" fmla="*/ 15586 h 615742"/>
                        <a:gd name="connsiteX18" fmla="*/ 355456 w 443033"/>
                        <a:gd name="connsiteY18" fmla="*/ 38768 h 615742"/>
                        <a:gd name="connsiteX19" fmla="*/ 368335 w 443033"/>
                        <a:gd name="connsiteY19" fmla="*/ 56799 h 615742"/>
                        <a:gd name="connsiteX20" fmla="*/ 383790 w 443033"/>
                        <a:gd name="connsiteY20" fmla="*/ 77405 h 615742"/>
                        <a:gd name="connsiteX21" fmla="*/ 388942 w 443033"/>
                        <a:gd name="connsiteY21" fmla="*/ 103163 h 615742"/>
                        <a:gd name="connsiteX22" fmla="*/ 391517 w 443033"/>
                        <a:gd name="connsiteY22" fmla="*/ 123769 h 615742"/>
                        <a:gd name="connsiteX23" fmla="*/ 401820 w 443033"/>
                        <a:gd name="connsiteY23" fmla="*/ 149527 h 615742"/>
                        <a:gd name="connsiteX24" fmla="*/ 406972 w 443033"/>
                        <a:gd name="connsiteY24" fmla="*/ 193315 h 615742"/>
                        <a:gd name="connsiteX25" fmla="*/ 409548 w 443033"/>
                        <a:gd name="connsiteY25" fmla="*/ 219071 h 615742"/>
                        <a:gd name="connsiteX26" fmla="*/ 422427 w 443033"/>
                        <a:gd name="connsiteY26" fmla="*/ 298921 h 615742"/>
                        <a:gd name="connsiteX27" fmla="*/ 430154 w 443033"/>
                        <a:gd name="connsiteY27" fmla="*/ 414832 h 615742"/>
                        <a:gd name="connsiteX28" fmla="*/ 430154 w 443033"/>
                        <a:gd name="connsiteY28" fmla="*/ 474075 h 615742"/>
                        <a:gd name="connsiteX29" fmla="*/ 430153 w 443033"/>
                        <a:gd name="connsiteY29" fmla="*/ 479225 h 615742"/>
                        <a:gd name="connsiteX30" fmla="*/ 443033 w 443033"/>
                        <a:gd name="connsiteY30" fmla="*/ 615742 h 615742"/>
                        <a:gd name="connsiteX31" fmla="*/ 422427 w 443033"/>
                        <a:gd name="connsiteY31" fmla="*/ 582257 h 615742"/>
                        <a:gd name="connsiteX32" fmla="*/ 396669 w 443033"/>
                        <a:gd name="connsiteY32" fmla="*/ 533317 h 615742"/>
                        <a:gd name="connsiteX33" fmla="*/ 386367 w 443033"/>
                        <a:gd name="connsiteY33" fmla="*/ 507559 h 615742"/>
                        <a:gd name="connsiteX34" fmla="*/ 368336 w 443033"/>
                        <a:gd name="connsiteY34" fmla="*/ 484377 h 615742"/>
                        <a:gd name="connsiteX35" fmla="*/ 345153 w 443033"/>
                        <a:gd name="connsiteY35" fmla="*/ 458619 h 615742"/>
                        <a:gd name="connsiteX36" fmla="*/ 314244 w 443033"/>
                        <a:gd name="connsiteY36" fmla="*/ 432862 h 615742"/>
                        <a:gd name="connsiteX37" fmla="*/ 252425 w 443033"/>
                        <a:gd name="connsiteY37" fmla="*/ 399376 h 615742"/>
                        <a:gd name="connsiteX38" fmla="*/ 208637 w 443033"/>
                        <a:gd name="connsiteY38" fmla="*/ 386498 h 615742"/>
                        <a:gd name="connsiteX39" fmla="*/ 193183 w 443033"/>
                        <a:gd name="connsiteY39" fmla="*/ 381346 h 615742"/>
                        <a:gd name="connsiteX40" fmla="*/ 136515 w 443033"/>
                        <a:gd name="connsiteY40" fmla="*/ 381346 h 615742"/>
                        <a:gd name="connsiteX41" fmla="*/ 105606 w 443033"/>
                        <a:gd name="connsiteY41" fmla="*/ 396801 h 615742"/>
                        <a:gd name="connsiteX42" fmla="*/ 82424 w 443033"/>
                        <a:gd name="connsiteY42" fmla="*/ 404529 h 615742"/>
                        <a:gd name="connsiteX43" fmla="*/ 48940 w 443033"/>
                        <a:gd name="connsiteY43" fmla="*/ 425134 h 615742"/>
                        <a:gd name="connsiteX44" fmla="*/ 20606 w 443033"/>
                        <a:gd name="connsiteY44" fmla="*/ 453467 h 615742"/>
                        <a:gd name="connsiteX45" fmla="*/ 0 w 443033"/>
                        <a:gd name="connsiteY45" fmla="*/ 476650 h 615742"/>
                        <a:gd name="connsiteX0" fmla="*/ 0 w 443033"/>
                        <a:gd name="connsiteY0" fmla="*/ 476650 h 615742"/>
                        <a:gd name="connsiteX1" fmla="*/ 30909 w 443033"/>
                        <a:gd name="connsiteY1" fmla="*/ 378770 h 615742"/>
                        <a:gd name="connsiteX2" fmla="*/ 61818 w 443033"/>
                        <a:gd name="connsiteY2" fmla="*/ 252557 h 615742"/>
                        <a:gd name="connsiteX3" fmla="*/ 77273 w 443033"/>
                        <a:gd name="connsiteY3" fmla="*/ 185587 h 615742"/>
                        <a:gd name="connsiteX4" fmla="*/ 92727 w 443033"/>
                        <a:gd name="connsiteY4" fmla="*/ 131496 h 615742"/>
                        <a:gd name="connsiteX5" fmla="*/ 100455 w 443033"/>
                        <a:gd name="connsiteY5" fmla="*/ 113465 h 615742"/>
                        <a:gd name="connsiteX6" fmla="*/ 115909 w 443033"/>
                        <a:gd name="connsiteY6" fmla="*/ 85132 h 615742"/>
                        <a:gd name="connsiteX7" fmla="*/ 131364 w 443033"/>
                        <a:gd name="connsiteY7" fmla="*/ 61950 h 615742"/>
                        <a:gd name="connsiteX8" fmla="*/ 146819 w 443033"/>
                        <a:gd name="connsiteY8" fmla="*/ 49071 h 615742"/>
                        <a:gd name="connsiteX9" fmla="*/ 159698 w 443033"/>
                        <a:gd name="connsiteY9" fmla="*/ 38768 h 615742"/>
                        <a:gd name="connsiteX10" fmla="*/ 172576 w 443033"/>
                        <a:gd name="connsiteY10" fmla="*/ 33617 h 615742"/>
                        <a:gd name="connsiteX11" fmla="*/ 175152 w 443033"/>
                        <a:gd name="connsiteY11" fmla="*/ 20738 h 615742"/>
                        <a:gd name="connsiteX12" fmla="*/ 206062 w 443033"/>
                        <a:gd name="connsiteY12" fmla="*/ 2707 h 615742"/>
                        <a:gd name="connsiteX13" fmla="*/ 231819 w 443033"/>
                        <a:gd name="connsiteY13" fmla="*/ 5282 h 615742"/>
                        <a:gd name="connsiteX14" fmla="*/ 260152 w 443033"/>
                        <a:gd name="connsiteY14" fmla="*/ 2706 h 615742"/>
                        <a:gd name="connsiteX15" fmla="*/ 303940 w 443033"/>
                        <a:gd name="connsiteY15" fmla="*/ 7859 h 615742"/>
                        <a:gd name="connsiteX16" fmla="*/ 265304 w 443033"/>
                        <a:gd name="connsiteY16" fmla="*/ 132 h 615742"/>
                        <a:gd name="connsiteX17" fmla="*/ 332275 w 443033"/>
                        <a:gd name="connsiteY17" fmla="*/ 15586 h 615742"/>
                        <a:gd name="connsiteX18" fmla="*/ 355456 w 443033"/>
                        <a:gd name="connsiteY18" fmla="*/ 38768 h 615742"/>
                        <a:gd name="connsiteX19" fmla="*/ 368335 w 443033"/>
                        <a:gd name="connsiteY19" fmla="*/ 56799 h 615742"/>
                        <a:gd name="connsiteX20" fmla="*/ 383790 w 443033"/>
                        <a:gd name="connsiteY20" fmla="*/ 77405 h 615742"/>
                        <a:gd name="connsiteX21" fmla="*/ 388942 w 443033"/>
                        <a:gd name="connsiteY21" fmla="*/ 103163 h 615742"/>
                        <a:gd name="connsiteX22" fmla="*/ 391517 w 443033"/>
                        <a:gd name="connsiteY22" fmla="*/ 123769 h 615742"/>
                        <a:gd name="connsiteX23" fmla="*/ 401820 w 443033"/>
                        <a:gd name="connsiteY23" fmla="*/ 149527 h 615742"/>
                        <a:gd name="connsiteX24" fmla="*/ 406972 w 443033"/>
                        <a:gd name="connsiteY24" fmla="*/ 193315 h 615742"/>
                        <a:gd name="connsiteX25" fmla="*/ 409548 w 443033"/>
                        <a:gd name="connsiteY25" fmla="*/ 219071 h 615742"/>
                        <a:gd name="connsiteX26" fmla="*/ 422427 w 443033"/>
                        <a:gd name="connsiteY26" fmla="*/ 298921 h 615742"/>
                        <a:gd name="connsiteX27" fmla="*/ 430154 w 443033"/>
                        <a:gd name="connsiteY27" fmla="*/ 414832 h 615742"/>
                        <a:gd name="connsiteX28" fmla="*/ 430154 w 443033"/>
                        <a:gd name="connsiteY28" fmla="*/ 474075 h 615742"/>
                        <a:gd name="connsiteX29" fmla="*/ 430153 w 443033"/>
                        <a:gd name="connsiteY29" fmla="*/ 479225 h 615742"/>
                        <a:gd name="connsiteX30" fmla="*/ 443033 w 443033"/>
                        <a:gd name="connsiteY30" fmla="*/ 615742 h 615742"/>
                        <a:gd name="connsiteX31" fmla="*/ 422427 w 443033"/>
                        <a:gd name="connsiteY31" fmla="*/ 582257 h 615742"/>
                        <a:gd name="connsiteX32" fmla="*/ 396669 w 443033"/>
                        <a:gd name="connsiteY32" fmla="*/ 533317 h 615742"/>
                        <a:gd name="connsiteX33" fmla="*/ 386367 w 443033"/>
                        <a:gd name="connsiteY33" fmla="*/ 507559 h 615742"/>
                        <a:gd name="connsiteX34" fmla="*/ 368336 w 443033"/>
                        <a:gd name="connsiteY34" fmla="*/ 484377 h 615742"/>
                        <a:gd name="connsiteX35" fmla="*/ 345153 w 443033"/>
                        <a:gd name="connsiteY35" fmla="*/ 458619 h 615742"/>
                        <a:gd name="connsiteX36" fmla="*/ 314244 w 443033"/>
                        <a:gd name="connsiteY36" fmla="*/ 432862 h 615742"/>
                        <a:gd name="connsiteX37" fmla="*/ 252425 w 443033"/>
                        <a:gd name="connsiteY37" fmla="*/ 399376 h 615742"/>
                        <a:gd name="connsiteX38" fmla="*/ 208637 w 443033"/>
                        <a:gd name="connsiteY38" fmla="*/ 386498 h 615742"/>
                        <a:gd name="connsiteX39" fmla="*/ 193183 w 443033"/>
                        <a:gd name="connsiteY39" fmla="*/ 381346 h 615742"/>
                        <a:gd name="connsiteX40" fmla="*/ 136515 w 443033"/>
                        <a:gd name="connsiteY40" fmla="*/ 381346 h 615742"/>
                        <a:gd name="connsiteX41" fmla="*/ 105606 w 443033"/>
                        <a:gd name="connsiteY41" fmla="*/ 396801 h 615742"/>
                        <a:gd name="connsiteX42" fmla="*/ 82424 w 443033"/>
                        <a:gd name="connsiteY42" fmla="*/ 404529 h 615742"/>
                        <a:gd name="connsiteX43" fmla="*/ 48940 w 443033"/>
                        <a:gd name="connsiteY43" fmla="*/ 425134 h 615742"/>
                        <a:gd name="connsiteX44" fmla="*/ 20606 w 443033"/>
                        <a:gd name="connsiteY44" fmla="*/ 453467 h 615742"/>
                        <a:gd name="connsiteX45" fmla="*/ 0 w 443033"/>
                        <a:gd name="connsiteY45" fmla="*/ 476650 h 615742"/>
                        <a:gd name="connsiteX0" fmla="*/ 0 w 443033"/>
                        <a:gd name="connsiteY0" fmla="*/ 476650 h 615742"/>
                        <a:gd name="connsiteX1" fmla="*/ 30909 w 443033"/>
                        <a:gd name="connsiteY1" fmla="*/ 378770 h 615742"/>
                        <a:gd name="connsiteX2" fmla="*/ 61818 w 443033"/>
                        <a:gd name="connsiteY2" fmla="*/ 252557 h 615742"/>
                        <a:gd name="connsiteX3" fmla="*/ 77273 w 443033"/>
                        <a:gd name="connsiteY3" fmla="*/ 185587 h 615742"/>
                        <a:gd name="connsiteX4" fmla="*/ 92727 w 443033"/>
                        <a:gd name="connsiteY4" fmla="*/ 131496 h 615742"/>
                        <a:gd name="connsiteX5" fmla="*/ 100455 w 443033"/>
                        <a:gd name="connsiteY5" fmla="*/ 113465 h 615742"/>
                        <a:gd name="connsiteX6" fmla="*/ 115909 w 443033"/>
                        <a:gd name="connsiteY6" fmla="*/ 85132 h 615742"/>
                        <a:gd name="connsiteX7" fmla="*/ 131364 w 443033"/>
                        <a:gd name="connsiteY7" fmla="*/ 61950 h 615742"/>
                        <a:gd name="connsiteX8" fmla="*/ 146819 w 443033"/>
                        <a:gd name="connsiteY8" fmla="*/ 49071 h 615742"/>
                        <a:gd name="connsiteX9" fmla="*/ 159698 w 443033"/>
                        <a:gd name="connsiteY9" fmla="*/ 38768 h 615742"/>
                        <a:gd name="connsiteX10" fmla="*/ 164849 w 443033"/>
                        <a:gd name="connsiteY10" fmla="*/ 23314 h 615742"/>
                        <a:gd name="connsiteX11" fmla="*/ 175152 w 443033"/>
                        <a:gd name="connsiteY11" fmla="*/ 20738 h 615742"/>
                        <a:gd name="connsiteX12" fmla="*/ 206062 w 443033"/>
                        <a:gd name="connsiteY12" fmla="*/ 2707 h 615742"/>
                        <a:gd name="connsiteX13" fmla="*/ 231819 w 443033"/>
                        <a:gd name="connsiteY13" fmla="*/ 5282 h 615742"/>
                        <a:gd name="connsiteX14" fmla="*/ 260152 w 443033"/>
                        <a:gd name="connsiteY14" fmla="*/ 2706 h 615742"/>
                        <a:gd name="connsiteX15" fmla="*/ 303940 w 443033"/>
                        <a:gd name="connsiteY15" fmla="*/ 7859 h 615742"/>
                        <a:gd name="connsiteX16" fmla="*/ 265304 w 443033"/>
                        <a:gd name="connsiteY16" fmla="*/ 132 h 615742"/>
                        <a:gd name="connsiteX17" fmla="*/ 332275 w 443033"/>
                        <a:gd name="connsiteY17" fmla="*/ 15586 h 615742"/>
                        <a:gd name="connsiteX18" fmla="*/ 355456 w 443033"/>
                        <a:gd name="connsiteY18" fmla="*/ 38768 h 615742"/>
                        <a:gd name="connsiteX19" fmla="*/ 368335 w 443033"/>
                        <a:gd name="connsiteY19" fmla="*/ 56799 h 615742"/>
                        <a:gd name="connsiteX20" fmla="*/ 383790 w 443033"/>
                        <a:gd name="connsiteY20" fmla="*/ 77405 h 615742"/>
                        <a:gd name="connsiteX21" fmla="*/ 388942 w 443033"/>
                        <a:gd name="connsiteY21" fmla="*/ 103163 h 615742"/>
                        <a:gd name="connsiteX22" fmla="*/ 391517 w 443033"/>
                        <a:gd name="connsiteY22" fmla="*/ 123769 h 615742"/>
                        <a:gd name="connsiteX23" fmla="*/ 401820 w 443033"/>
                        <a:gd name="connsiteY23" fmla="*/ 149527 h 615742"/>
                        <a:gd name="connsiteX24" fmla="*/ 406972 w 443033"/>
                        <a:gd name="connsiteY24" fmla="*/ 193315 h 615742"/>
                        <a:gd name="connsiteX25" fmla="*/ 409548 w 443033"/>
                        <a:gd name="connsiteY25" fmla="*/ 219071 h 615742"/>
                        <a:gd name="connsiteX26" fmla="*/ 422427 w 443033"/>
                        <a:gd name="connsiteY26" fmla="*/ 298921 h 615742"/>
                        <a:gd name="connsiteX27" fmla="*/ 430154 w 443033"/>
                        <a:gd name="connsiteY27" fmla="*/ 414832 h 615742"/>
                        <a:gd name="connsiteX28" fmla="*/ 430154 w 443033"/>
                        <a:gd name="connsiteY28" fmla="*/ 474075 h 615742"/>
                        <a:gd name="connsiteX29" fmla="*/ 430153 w 443033"/>
                        <a:gd name="connsiteY29" fmla="*/ 479225 h 615742"/>
                        <a:gd name="connsiteX30" fmla="*/ 443033 w 443033"/>
                        <a:gd name="connsiteY30" fmla="*/ 615742 h 615742"/>
                        <a:gd name="connsiteX31" fmla="*/ 422427 w 443033"/>
                        <a:gd name="connsiteY31" fmla="*/ 582257 h 615742"/>
                        <a:gd name="connsiteX32" fmla="*/ 396669 w 443033"/>
                        <a:gd name="connsiteY32" fmla="*/ 533317 h 615742"/>
                        <a:gd name="connsiteX33" fmla="*/ 386367 w 443033"/>
                        <a:gd name="connsiteY33" fmla="*/ 507559 h 615742"/>
                        <a:gd name="connsiteX34" fmla="*/ 368336 w 443033"/>
                        <a:gd name="connsiteY34" fmla="*/ 484377 h 615742"/>
                        <a:gd name="connsiteX35" fmla="*/ 345153 w 443033"/>
                        <a:gd name="connsiteY35" fmla="*/ 458619 h 615742"/>
                        <a:gd name="connsiteX36" fmla="*/ 314244 w 443033"/>
                        <a:gd name="connsiteY36" fmla="*/ 432862 h 615742"/>
                        <a:gd name="connsiteX37" fmla="*/ 252425 w 443033"/>
                        <a:gd name="connsiteY37" fmla="*/ 399376 h 615742"/>
                        <a:gd name="connsiteX38" fmla="*/ 208637 w 443033"/>
                        <a:gd name="connsiteY38" fmla="*/ 386498 h 615742"/>
                        <a:gd name="connsiteX39" fmla="*/ 193183 w 443033"/>
                        <a:gd name="connsiteY39" fmla="*/ 381346 h 615742"/>
                        <a:gd name="connsiteX40" fmla="*/ 136515 w 443033"/>
                        <a:gd name="connsiteY40" fmla="*/ 381346 h 615742"/>
                        <a:gd name="connsiteX41" fmla="*/ 105606 w 443033"/>
                        <a:gd name="connsiteY41" fmla="*/ 396801 h 615742"/>
                        <a:gd name="connsiteX42" fmla="*/ 82424 w 443033"/>
                        <a:gd name="connsiteY42" fmla="*/ 404529 h 615742"/>
                        <a:gd name="connsiteX43" fmla="*/ 48940 w 443033"/>
                        <a:gd name="connsiteY43" fmla="*/ 425134 h 615742"/>
                        <a:gd name="connsiteX44" fmla="*/ 20606 w 443033"/>
                        <a:gd name="connsiteY44" fmla="*/ 453467 h 615742"/>
                        <a:gd name="connsiteX45" fmla="*/ 0 w 443033"/>
                        <a:gd name="connsiteY45" fmla="*/ 476650 h 615742"/>
                        <a:gd name="connsiteX0" fmla="*/ 0 w 443033"/>
                        <a:gd name="connsiteY0" fmla="*/ 476650 h 615742"/>
                        <a:gd name="connsiteX1" fmla="*/ 30909 w 443033"/>
                        <a:gd name="connsiteY1" fmla="*/ 378770 h 615742"/>
                        <a:gd name="connsiteX2" fmla="*/ 61818 w 443033"/>
                        <a:gd name="connsiteY2" fmla="*/ 252557 h 615742"/>
                        <a:gd name="connsiteX3" fmla="*/ 77273 w 443033"/>
                        <a:gd name="connsiteY3" fmla="*/ 185587 h 615742"/>
                        <a:gd name="connsiteX4" fmla="*/ 92727 w 443033"/>
                        <a:gd name="connsiteY4" fmla="*/ 131496 h 615742"/>
                        <a:gd name="connsiteX5" fmla="*/ 100455 w 443033"/>
                        <a:gd name="connsiteY5" fmla="*/ 113465 h 615742"/>
                        <a:gd name="connsiteX6" fmla="*/ 115909 w 443033"/>
                        <a:gd name="connsiteY6" fmla="*/ 85132 h 615742"/>
                        <a:gd name="connsiteX7" fmla="*/ 131364 w 443033"/>
                        <a:gd name="connsiteY7" fmla="*/ 61950 h 615742"/>
                        <a:gd name="connsiteX8" fmla="*/ 146819 w 443033"/>
                        <a:gd name="connsiteY8" fmla="*/ 49071 h 615742"/>
                        <a:gd name="connsiteX9" fmla="*/ 159698 w 443033"/>
                        <a:gd name="connsiteY9" fmla="*/ 38768 h 615742"/>
                        <a:gd name="connsiteX10" fmla="*/ 164849 w 443033"/>
                        <a:gd name="connsiteY10" fmla="*/ 23314 h 615742"/>
                        <a:gd name="connsiteX11" fmla="*/ 182879 w 443033"/>
                        <a:gd name="connsiteY11" fmla="*/ 15586 h 615742"/>
                        <a:gd name="connsiteX12" fmla="*/ 206062 w 443033"/>
                        <a:gd name="connsiteY12" fmla="*/ 2707 h 615742"/>
                        <a:gd name="connsiteX13" fmla="*/ 231819 w 443033"/>
                        <a:gd name="connsiteY13" fmla="*/ 5282 h 615742"/>
                        <a:gd name="connsiteX14" fmla="*/ 260152 w 443033"/>
                        <a:gd name="connsiteY14" fmla="*/ 2706 h 615742"/>
                        <a:gd name="connsiteX15" fmla="*/ 303940 w 443033"/>
                        <a:gd name="connsiteY15" fmla="*/ 7859 h 615742"/>
                        <a:gd name="connsiteX16" fmla="*/ 265304 w 443033"/>
                        <a:gd name="connsiteY16" fmla="*/ 132 h 615742"/>
                        <a:gd name="connsiteX17" fmla="*/ 332275 w 443033"/>
                        <a:gd name="connsiteY17" fmla="*/ 15586 h 615742"/>
                        <a:gd name="connsiteX18" fmla="*/ 355456 w 443033"/>
                        <a:gd name="connsiteY18" fmla="*/ 38768 h 615742"/>
                        <a:gd name="connsiteX19" fmla="*/ 368335 w 443033"/>
                        <a:gd name="connsiteY19" fmla="*/ 56799 h 615742"/>
                        <a:gd name="connsiteX20" fmla="*/ 383790 w 443033"/>
                        <a:gd name="connsiteY20" fmla="*/ 77405 h 615742"/>
                        <a:gd name="connsiteX21" fmla="*/ 388942 w 443033"/>
                        <a:gd name="connsiteY21" fmla="*/ 103163 h 615742"/>
                        <a:gd name="connsiteX22" fmla="*/ 391517 w 443033"/>
                        <a:gd name="connsiteY22" fmla="*/ 123769 h 615742"/>
                        <a:gd name="connsiteX23" fmla="*/ 401820 w 443033"/>
                        <a:gd name="connsiteY23" fmla="*/ 149527 h 615742"/>
                        <a:gd name="connsiteX24" fmla="*/ 406972 w 443033"/>
                        <a:gd name="connsiteY24" fmla="*/ 193315 h 615742"/>
                        <a:gd name="connsiteX25" fmla="*/ 409548 w 443033"/>
                        <a:gd name="connsiteY25" fmla="*/ 219071 h 615742"/>
                        <a:gd name="connsiteX26" fmla="*/ 422427 w 443033"/>
                        <a:gd name="connsiteY26" fmla="*/ 298921 h 615742"/>
                        <a:gd name="connsiteX27" fmla="*/ 430154 w 443033"/>
                        <a:gd name="connsiteY27" fmla="*/ 414832 h 615742"/>
                        <a:gd name="connsiteX28" fmla="*/ 430154 w 443033"/>
                        <a:gd name="connsiteY28" fmla="*/ 474075 h 615742"/>
                        <a:gd name="connsiteX29" fmla="*/ 430153 w 443033"/>
                        <a:gd name="connsiteY29" fmla="*/ 479225 h 615742"/>
                        <a:gd name="connsiteX30" fmla="*/ 443033 w 443033"/>
                        <a:gd name="connsiteY30" fmla="*/ 615742 h 615742"/>
                        <a:gd name="connsiteX31" fmla="*/ 422427 w 443033"/>
                        <a:gd name="connsiteY31" fmla="*/ 582257 h 615742"/>
                        <a:gd name="connsiteX32" fmla="*/ 396669 w 443033"/>
                        <a:gd name="connsiteY32" fmla="*/ 533317 h 615742"/>
                        <a:gd name="connsiteX33" fmla="*/ 386367 w 443033"/>
                        <a:gd name="connsiteY33" fmla="*/ 507559 h 615742"/>
                        <a:gd name="connsiteX34" fmla="*/ 368336 w 443033"/>
                        <a:gd name="connsiteY34" fmla="*/ 484377 h 615742"/>
                        <a:gd name="connsiteX35" fmla="*/ 345153 w 443033"/>
                        <a:gd name="connsiteY35" fmla="*/ 458619 h 615742"/>
                        <a:gd name="connsiteX36" fmla="*/ 314244 w 443033"/>
                        <a:gd name="connsiteY36" fmla="*/ 432862 h 615742"/>
                        <a:gd name="connsiteX37" fmla="*/ 252425 w 443033"/>
                        <a:gd name="connsiteY37" fmla="*/ 399376 h 615742"/>
                        <a:gd name="connsiteX38" fmla="*/ 208637 w 443033"/>
                        <a:gd name="connsiteY38" fmla="*/ 386498 h 615742"/>
                        <a:gd name="connsiteX39" fmla="*/ 193183 w 443033"/>
                        <a:gd name="connsiteY39" fmla="*/ 381346 h 615742"/>
                        <a:gd name="connsiteX40" fmla="*/ 136515 w 443033"/>
                        <a:gd name="connsiteY40" fmla="*/ 381346 h 615742"/>
                        <a:gd name="connsiteX41" fmla="*/ 105606 w 443033"/>
                        <a:gd name="connsiteY41" fmla="*/ 396801 h 615742"/>
                        <a:gd name="connsiteX42" fmla="*/ 82424 w 443033"/>
                        <a:gd name="connsiteY42" fmla="*/ 404529 h 615742"/>
                        <a:gd name="connsiteX43" fmla="*/ 48940 w 443033"/>
                        <a:gd name="connsiteY43" fmla="*/ 425134 h 615742"/>
                        <a:gd name="connsiteX44" fmla="*/ 20606 w 443033"/>
                        <a:gd name="connsiteY44" fmla="*/ 453467 h 615742"/>
                        <a:gd name="connsiteX45" fmla="*/ 0 w 443033"/>
                        <a:gd name="connsiteY45" fmla="*/ 476650 h 615742"/>
                        <a:gd name="connsiteX0" fmla="*/ 0 w 443033"/>
                        <a:gd name="connsiteY0" fmla="*/ 476650 h 615742"/>
                        <a:gd name="connsiteX1" fmla="*/ 30909 w 443033"/>
                        <a:gd name="connsiteY1" fmla="*/ 378770 h 615742"/>
                        <a:gd name="connsiteX2" fmla="*/ 61818 w 443033"/>
                        <a:gd name="connsiteY2" fmla="*/ 252557 h 615742"/>
                        <a:gd name="connsiteX3" fmla="*/ 77273 w 443033"/>
                        <a:gd name="connsiteY3" fmla="*/ 185587 h 615742"/>
                        <a:gd name="connsiteX4" fmla="*/ 92727 w 443033"/>
                        <a:gd name="connsiteY4" fmla="*/ 131496 h 615742"/>
                        <a:gd name="connsiteX5" fmla="*/ 100455 w 443033"/>
                        <a:gd name="connsiteY5" fmla="*/ 113465 h 615742"/>
                        <a:gd name="connsiteX6" fmla="*/ 115909 w 443033"/>
                        <a:gd name="connsiteY6" fmla="*/ 85132 h 615742"/>
                        <a:gd name="connsiteX7" fmla="*/ 131364 w 443033"/>
                        <a:gd name="connsiteY7" fmla="*/ 61950 h 615742"/>
                        <a:gd name="connsiteX8" fmla="*/ 146819 w 443033"/>
                        <a:gd name="connsiteY8" fmla="*/ 49071 h 615742"/>
                        <a:gd name="connsiteX9" fmla="*/ 159698 w 443033"/>
                        <a:gd name="connsiteY9" fmla="*/ 38768 h 615742"/>
                        <a:gd name="connsiteX10" fmla="*/ 164849 w 443033"/>
                        <a:gd name="connsiteY10" fmla="*/ 23314 h 615742"/>
                        <a:gd name="connsiteX11" fmla="*/ 182879 w 443033"/>
                        <a:gd name="connsiteY11" fmla="*/ 15586 h 615742"/>
                        <a:gd name="connsiteX12" fmla="*/ 208638 w 443033"/>
                        <a:gd name="connsiteY12" fmla="*/ 5282 h 615742"/>
                        <a:gd name="connsiteX13" fmla="*/ 231819 w 443033"/>
                        <a:gd name="connsiteY13" fmla="*/ 5282 h 615742"/>
                        <a:gd name="connsiteX14" fmla="*/ 260152 w 443033"/>
                        <a:gd name="connsiteY14" fmla="*/ 2706 h 615742"/>
                        <a:gd name="connsiteX15" fmla="*/ 303940 w 443033"/>
                        <a:gd name="connsiteY15" fmla="*/ 7859 h 615742"/>
                        <a:gd name="connsiteX16" fmla="*/ 265304 w 443033"/>
                        <a:gd name="connsiteY16" fmla="*/ 132 h 615742"/>
                        <a:gd name="connsiteX17" fmla="*/ 332275 w 443033"/>
                        <a:gd name="connsiteY17" fmla="*/ 15586 h 615742"/>
                        <a:gd name="connsiteX18" fmla="*/ 355456 w 443033"/>
                        <a:gd name="connsiteY18" fmla="*/ 38768 h 615742"/>
                        <a:gd name="connsiteX19" fmla="*/ 368335 w 443033"/>
                        <a:gd name="connsiteY19" fmla="*/ 56799 h 615742"/>
                        <a:gd name="connsiteX20" fmla="*/ 383790 w 443033"/>
                        <a:gd name="connsiteY20" fmla="*/ 77405 h 615742"/>
                        <a:gd name="connsiteX21" fmla="*/ 388942 w 443033"/>
                        <a:gd name="connsiteY21" fmla="*/ 103163 h 615742"/>
                        <a:gd name="connsiteX22" fmla="*/ 391517 w 443033"/>
                        <a:gd name="connsiteY22" fmla="*/ 123769 h 615742"/>
                        <a:gd name="connsiteX23" fmla="*/ 401820 w 443033"/>
                        <a:gd name="connsiteY23" fmla="*/ 149527 h 615742"/>
                        <a:gd name="connsiteX24" fmla="*/ 406972 w 443033"/>
                        <a:gd name="connsiteY24" fmla="*/ 193315 h 615742"/>
                        <a:gd name="connsiteX25" fmla="*/ 409548 w 443033"/>
                        <a:gd name="connsiteY25" fmla="*/ 219071 h 615742"/>
                        <a:gd name="connsiteX26" fmla="*/ 422427 w 443033"/>
                        <a:gd name="connsiteY26" fmla="*/ 298921 h 615742"/>
                        <a:gd name="connsiteX27" fmla="*/ 430154 w 443033"/>
                        <a:gd name="connsiteY27" fmla="*/ 414832 h 615742"/>
                        <a:gd name="connsiteX28" fmla="*/ 430154 w 443033"/>
                        <a:gd name="connsiteY28" fmla="*/ 474075 h 615742"/>
                        <a:gd name="connsiteX29" fmla="*/ 430153 w 443033"/>
                        <a:gd name="connsiteY29" fmla="*/ 479225 h 615742"/>
                        <a:gd name="connsiteX30" fmla="*/ 443033 w 443033"/>
                        <a:gd name="connsiteY30" fmla="*/ 615742 h 615742"/>
                        <a:gd name="connsiteX31" fmla="*/ 422427 w 443033"/>
                        <a:gd name="connsiteY31" fmla="*/ 582257 h 615742"/>
                        <a:gd name="connsiteX32" fmla="*/ 396669 w 443033"/>
                        <a:gd name="connsiteY32" fmla="*/ 533317 h 615742"/>
                        <a:gd name="connsiteX33" fmla="*/ 386367 w 443033"/>
                        <a:gd name="connsiteY33" fmla="*/ 507559 h 615742"/>
                        <a:gd name="connsiteX34" fmla="*/ 368336 w 443033"/>
                        <a:gd name="connsiteY34" fmla="*/ 484377 h 615742"/>
                        <a:gd name="connsiteX35" fmla="*/ 345153 w 443033"/>
                        <a:gd name="connsiteY35" fmla="*/ 458619 h 615742"/>
                        <a:gd name="connsiteX36" fmla="*/ 314244 w 443033"/>
                        <a:gd name="connsiteY36" fmla="*/ 432862 h 615742"/>
                        <a:gd name="connsiteX37" fmla="*/ 252425 w 443033"/>
                        <a:gd name="connsiteY37" fmla="*/ 399376 h 615742"/>
                        <a:gd name="connsiteX38" fmla="*/ 208637 w 443033"/>
                        <a:gd name="connsiteY38" fmla="*/ 386498 h 615742"/>
                        <a:gd name="connsiteX39" fmla="*/ 193183 w 443033"/>
                        <a:gd name="connsiteY39" fmla="*/ 381346 h 615742"/>
                        <a:gd name="connsiteX40" fmla="*/ 136515 w 443033"/>
                        <a:gd name="connsiteY40" fmla="*/ 381346 h 615742"/>
                        <a:gd name="connsiteX41" fmla="*/ 105606 w 443033"/>
                        <a:gd name="connsiteY41" fmla="*/ 396801 h 615742"/>
                        <a:gd name="connsiteX42" fmla="*/ 82424 w 443033"/>
                        <a:gd name="connsiteY42" fmla="*/ 404529 h 615742"/>
                        <a:gd name="connsiteX43" fmla="*/ 48940 w 443033"/>
                        <a:gd name="connsiteY43" fmla="*/ 425134 h 615742"/>
                        <a:gd name="connsiteX44" fmla="*/ 20606 w 443033"/>
                        <a:gd name="connsiteY44" fmla="*/ 453467 h 615742"/>
                        <a:gd name="connsiteX45" fmla="*/ 0 w 443033"/>
                        <a:gd name="connsiteY45" fmla="*/ 476650 h 615742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9698 w 443033"/>
                        <a:gd name="connsiteY9" fmla="*/ 36111 h 613085"/>
                        <a:gd name="connsiteX10" fmla="*/ 164849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32275 w 443033"/>
                        <a:gd name="connsiteY17" fmla="*/ 12929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88942 w 443033"/>
                        <a:gd name="connsiteY21" fmla="*/ 100506 h 613085"/>
                        <a:gd name="connsiteX22" fmla="*/ 391517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06972 w 443033"/>
                        <a:gd name="connsiteY24" fmla="*/ 190658 h 613085"/>
                        <a:gd name="connsiteX25" fmla="*/ 409548 w 443033"/>
                        <a:gd name="connsiteY25" fmla="*/ 216414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9698 w 443033"/>
                        <a:gd name="connsiteY9" fmla="*/ 36111 h 613085"/>
                        <a:gd name="connsiteX10" fmla="*/ 164849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88942 w 443033"/>
                        <a:gd name="connsiteY21" fmla="*/ 100506 h 613085"/>
                        <a:gd name="connsiteX22" fmla="*/ 391517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06972 w 443033"/>
                        <a:gd name="connsiteY24" fmla="*/ 190658 h 613085"/>
                        <a:gd name="connsiteX25" fmla="*/ 409548 w 443033"/>
                        <a:gd name="connsiteY25" fmla="*/ 216414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9698 w 443033"/>
                        <a:gd name="connsiteY9" fmla="*/ 36111 h 613085"/>
                        <a:gd name="connsiteX10" fmla="*/ 164849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88942 w 443033"/>
                        <a:gd name="connsiteY21" fmla="*/ 100506 h 613085"/>
                        <a:gd name="connsiteX22" fmla="*/ 391517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06972 w 443033"/>
                        <a:gd name="connsiteY24" fmla="*/ 190658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9698 w 443033"/>
                        <a:gd name="connsiteY9" fmla="*/ 36111 h 613085"/>
                        <a:gd name="connsiteX10" fmla="*/ 164849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88942 w 443033"/>
                        <a:gd name="connsiteY21" fmla="*/ 100506 h 613085"/>
                        <a:gd name="connsiteX22" fmla="*/ 391517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14699 w 443033"/>
                        <a:gd name="connsiteY24" fmla="*/ 182931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9698 w 443033"/>
                        <a:gd name="connsiteY9" fmla="*/ 36111 h 613085"/>
                        <a:gd name="connsiteX10" fmla="*/ 164849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88942 w 443033"/>
                        <a:gd name="connsiteY21" fmla="*/ 100506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14699 w 443033"/>
                        <a:gd name="connsiteY24" fmla="*/ 182931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9698 w 443033"/>
                        <a:gd name="connsiteY9" fmla="*/ 36111 h 613085"/>
                        <a:gd name="connsiteX10" fmla="*/ 164849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14699 w 443033"/>
                        <a:gd name="connsiteY24" fmla="*/ 182931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9698 w 443033"/>
                        <a:gd name="connsiteY9" fmla="*/ 36111 h 613085"/>
                        <a:gd name="connsiteX10" fmla="*/ 164849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14699 w 443033"/>
                        <a:gd name="connsiteY24" fmla="*/ 182931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9698 w 443033"/>
                        <a:gd name="connsiteY9" fmla="*/ 36111 h 613085"/>
                        <a:gd name="connsiteX10" fmla="*/ 164849 w 443033"/>
                        <a:gd name="connsiteY10" fmla="*/ 30960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14699 w 443033"/>
                        <a:gd name="connsiteY24" fmla="*/ 182931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4546 w 443033"/>
                        <a:gd name="connsiteY9" fmla="*/ 25808 h 613085"/>
                        <a:gd name="connsiteX10" fmla="*/ 164849 w 443033"/>
                        <a:gd name="connsiteY10" fmla="*/ 30960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14699 w 443033"/>
                        <a:gd name="connsiteY24" fmla="*/ 182931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4546 w 443033"/>
                        <a:gd name="connsiteY9" fmla="*/ 25808 h 613085"/>
                        <a:gd name="connsiteX10" fmla="*/ 164849 w 443033"/>
                        <a:gd name="connsiteY10" fmla="*/ 30960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14699 w 443033"/>
                        <a:gd name="connsiteY24" fmla="*/ 182931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4546 w 443033"/>
                        <a:gd name="connsiteY9" fmla="*/ 25808 h 613085"/>
                        <a:gd name="connsiteX10" fmla="*/ 170001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14699 w 443033"/>
                        <a:gd name="connsiteY24" fmla="*/ 182931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4546 w 443033"/>
                        <a:gd name="connsiteY9" fmla="*/ 25808 h 613085"/>
                        <a:gd name="connsiteX10" fmla="*/ 170001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08663 w 443033"/>
                        <a:gd name="connsiteY24" fmla="*/ 188967 h 613085"/>
                        <a:gd name="connsiteX25" fmla="*/ 412124 w 443033"/>
                        <a:gd name="connsiteY25" fmla="*/ 211262 h 613085"/>
                        <a:gd name="connsiteX26" fmla="*/ 422427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4546 w 443033"/>
                        <a:gd name="connsiteY9" fmla="*/ 25808 h 613085"/>
                        <a:gd name="connsiteX10" fmla="*/ 170001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08663 w 443033"/>
                        <a:gd name="connsiteY24" fmla="*/ 188967 h 613085"/>
                        <a:gd name="connsiteX25" fmla="*/ 412124 w 443033"/>
                        <a:gd name="connsiteY25" fmla="*/ 211262 h 613085"/>
                        <a:gd name="connsiteX26" fmla="*/ 416391 w 443033"/>
                        <a:gd name="connsiteY26" fmla="*/ 296264 h 613085"/>
                        <a:gd name="connsiteX27" fmla="*/ 430154 w 443033"/>
                        <a:gd name="connsiteY27" fmla="*/ 412175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4546 w 443033"/>
                        <a:gd name="connsiteY9" fmla="*/ 25808 h 613085"/>
                        <a:gd name="connsiteX10" fmla="*/ 170001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08663 w 443033"/>
                        <a:gd name="connsiteY24" fmla="*/ 188967 h 613085"/>
                        <a:gd name="connsiteX25" fmla="*/ 412124 w 443033"/>
                        <a:gd name="connsiteY25" fmla="*/ 211262 h 613085"/>
                        <a:gd name="connsiteX26" fmla="*/ 416391 w 443033"/>
                        <a:gd name="connsiteY26" fmla="*/ 296264 h 613085"/>
                        <a:gd name="connsiteX27" fmla="*/ 424118 w 443033"/>
                        <a:gd name="connsiteY27" fmla="*/ 415193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54546 w 443033"/>
                        <a:gd name="connsiteY9" fmla="*/ 25808 h 613085"/>
                        <a:gd name="connsiteX10" fmla="*/ 179054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08663 w 443033"/>
                        <a:gd name="connsiteY24" fmla="*/ 188967 h 613085"/>
                        <a:gd name="connsiteX25" fmla="*/ 412124 w 443033"/>
                        <a:gd name="connsiteY25" fmla="*/ 211262 h 613085"/>
                        <a:gd name="connsiteX26" fmla="*/ 416391 w 443033"/>
                        <a:gd name="connsiteY26" fmla="*/ 296264 h 613085"/>
                        <a:gd name="connsiteX27" fmla="*/ 424118 w 443033"/>
                        <a:gd name="connsiteY27" fmla="*/ 415193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3993 h 613085"/>
                        <a:gd name="connsiteX1" fmla="*/ 30909 w 443033"/>
                        <a:gd name="connsiteY1" fmla="*/ 376113 h 613085"/>
                        <a:gd name="connsiteX2" fmla="*/ 61818 w 443033"/>
                        <a:gd name="connsiteY2" fmla="*/ 249900 h 613085"/>
                        <a:gd name="connsiteX3" fmla="*/ 77273 w 443033"/>
                        <a:gd name="connsiteY3" fmla="*/ 182930 h 613085"/>
                        <a:gd name="connsiteX4" fmla="*/ 92727 w 443033"/>
                        <a:gd name="connsiteY4" fmla="*/ 128839 h 613085"/>
                        <a:gd name="connsiteX5" fmla="*/ 100455 w 443033"/>
                        <a:gd name="connsiteY5" fmla="*/ 110808 h 613085"/>
                        <a:gd name="connsiteX6" fmla="*/ 115909 w 443033"/>
                        <a:gd name="connsiteY6" fmla="*/ 82475 h 613085"/>
                        <a:gd name="connsiteX7" fmla="*/ 131364 w 443033"/>
                        <a:gd name="connsiteY7" fmla="*/ 59293 h 613085"/>
                        <a:gd name="connsiteX8" fmla="*/ 146819 w 443033"/>
                        <a:gd name="connsiteY8" fmla="*/ 46414 h 613085"/>
                        <a:gd name="connsiteX9" fmla="*/ 163600 w 443033"/>
                        <a:gd name="connsiteY9" fmla="*/ 28826 h 613085"/>
                        <a:gd name="connsiteX10" fmla="*/ 179054 w 443033"/>
                        <a:gd name="connsiteY10" fmla="*/ 20657 h 613085"/>
                        <a:gd name="connsiteX11" fmla="*/ 182879 w 443033"/>
                        <a:gd name="connsiteY11" fmla="*/ 12929 h 613085"/>
                        <a:gd name="connsiteX12" fmla="*/ 208638 w 443033"/>
                        <a:gd name="connsiteY12" fmla="*/ 2625 h 613085"/>
                        <a:gd name="connsiteX13" fmla="*/ 231819 w 443033"/>
                        <a:gd name="connsiteY13" fmla="*/ 2625 h 613085"/>
                        <a:gd name="connsiteX14" fmla="*/ 260152 w 443033"/>
                        <a:gd name="connsiteY14" fmla="*/ 49 h 613085"/>
                        <a:gd name="connsiteX15" fmla="*/ 303940 w 443033"/>
                        <a:gd name="connsiteY15" fmla="*/ 5202 h 613085"/>
                        <a:gd name="connsiteX16" fmla="*/ 265304 w 443033"/>
                        <a:gd name="connsiteY16" fmla="*/ 2627 h 613085"/>
                        <a:gd name="connsiteX17" fmla="*/ 329699 w 443033"/>
                        <a:gd name="connsiteY17" fmla="*/ 15504 h 613085"/>
                        <a:gd name="connsiteX18" fmla="*/ 355456 w 443033"/>
                        <a:gd name="connsiteY18" fmla="*/ 36111 h 613085"/>
                        <a:gd name="connsiteX19" fmla="*/ 368335 w 443033"/>
                        <a:gd name="connsiteY19" fmla="*/ 54142 h 613085"/>
                        <a:gd name="connsiteX20" fmla="*/ 383790 w 443033"/>
                        <a:gd name="connsiteY20" fmla="*/ 74748 h 613085"/>
                        <a:gd name="connsiteX21" fmla="*/ 394093 w 443033"/>
                        <a:gd name="connsiteY21" fmla="*/ 97930 h 613085"/>
                        <a:gd name="connsiteX22" fmla="*/ 399245 w 443033"/>
                        <a:gd name="connsiteY22" fmla="*/ 121112 h 613085"/>
                        <a:gd name="connsiteX23" fmla="*/ 401820 w 443033"/>
                        <a:gd name="connsiteY23" fmla="*/ 146870 h 613085"/>
                        <a:gd name="connsiteX24" fmla="*/ 408663 w 443033"/>
                        <a:gd name="connsiteY24" fmla="*/ 188967 h 613085"/>
                        <a:gd name="connsiteX25" fmla="*/ 412124 w 443033"/>
                        <a:gd name="connsiteY25" fmla="*/ 211262 h 613085"/>
                        <a:gd name="connsiteX26" fmla="*/ 416391 w 443033"/>
                        <a:gd name="connsiteY26" fmla="*/ 296264 h 613085"/>
                        <a:gd name="connsiteX27" fmla="*/ 424118 w 443033"/>
                        <a:gd name="connsiteY27" fmla="*/ 415193 h 613085"/>
                        <a:gd name="connsiteX28" fmla="*/ 430154 w 443033"/>
                        <a:gd name="connsiteY28" fmla="*/ 471418 h 613085"/>
                        <a:gd name="connsiteX29" fmla="*/ 430153 w 443033"/>
                        <a:gd name="connsiteY29" fmla="*/ 476568 h 613085"/>
                        <a:gd name="connsiteX30" fmla="*/ 443033 w 443033"/>
                        <a:gd name="connsiteY30" fmla="*/ 613085 h 613085"/>
                        <a:gd name="connsiteX31" fmla="*/ 422427 w 443033"/>
                        <a:gd name="connsiteY31" fmla="*/ 579600 h 613085"/>
                        <a:gd name="connsiteX32" fmla="*/ 396669 w 443033"/>
                        <a:gd name="connsiteY32" fmla="*/ 530660 h 613085"/>
                        <a:gd name="connsiteX33" fmla="*/ 386367 w 443033"/>
                        <a:gd name="connsiteY33" fmla="*/ 504902 h 613085"/>
                        <a:gd name="connsiteX34" fmla="*/ 368336 w 443033"/>
                        <a:gd name="connsiteY34" fmla="*/ 481720 h 613085"/>
                        <a:gd name="connsiteX35" fmla="*/ 345153 w 443033"/>
                        <a:gd name="connsiteY35" fmla="*/ 455962 h 613085"/>
                        <a:gd name="connsiteX36" fmla="*/ 314244 w 443033"/>
                        <a:gd name="connsiteY36" fmla="*/ 430205 h 613085"/>
                        <a:gd name="connsiteX37" fmla="*/ 252425 w 443033"/>
                        <a:gd name="connsiteY37" fmla="*/ 396719 h 613085"/>
                        <a:gd name="connsiteX38" fmla="*/ 208637 w 443033"/>
                        <a:gd name="connsiteY38" fmla="*/ 383841 h 613085"/>
                        <a:gd name="connsiteX39" fmla="*/ 193183 w 443033"/>
                        <a:gd name="connsiteY39" fmla="*/ 378689 h 613085"/>
                        <a:gd name="connsiteX40" fmla="*/ 136515 w 443033"/>
                        <a:gd name="connsiteY40" fmla="*/ 378689 h 613085"/>
                        <a:gd name="connsiteX41" fmla="*/ 105606 w 443033"/>
                        <a:gd name="connsiteY41" fmla="*/ 394144 h 613085"/>
                        <a:gd name="connsiteX42" fmla="*/ 82424 w 443033"/>
                        <a:gd name="connsiteY42" fmla="*/ 401872 h 613085"/>
                        <a:gd name="connsiteX43" fmla="*/ 48940 w 443033"/>
                        <a:gd name="connsiteY43" fmla="*/ 422477 h 613085"/>
                        <a:gd name="connsiteX44" fmla="*/ 20606 w 443033"/>
                        <a:gd name="connsiteY44" fmla="*/ 450810 h 613085"/>
                        <a:gd name="connsiteX45" fmla="*/ 0 w 443033"/>
                        <a:gd name="connsiteY45" fmla="*/ 473993 h 613085"/>
                        <a:gd name="connsiteX0" fmla="*/ 0 w 443033"/>
                        <a:gd name="connsiteY0" fmla="*/ 474339 h 613431"/>
                        <a:gd name="connsiteX1" fmla="*/ 30909 w 443033"/>
                        <a:gd name="connsiteY1" fmla="*/ 376459 h 613431"/>
                        <a:gd name="connsiteX2" fmla="*/ 61818 w 443033"/>
                        <a:gd name="connsiteY2" fmla="*/ 250246 h 613431"/>
                        <a:gd name="connsiteX3" fmla="*/ 77273 w 443033"/>
                        <a:gd name="connsiteY3" fmla="*/ 183276 h 613431"/>
                        <a:gd name="connsiteX4" fmla="*/ 92727 w 443033"/>
                        <a:gd name="connsiteY4" fmla="*/ 129185 h 613431"/>
                        <a:gd name="connsiteX5" fmla="*/ 100455 w 443033"/>
                        <a:gd name="connsiteY5" fmla="*/ 111154 h 613431"/>
                        <a:gd name="connsiteX6" fmla="*/ 115909 w 443033"/>
                        <a:gd name="connsiteY6" fmla="*/ 82821 h 613431"/>
                        <a:gd name="connsiteX7" fmla="*/ 131364 w 443033"/>
                        <a:gd name="connsiteY7" fmla="*/ 59639 h 613431"/>
                        <a:gd name="connsiteX8" fmla="*/ 146819 w 443033"/>
                        <a:gd name="connsiteY8" fmla="*/ 46760 h 613431"/>
                        <a:gd name="connsiteX9" fmla="*/ 163600 w 443033"/>
                        <a:gd name="connsiteY9" fmla="*/ 29172 h 613431"/>
                        <a:gd name="connsiteX10" fmla="*/ 179054 w 443033"/>
                        <a:gd name="connsiteY10" fmla="*/ 21003 h 613431"/>
                        <a:gd name="connsiteX11" fmla="*/ 182879 w 443033"/>
                        <a:gd name="connsiteY11" fmla="*/ 13275 h 613431"/>
                        <a:gd name="connsiteX12" fmla="*/ 208638 w 443033"/>
                        <a:gd name="connsiteY12" fmla="*/ 2971 h 613431"/>
                        <a:gd name="connsiteX13" fmla="*/ 228801 w 443033"/>
                        <a:gd name="connsiteY13" fmla="*/ 18060 h 613431"/>
                        <a:gd name="connsiteX14" fmla="*/ 260152 w 443033"/>
                        <a:gd name="connsiteY14" fmla="*/ 395 h 613431"/>
                        <a:gd name="connsiteX15" fmla="*/ 303940 w 443033"/>
                        <a:gd name="connsiteY15" fmla="*/ 5548 h 613431"/>
                        <a:gd name="connsiteX16" fmla="*/ 265304 w 443033"/>
                        <a:gd name="connsiteY16" fmla="*/ 2973 h 613431"/>
                        <a:gd name="connsiteX17" fmla="*/ 329699 w 443033"/>
                        <a:gd name="connsiteY17" fmla="*/ 15850 h 613431"/>
                        <a:gd name="connsiteX18" fmla="*/ 355456 w 443033"/>
                        <a:gd name="connsiteY18" fmla="*/ 36457 h 613431"/>
                        <a:gd name="connsiteX19" fmla="*/ 368335 w 443033"/>
                        <a:gd name="connsiteY19" fmla="*/ 54488 h 613431"/>
                        <a:gd name="connsiteX20" fmla="*/ 383790 w 443033"/>
                        <a:gd name="connsiteY20" fmla="*/ 75094 h 613431"/>
                        <a:gd name="connsiteX21" fmla="*/ 394093 w 443033"/>
                        <a:gd name="connsiteY21" fmla="*/ 98276 h 613431"/>
                        <a:gd name="connsiteX22" fmla="*/ 399245 w 443033"/>
                        <a:gd name="connsiteY22" fmla="*/ 121458 h 613431"/>
                        <a:gd name="connsiteX23" fmla="*/ 401820 w 443033"/>
                        <a:gd name="connsiteY23" fmla="*/ 147216 h 613431"/>
                        <a:gd name="connsiteX24" fmla="*/ 408663 w 443033"/>
                        <a:gd name="connsiteY24" fmla="*/ 189313 h 613431"/>
                        <a:gd name="connsiteX25" fmla="*/ 412124 w 443033"/>
                        <a:gd name="connsiteY25" fmla="*/ 211608 h 613431"/>
                        <a:gd name="connsiteX26" fmla="*/ 416391 w 443033"/>
                        <a:gd name="connsiteY26" fmla="*/ 296610 h 613431"/>
                        <a:gd name="connsiteX27" fmla="*/ 424118 w 443033"/>
                        <a:gd name="connsiteY27" fmla="*/ 415539 h 613431"/>
                        <a:gd name="connsiteX28" fmla="*/ 430154 w 443033"/>
                        <a:gd name="connsiteY28" fmla="*/ 471764 h 613431"/>
                        <a:gd name="connsiteX29" fmla="*/ 430153 w 443033"/>
                        <a:gd name="connsiteY29" fmla="*/ 476914 h 613431"/>
                        <a:gd name="connsiteX30" fmla="*/ 443033 w 443033"/>
                        <a:gd name="connsiteY30" fmla="*/ 613431 h 613431"/>
                        <a:gd name="connsiteX31" fmla="*/ 422427 w 443033"/>
                        <a:gd name="connsiteY31" fmla="*/ 579946 h 613431"/>
                        <a:gd name="connsiteX32" fmla="*/ 396669 w 443033"/>
                        <a:gd name="connsiteY32" fmla="*/ 531006 h 613431"/>
                        <a:gd name="connsiteX33" fmla="*/ 386367 w 443033"/>
                        <a:gd name="connsiteY33" fmla="*/ 505248 h 613431"/>
                        <a:gd name="connsiteX34" fmla="*/ 368336 w 443033"/>
                        <a:gd name="connsiteY34" fmla="*/ 482066 h 613431"/>
                        <a:gd name="connsiteX35" fmla="*/ 345153 w 443033"/>
                        <a:gd name="connsiteY35" fmla="*/ 456308 h 613431"/>
                        <a:gd name="connsiteX36" fmla="*/ 314244 w 443033"/>
                        <a:gd name="connsiteY36" fmla="*/ 430551 h 613431"/>
                        <a:gd name="connsiteX37" fmla="*/ 252425 w 443033"/>
                        <a:gd name="connsiteY37" fmla="*/ 397065 h 613431"/>
                        <a:gd name="connsiteX38" fmla="*/ 208637 w 443033"/>
                        <a:gd name="connsiteY38" fmla="*/ 384187 h 613431"/>
                        <a:gd name="connsiteX39" fmla="*/ 193183 w 443033"/>
                        <a:gd name="connsiteY39" fmla="*/ 379035 h 613431"/>
                        <a:gd name="connsiteX40" fmla="*/ 136515 w 443033"/>
                        <a:gd name="connsiteY40" fmla="*/ 379035 h 613431"/>
                        <a:gd name="connsiteX41" fmla="*/ 105606 w 443033"/>
                        <a:gd name="connsiteY41" fmla="*/ 394490 h 613431"/>
                        <a:gd name="connsiteX42" fmla="*/ 82424 w 443033"/>
                        <a:gd name="connsiteY42" fmla="*/ 402218 h 613431"/>
                        <a:gd name="connsiteX43" fmla="*/ 48940 w 443033"/>
                        <a:gd name="connsiteY43" fmla="*/ 422823 h 613431"/>
                        <a:gd name="connsiteX44" fmla="*/ 20606 w 443033"/>
                        <a:gd name="connsiteY44" fmla="*/ 451156 h 613431"/>
                        <a:gd name="connsiteX45" fmla="*/ 0 w 443033"/>
                        <a:gd name="connsiteY45" fmla="*/ 474339 h 613431"/>
                        <a:gd name="connsiteX0" fmla="*/ 0 w 443033"/>
                        <a:gd name="connsiteY0" fmla="*/ 473988 h 613080"/>
                        <a:gd name="connsiteX1" fmla="*/ 30909 w 443033"/>
                        <a:gd name="connsiteY1" fmla="*/ 376108 h 613080"/>
                        <a:gd name="connsiteX2" fmla="*/ 61818 w 443033"/>
                        <a:gd name="connsiteY2" fmla="*/ 249895 h 613080"/>
                        <a:gd name="connsiteX3" fmla="*/ 77273 w 443033"/>
                        <a:gd name="connsiteY3" fmla="*/ 182925 h 613080"/>
                        <a:gd name="connsiteX4" fmla="*/ 92727 w 443033"/>
                        <a:gd name="connsiteY4" fmla="*/ 128834 h 613080"/>
                        <a:gd name="connsiteX5" fmla="*/ 100455 w 443033"/>
                        <a:gd name="connsiteY5" fmla="*/ 110803 h 613080"/>
                        <a:gd name="connsiteX6" fmla="*/ 115909 w 443033"/>
                        <a:gd name="connsiteY6" fmla="*/ 82470 h 613080"/>
                        <a:gd name="connsiteX7" fmla="*/ 131364 w 443033"/>
                        <a:gd name="connsiteY7" fmla="*/ 59288 h 613080"/>
                        <a:gd name="connsiteX8" fmla="*/ 146819 w 443033"/>
                        <a:gd name="connsiteY8" fmla="*/ 46409 h 613080"/>
                        <a:gd name="connsiteX9" fmla="*/ 163600 w 443033"/>
                        <a:gd name="connsiteY9" fmla="*/ 28821 h 613080"/>
                        <a:gd name="connsiteX10" fmla="*/ 179054 w 443033"/>
                        <a:gd name="connsiteY10" fmla="*/ 20652 h 613080"/>
                        <a:gd name="connsiteX11" fmla="*/ 182879 w 443033"/>
                        <a:gd name="connsiteY11" fmla="*/ 12924 h 613080"/>
                        <a:gd name="connsiteX12" fmla="*/ 208638 w 443033"/>
                        <a:gd name="connsiteY12" fmla="*/ 2620 h 613080"/>
                        <a:gd name="connsiteX13" fmla="*/ 228801 w 443033"/>
                        <a:gd name="connsiteY13" fmla="*/ 8656 h 613080"/>
                        <a:gd name="connsiteX14" fmla="*/ 260152 w 443033"/>
                        <a:gd name="connsiteY14" fmla="*/ 44 h 613080"/>
                        <a:gd name="connsiteX15" fmla="*/ 303940 w 443033"/>
                        <a:gd name="connsiteY15" fmla="*/ 5197 h 613080"/>
                        <a:gd name="connsiteX16" fmla="*/ 265304 w 443033"/>
                        <a:gd name="connsiteY16" fmla="*/ 2622 h 613080"/>
                        <a:gd name="connsiteX17" fmla="*/ 329699 w 443033"/>
                        <a:gd name="connsiteY17" fmla="*/ 15499 h 613080"/>
                        <a:gd name="connsiteX18" fmla="*/ 355456 w 443033"/>
                        <a:gd name="connsiteY18" fmla="*/ 36106 h 613080"/>
                        <a:gd name="connsiteX19" fmla="*/ 368335 w 443033"/>
                        <a:gd name="connsiteY19" fmla="*/ 54137 h 613080"/>
                        <a:gd name="connsiteX20" fmla="*/ 383790 w 443033"/>
                        <a:gd name="connsiteY20" fmla="*/ 74743 h 613080"/>
                        <a:gd name="connsiteX21" fmla="*/ 394093 w 443033"/>
                        <a:gd name="connsiteY21" fmla="*/ 97925 h 613080"/>
                        <a:gd name="connsiteX22" fmla="*/ 399245 w 443033"/>
                        <a:gd name="connsiteY22" fmla="*/ 121107 h 613080"/>
                        <a:gd name="connsiteX23" fmla="*/ 401820 w 443033"/>
                        <a:gd name="connsiteY23" fmla="*/ 146865 h 613080"/>
                        <a:gd name="connsiteX24" fmla="*/ 408663 w 443033"/>
                        <a:gd name="connsiteY24" fmla="*/ 188962 h 613080"/>
                        <a:gd name="connsiteX25" fmla="*/ 412124 w 443033"/>
                        <a:gd name="connsiteY25" fmla="*/ 211257 h 613080"/>
                        <a:gd name="connsiteX26" fmla="*/ 416391 w 443033"/>
                        <a:gd name="connsiteY26" fmla="*/ 296259 h 613080"/>
                        <a:gd name="connsiteX27" fmla="*/ 424118 w 443033"/>
                        <a:gd name="connsiteY27" fmla="*/ 415188 h 613080"/>
                        <a:gd name="connsiteX28" fmla="*/ 430154 w 443033"/>
                        <a:gd name="connsiteY28" fmla="*/ 471413 h 613080"/>
                        <a:gd name="connsiteX29" fmla="*/ 430153 w 443033"/>
                        <a:gd name="connsiteY29" fmla="*/ 476563 h 613080"/>
                        <a:gd name="connsiteX30" fmla="*/ 443033 w 443033"/>
                        <a:gd name="connsiteY30" fmla="*/ 613080 h 613080"/>
                        <a:gd name="connsiteX31" fmla="*/ 422427 w 443033"/>
                        <a:gd name="connsiteY31" fmla="*/ 579595 h 613080"/>
                        <a:gd name="connsiteX32" fmla="*/ 396669 w 443033"/>
                        <a:gd name="connsiteY32" fmla="*/ 530655 h 613080"/>
                        <a:gd name="connsiteX33" fmla="*/ 386367 w 443033"/>
                        <a:gd name="connsiteY33" fmla="*/ 504897 h 613080"/>
                        <a:gd name="connsiteX34" fmla="*/ 368336 w 443033"/>
                        <a:gd name="connsiteY34" fmla="*/ 481715 h 613080"/>
                        <a:gd name="connsiteX35" fmla="*/ 345153 w 443033"/>
                        <a:gd name="connsiteY35" fmla="*/ 455957 h 613080"/>
                        <a:gd name="connsiteX36" fmla="*/ 314244 w 443033"/>
                        <a:gd name="connsiteY36" fmla="*/ 430200 h 613080"/>
                        <a:gd name="connsiteX37" fmla="*/ 252425 w 443033"/>
                        <a:gd name="connsiteY37" fmla="*/ 396714 h 613080"/>
                        <a:gd name="connsiteX38" fmla="*/ 208637 w 443033"/>
                        <a:gd name="connsiteY38" fmla="*/ 383836 h 613080"/>
                        <a:gd name="connsiteX39" fmla="*/ 193183 w 443033"/>
                        <a:gd name="connsiteY39" fmla="*/ 378684 h 613080"/>
                        <a:gd name="connsiteX40" fmla="*/ 136515 w 443033"/>
                        <a:gd name="connsiteY40" fmla="*/ 378684 h 613080"/>
                        <a:gd name="connsiteX41" fmla="*/ 105606 w 443033"/>
                        <a:gd name="connsiteY41" fmla="*/ 394139 h 613080"/>
                        <a:gd name="connsiteX42" fmla="*/ 82424 w 443033"/>
                        <a:gd name="connsiteY42" fmla="*/ 401867 h 613080"/>
                        <a:gd name="connsiteX43" fmla="*/ 48940 w 443033"/>
                        <a:gd name="connsiteY43" fmla="*/ 422472 h 613080"/>
                        <a:gd name="connsiteX44" fmla="*/ 20606 w 443033"/>
                        <a:gd name="connsiteY44" fmla="*/ 450805 h 613080"/>
                        <a:gd name="connsiteX45" fmla="*/ 0 w 443033"/>
                        <a:gd name="connsiteY45" fmla="*/ 473988 h 613080"/>
                        <a:gd name="connsiteX0" fmla="*/ 0 w 443033"/>
                        <a:gd name="connsiteY0" fmla="*/ 473996 h 613088"/>
                        <a:gd name="connsiteX1" fmla="*/ 30909 w 443033"/>
                        <a:gd name="connsiteY1" fmla="*/ 376116 h 613088"/>
                        <a:gd name="connsiteX2" fmla="*/ 61818 w 443033"/>
                        <a:gd name="connsiteY2" fmla="*/ 249903 h 613088"/>
                        <a:gd name="connsiteX3" fmla="*/ 77273 w 443033"/>
                        <a:gd name="connsiteY3" fmla="*/ 182933 h 613088"/>
                        <a:gd name="connsiteX4" fmla="*/ 92727 w 443033"/>
                        <a:gd name="connsiteY4" fmla="*/ 128842 h 613088"/>
                        <a:gd name="connsiteX5" fmla="*/ 100455 w 443033"/>
                        <a:gd name="connsiteY5" fmla="*/ 110811 h 613088"/>
                        <a:gd name="connsiteX6" fmla="*/ 115909 w 443033"/>
                        <a:gd name="connsiteY6" fmla="*/ 82478 h 613088"/>
                        <a:gd name="connsiteX7" fmla="*/ 131364 w 443033"/>
                        <a:gd name="connsiteY7" fmla="*/ 59296 h 613088"/>
                        <a:gd name="connsiteX8" fmla="*/ 146819 w 443033"/>
                        <a:gd name="connsiteY8" fmla="*/ 46417 h 613088"/>
                        <a:gd name="connsiteX9" fmla="*/ 163600 w 443033"/>
                        <a:gd name="connsiteY9" fmla="*/ 28829 h 613088"/>
                        <a:gd name="connsiteX10" fmla="*/ 179054 w 443033"/>
                        <a:gd name="connsiteY10" fmla="*/ 20660 h 613088"/>
                        <a:gd name="connsiteX11" fmla="*/ 182879 w 443033"/>
                        <a:gd name="connsiteY11" fmla="*/ 12932 h 613088"/>
                        <a:gd name="connsiteX12" fmla="*/ 208638 w 443033"/>
                        <a:gd name="connsiteY12" fmla="*/ 2628 h 613088"/>
                        <a:gd name="connsiteX13" fmla="*/ 228801 w 443033"/>
                        <a:gd name="connsiteY13" fmla="*/ 8664 h 613088"/>
                        <a:gd name="connsiteX14" fmla="*/ 260152 w 443033"/>
                        <a:gd name="connsiteY14" fmla="*/ 52 h 613088"/>
                        <a:gd name="connsiteX15" fmla="*/ 303940 w 443033"/>
                        <a:gd name="connsiteY15" fmla="*/ 5205 h 613088"/>
                        <a:gd name="connsiteX16" fmla="*/ 268322 w 443033"/>
                        <a:gd name="connsiteY16" fmla="*/ 8666 h 613088"/>
                        <a:gd name="connsiteX17" fmla="*/ 329699 w 443033"/>
                        <a:gd name="connsiteY17" fmla="*/ 15507 h 613088"/>
                        <a:gd name="connsiteX18" fmla="*/ 355456 w 443033"/>
                        <a:gd name="connsiteY18" fmla="*/ 36114 h 613088"/>
                        <a:gd name="connsiteX19" fmla="*/ 368335 w 443033"/>
                        <a:gd name="connsiteY19" fmla="*/ 54145 h 613088"/>
                        <a:gd name="connsiteX20" fmla="*/ 383790 w 443033"/>
                        <a:gd name="connsiteY20" fmla="*/ 74751 h 613088"/>
                        <a:gd name="connsiteX21" fmla="*/ 394093 w 443033"/>
                        <a:gd name="connsiteY21" fmla="*/ 97933 h 613088"/>
                        <a:gd name="connsiteX22" fmla="*/ 399245 w 443033"/>
                        <a:gd name="connsiteY22" fmla="*/ 121115 h 613088"/>
                        <a:gd name="connsiteX23" fmla="*/ 401820 w 443033"/>
                        <a:gd name="connsiteY23" fmla="*/ 146873 h 613088"/>
                        <a:gd name="connsiteX24" fmla="*/ 408663 w 443033"/>
                        <a:gd name="connsiteY24" fmla="*/ 188970 h 613088"/>
                        <a:gd name="connsiteX25" fmla="*/ 412124 w 443033"/>
                        <a:gd name="connsiteY25" fmla="*/ 211265 h 613088"/>
                        <a:gd name="connsiteX26" fmla="*/ 416391 w 443033"/>
                        <a:gd name="connsiteY26" fmla="*/ 296267 h 613088"/>
                        <a:gd name="connsiteX27" fmla="*/ 424118 w 443033"/>
                        <a:gd name="connsiteY27" fmla="*/ 415196 h 613088"/>
                        <a:gd name="connsiteX28" fmla="*/ 430154 w 443033"/>
                        <a:gd name="connsiteY28" fmla="*/ 471421 h 613088"/>
                        <a:gd name="connsiteX29" fmla="*/ 430153 w 443033"/>
                        <a:gd name="connsiteY29" fmla="*/ 476571 h 613088"/>
                        <a:gd name="connsiteX30" fmla="*/ 443033 w 443033"/>
                        <a:gd name="connsiteY30" fmla="*/ 613088 h 613088"/>
                        <a:gd name="connsiteX31" fmla="*/ 422427 w 443033"/>
                        <a:gd name="connsiteY31" fmla="*/ 579603 h 613088"/>
                        <a:gd name="connsiteX32" fmla="*/ 396669 w 443033"/>
                        <a:gd name="connsiteY32" fmla="*/ 530663 h 613088"/>
                        <a:gd name="connsiteX33" fmla="*/ 386367 w 443033"/>
                        <a:gd name="connsiteY33" fmla="*/ 504905 h 613088"/>
                        <a:gd name="connsiteX34" fmla="*/ 368336 w 443033"/>
                        <a:gd name="connsiteY34" fmla="*/ 481723 h 613088"/>
                        <a:gd name="connsiteX35" fmla="*/ 345153 w 443033"/>
                        <a:gd name="connsiteY35" fmla="*/ 455965 h 613088"/>
                        <a:gd name="connsiteX36" fmla="*/ 314244 w 443033"/>
                        <a:gd name="connsiteY36" fmla="*/ 430208 h 613088"/>
                        <a:gd name="connsiteX37" fmla="*/ 252425 w 443033"/>
                        <a:gd name="connsiteY37" fmla="*/ 396722 h 613088"/>
                        <a:gd name="connsiteX38" fmla="*/ 208637 w 443033"/>
                        <a:gd name="connsiteY38" fmla="*/ 383844 h 613088"/>
                        <a:gd name="connsiteX39" fmla="*/ 193183 w 443033"/>
                        <a:gd name="connsiteY39" fmla="*/ 378692 h 613088"/>
                        <a:gd name="connsiteX40" fmla="*/ 136515 w 443033"/>
                        <a:gd name="connsiteY40" fmla="*/ 378692 h 613088"/>
                        <a:gd name="connsiteX41" fmla="*/ 105606 w 443033"/>
                        <a:gd name="connsiteY41" fmla="*/ 394147 h 613088"/>
                        <a:gd name="connsiteX42" fmla="*/ 82424 w 443033"/>
                        <a:gd name="connsiteY42" fmla="*/ 401875 h 613088"/>
                        <a:gd name="connsiteX43" fmla="*/ 48940 w 443033"/>
                        <a:gd name="connsiteY43" fmla="*/ 422480 h 613088"/>
                        <a:gd name="connsiteX44" fmla="*/ 20606 w 443033"/>
                        <a:gd name="connsiteY44" fmla="*/ 450813 h 613088"/>
                        <a:gd name="connsiteX45" fmla="*/ 0 w 443033"/>
                        <a:gd name="connsiteY45" fmla="*/ 473996 h 613088"/>
                        <a:gd name="connsiteX0" fmla="*/ 0 w 443033"/>
                        <a:gd name="connsiteY0" fmla="*/ 473996 h 613088"/>
                        <a:gd name="connsiteX1" fmla="*/ 30909 w 443033"/>
                        <a:gd name="connsiteY1" fmla="*/ 376116 h 613088"/>
                        <a:gd name="connsiteX2" fmla="*/ 61818 w 443033"/>
                        <a:gd name="connsiteY2" fmla="*/ 249903 h 613088"/>
                        <a:gd name="connsiteX3" fmla="*/ 77273 w 443033"/>
                        <a:gd name="connsiteY3" fmla="*/ 182933 h 613088"/>
                        <a:gd name="connsiteX4" fmla="*/ 92727 w 443033"/>
                        <a:gd name="connsiteY4" fmla="*/ 128842 h 613088"/>
                        <a:gd name="connsiteX5" fmla="*/ 100455 w 443033"/>
                        <a:gd name="connsiteY5" fmla="*/ 110811 h 613088"/>
                        <a:gd name="connsiteX6" fmla="*/ 115909 w 443033"/>
                        <a:gd name="connsiteY6" fmla="*/ 82478 h 613088"/>
                        <a:gd name="connsiteX7" fmla="*/ 131364 w 443033"/>
                        <a:gd name="connsiteY7" fmla="*/ 59296 h 613088"/>
                        <a:gd name="connsiteX8" fmla="*/ 146819 w 443033"/>
                        <a:gd name="connsiteY8" fmla="*/ 46417 h 613088"/>
                        <a:gd name="connsiteX9" fmla="*/ 163600 w 443033"/>
                        <a:gd name="connsiteY9" fmla="*/ 28829 h 613088"/>
                        <a:gd name="connsiteX10" fmla="*/ 179054 w 443033"/>
                        <a:gd name="connsiteY10" fmla="*/ 20660 h 613088"/>
                        <a:gd name="connsiteX11" fmla="*/ 182879 w 443033"/>
                        <a:gd name="connsiteY11" fmla="*/ 12932 h 613088"/>
                        <a:gd name="connsiteX12" fmla="*/ 199585 w 443033"/>
                        <a:gd name="connsiteY12" fmla="*/ 5646 h 613088"/>
                        <a:gd name="connsiteX13" fmla="*/ 228801 w 443033"/>
                        <a:gd name="connsiteY13" fmla="*/ 8664 h 613088"/>
                        <a:gd name="connsiteX14" fmla="*/ 260152 w 443033"/>
                        <a:gd name="connsiteY14" fmla="*/ 52 h 613088"/>
                        <a:gd name="connsiteX15" fmla="*/ 303940 w 443033"/>
                        <a:gd name="connsiteY15" fmla="*/ 5205 h 613088"/>
                        <a:gd name="connsiteX16" fmla="*/ 268322 w 443033"/>
                        <a:gd name="connsiteY16" fmla="*/ 8666 h 613088"/>
                        <a:gd name="connsiteX17" fmla="*/ 329699 w 443033"/>
                        <a:gd name="connsiteY17" fmla="*/ 15507 h 613088"/>
                        <a:gd name="connsiteX18" fmla="*/ 355456 w 443033"/>
                        <a:gd name="connsiteY18" fmla="*/ 36114 h 613088"/>
                        <a:gd name="connsiteX19" fmla="*/ 368335 w 443033"/>
                        <a:gd name="connsiteY19" fmla="*/ 54145 h 613088"/>
                        <a:gd name="connsiteX20" fmla="*/ 383790 w 443033"/>
                        <a:gd name="connsiteY20" fmla="*/ 74751 h 613088"/>
                        <a:gd name="connsiteX21" fmla="*/ 394093 w 443033"/>
                        <a:gd name="connsiteY21" fmla="*/ 97933 h 613088"/>
                        <a:gd name="connsiteX22" fmla="*/ 399245 w 443033"/>
                        <a:gd name="connsiteY22" fmla="*/ 121115 h 613088"/>
                        <a:gd name="connsiteX23" fmla="*/ 401820 w 443033"/>
                        <a:gd name="connsiteY23" fmla="*/ 146873 h 613088"/>
                        <a:gd name="connsiteX24" fmla="*/ 408663 w 443033"/>
                        <a:gd name="connsiteY24" fmla="*/ 188970 h 613088"/>
                        <a:gd name="connsiteX25" fmla="*/ 412124 w 443033"/>
                        <a:gd name="connsiteY25" fmla="*/ 211265 h 613088"/>
                        <a:gd name="connsiteX26" fmla="*/ 416391 w 443033"/>
                        <a:gd name="connsiteY26" fmla="*/ 296267 h 613088"/>
                        <a:gd name="connsiteX27" fmla="*/ 424118 w 443033"/>
                        <a:gd name="connsiteY27" fmla="*/ 415196 h 613088"/>
                        <a:gd name="connsiteX28" fmla="*/ 430154 w 443033"/>
                        <a:gd name="connsiteY28" fmla="*/ 471421 h 613088"/>
                        <a:gd name="connsiteX29" fmla="*/ 430153 w 443033"/>
                        <a:gd name="connsiteY29" fmla="*/ 476571 h 613088"/>
                        <a:gd name="connsiteX30" fmla="*/ 443033 w 443033"/>
                        <a:gd name="connsiteY30" fmla="*/ 613088 h 613088"/>
                        <a:gd name="connsiteX31" fmla="*/ 422427 w 443033"/>
                        <a:gd name="connsiteY31" fmla="*/ 579603 h 613088"/>
                        <a:gd name="connsiteX32" fmla="*/ 396669 w 443033"/>
                        <a:gd name="connsiteY32" fmla="*/ 530663 h 613088"/>
                        <a:gd name="connsiteX33" fmla="*/ 386367 w 443033"/>
                        <a:gd name="connsiteY33" fmla="*/ 504905 h 613088"/>
                        <a:gd name="connsiteX34" fmla="*/ 368336 w 443033"/>
                        <a:gd name="connsiteY34" fmla="*/ 481723 h 613088"/>
                        <a:gd name="connsiteX35" fmla="*/ 345153 w 443033"/>
                        <a:gd name="connsiteY35" fmla="*/ 455965 h 613088"/>
                        <a:gd name="connsiteX36" fmla="*/ 314244 w 443033"/>
                        <a:gd name="connsiteY36" fmla="*/ 430208 h 613088"/>
                        <a:gd name="connsiteX37" fmla="*/ 252425 w 443033"/>
                        <a:gd name="connsiteY37" fmla="*/ 396722 h 613088"/>
                        <a:gd name="connsiteX38" fmla="*/ 208637 w 443033"/>
                        <a:gd name="connsiteY38" fmla="*/ 383844 h 613088"/>
                        <a:gd name="connsiteX39" fmla="*/ 193183 w 443033"/>
                        <a:gd name="connsiteY39" fmla="*/ 378692 h 613088"/>
                        <a:gd name="connsiteX40" fmla="*/ 136515 w 443033"/>
                        <a:gd name="connsiteY40" fmla="*/ 378692 h 613088"/>
                        <a:gd name="connsiteX41" fmla="*/ 105606 w 443033"/>
                        <a:gd name="connsiteY41" fmla="*/ 394147 h 613088"/>
                        <a:gd name="connsiteX42" fmla="*/ 82424 w 443033"/>
                        <a:gd name="connsiteY42" fmla="*/ 401875 h 613088"/>
                        <a:gd name="connsiteX43" fmla="*/ 48940 w 443033"/>
                        <a:gd name="connsiteY43" fmla="*/ 422480 h 613088"/>
                        <a:gd name="connsiteX44" fmla="*/ 20606 w 443033"/>
                        <a:gd name="connsiteY44" fmla="*/ 450813 h 613088"/>
                        <a:gd name="connsiteX45" fmla="*/ 0 w 443033"/>
                        <a:gd name="connsiteY45" fmla="*/ 473996 h 613088"/>
                        <a:gd name="connsiteX0" fmla="*/ 0 w 443033"/>
                        <a:gd name="connsiteY0" fmla="*/ 474901 h 613993"/>
                        <a:gd name="connsiteX1" fmla="*/ 30909 w 443033"/>
                        <a:gd name="connsiteY1" fmla="*/ 377021 h 613993"/>
                        <a:gd name="connsiteX2" fmla="*/ 61818 w 443033"/>
                        <a:gd name="connsiteY2" fmla="*/ 250808 h 613993"/>
                        <a:gd name="connsiteX3" fmla="*/ 77273 w 443033"/>
                        <a:gd name="connsiteY3" fmla="*/ 183838 h 613993"/>
                        <a:gd name="connsiteX4" fmla="*/ 92727 w 443033"/>
                        <a:gd name="connsiteY4" fmla="*/ 129747 h 613993"/>
                        <a:gd name="connsiteX5" fmla="*/ 100455 w 443033"/>
                        <a:gd name="connsiteY5" fmla="*/ 111716 h 613993"/>
                        <a:gd name="connsiteX6" fmla="*/ 115909 w 443033"/>
                        <a:gd name="connsiteY6" fmla="*/ 83383 h 613993"/>
                        <a:gd name="connsiteX7" fmla="*/ 131364 w 443033"/>
                        <a:gd name="connsiteY7" fmla="*/ 60201 h 613993"/>
                        <a:gd name="connsiteX8" fmla="*/ 146819 w 443033"/>
                        <a:gd name="connsiteY8" fmla="*/ 47322 h 613993"/>
                        <a:gd name="connsiteX9" fmla="*/ 163600 w 443033"/>
                        <a:gd name="connsiteY9" fmla="*/ 29734 h 613993"/>
                        <a:gd name="connsiteX10" fmla="*/ 179054 w 443033"/>
                        <a:gd name="connsiteY10" fmla="*/ 21565 h 613993"/>
                        <a:gd name="connsiteX11" fmla="*/ 182879 w 443033"/>
                        <a:gd name="connsiteY11" fmla="*/ 13837 h 613993"/>
                        <a:gd name="connsiteX12" fmla="*/ 199585 w 443033"/>
                        <a:gd name="connsiteY12" fmla="*/ 6551 h 613993"/>
                        <a:gd name="connsiteX13" fmla="*/ 234837 w 443033"/>
                        <a:gd name="connsiteY13" fmla="*/ 516 h 613993"/>
                        <a:gd name="connsiteX14" fmla="*/ 260152 w 443033"/>
                        <a:gd name="connsiteY14" fmla="*/ 957 h 613993"/>
                        <a:gd name="connsiteX15" fmla="*/ 303940 w 443033"/>
                        <a:gd name="connsiteY15" fmla="*/ 6110 h 613993"/>
                        <a:gd name="connsiteX16" fmla="*/ 268322 w 443033"/>
                        <a:gd name="connsiteY16" fmla="*/ 9571 h 613993"/>
                        <a:gd name="connsiteX17" fmla="*/ 329699 w 443033"/>
                        <a:gd name="connsiteY17" fmla="*/ 16412 h 613993"/>
                        <a:gd name="connsiteX18" fmla="*/ 355456 w 443033"/>
                        <a:gd name="connsiteY18" fmla="*/ 37019 h 613993"/>
                        <a:gd name="connsiteX19" fmla="*/ 368335 w 443033"/>
                        <a:gd name="connsiteY19" fmla="*/ 55050 h 613993"/>
                        <a:gd name="connsiteX20" fmla="*/ 383790 w 443033"/>
                        <a:gd name="connsiteY20" fmla="*/ 75656 h 613993"/>
                        <a:gd name="connsiteX21" fmla="*/ 394093 w 443033"/>
                        <a:gd name="connsiteY21" fmla="*/ 98838 h 613993"/>
                        <a:gd name="connsiteX22" fmla="*/ 399245 w 443033"/>
                        <a:gd name="connsiteY22" fmla="*/ 122020 h 613993"/>
                        <a:gd name="connsiteX23" fmla="*/ 401820 w 443033"/>
                        <a:gd name="connsiteY23" fmla="*/ 147778 h 613993"/>
                        <a:gd name="connsiteX24" fmla="*/ 408663 w 443033"/>
                        <a:gd name="connsiteY24" fmla="*/ 189875 h 613993"/>
                        <a:gd name="connsiteX25" fmla="*/ 412124 w 443033"/>
                        <a:gd name="connsiteY25" fmla="*/ 212170 h 613993"/>
                        <a:gd name="connsiteX26" fmla="*/ 416391 w 443033"/>
                        <a:gd name="connsiteY26" fmla="*/ 297172 h 613993"/>
                        <a:gd name="connsiteX27" fmla="*/ 424118 w 443033"/>
                        <a:gd name="connsiteY27" fmla="*/ 416101 h 613993"/>
                        <a:gd name="connsiteX28" fmla="*/ 430154 w 443033"/>
                        <a:gd name="connsiteY28" fmla="*/ 472326 h 613993"/>
                        <a:gd name="connsiteX29" fmla="*/ 430153 w 443033"/>
                        <a:gd name="connsiteY29" fmla="*/ 477476 h 613993"/>
                        <a:gd name="connsiteX30" fmla="*/ 443033 w 443033"/>
                        <a:gd name="connsiteY30" fmla="*/ 613993 h 613993"/>
                        <a:gd name="connsiteX31" fmla="*/ 422427 w 443033"/>
                        <a:gd name="connsiteY31" fmla="*/ 580508 h 613993"/>
                        <a:gd name="connsiteX32" fmla="*/ 396669 w 443033"/>
                        <a:gd name="connsiteY32" fmla="*/ 531568 h 613993"/>
                        <a:gd name="connsiteX33" fmla="*/ 386367 w 443033"/>
                        <a:gd name="connsiteY33" fmla="*/ 505810 h 613993"/>
                        <a:gd name="connsiteX34" fmla="*/ 368336 w 443033"/>
                        <a:gd name="connsiteY34" fmla="*/ 482628 h 613993"/>
                        <a:gd name="connsiteX35" fmla="*/ 345153 w 443033"/>
                        <a:gd name="connsiteY35" fmla="*/ 456870 h 613993"/>
                        <a:gd name="connsiteX36" fmla="*/ 314244 w 443033"/>
                        <a:gd name="connsiteY36" fmla="*/ 431113 h 613993"/>
                        <a:gd name="connsiteX37" fmla="*/ 252425 w 443033"/>
                        <a:gd name="connsiteY37" fmla="*/ 397627 h 613993"/>
                        <a:gd name="connsiteX38" fmla="*/ 208637 w 443033"/>
                        <a:gd name="connsiteY38" fmla="*/ 384749 h 613993"/>
                        <a:gd name="connsiteX39" fmla="*/ 193183 w 443033"/>
                        <a:gd name="connsiteY39" fmla="*/ 379597 h 613993"/>
                        <a:gd name="connsiteX40" fmla="*/ 136515 w 443033"/>
                        <a:gd name="connsiteY40" fmla="*/ 379597 h 613993"/>
                        <a:gd name="connsiteX41" fmla="*/ 105606 w 443033"/>
                        <a:gd name="connsiteY41" fmla="*/ 395052 h 613993"/>
                        <a:gd name="connsiteX42" fmla="*/ 82424 w 443033"/>
                        <a:gd name="connsiteY42" fmla="*/ 402780 h 613993"/>
                        <a:gd name="connsiteX43" fmla="*/ 48940 w 443033"/>
                        <a:gd name="connsiteY43" fmla="*/ 423385 h 613993"/>
                        <a:gd name="connsiteX44" fmla="*/ 20606 w 443033"/>
                        <a:gd name="connsiteY44" fmla="*/ 451718 h 613993"/>
                        <a:gd name="connsiteX45" fmla="*/ 0 w 443033"/>
                        <a:gd name="connsiteY45" fmla="*/ 474901 h 613993"/>
                        <a:gd name="connsiteX0" fmla="*/ 0 w 443033"/>
                        <a:gd name="connsiteY0" fmla="*/ 474901 h 613993"/>
                        <a:gd name="connsiteX1" fmla="*/ 30909 w 443033"/>
                        <a:gd name="connsiteY1" fmla="*/ 377021 h 613993"/>
                        <a:gd name="connsiteX2" fmla="*/ 61818 w 443033"/>
                        <a:gd name="connsiteY2" fmla="*/ 250808 h 613993"/>
                        <a:gd name="connsiteX3" fmla="*/ 77273 w 443033"/>
                        <a:gd name="connsiteY3" fmla="*/ 183838 h 613993"/>
                        <a:gd name="connsiteX4" fmla="*/ 92727 w 443033"/>
                        <a:gd name="connsiteY4" fmla="*/ 129747 h 613993"/>
                        <a:gd name="connsiteX5" fmla="*/ 100455 w 443033"/>
                        <a:gd name="connsiteY5" fmla="*/ 111716 h 613993"/>
                        <a:gd name="connsiteX6" fmla="*/ 115909 w 443033"/>
                        <a:gd name="connsiteY6" fmla="*/ 83383 h 613993"/>
                        <a:gd name="connsiteX7" fmla="*/ 131364 w 443033"/>
                        <a:gd name="connsiteY7" fmla="*/ 60201 h 613993"/>
                        <a:gd name="connsiteX8" fmla="*/ 146819 w 443033"/>
                        <a:gd name="connsiteY8" fmla="*/ 47322 h 613993"/>
                        <a:gd name="connsiteX9" fmla="*/ 163600 w 443033"/>
                        <a:gd name="connsiteY9" fmla="*/ 29734 h 613993"/>
                        <a:gd name="connsiteX10" fmla="*/ 179054 w 443033"/>
                        <a:gd name="connsiteY10" fmla="*/ 21565 h 613993"/>
                        <a:gd name="connsiteX11" fmla="*/ 182879 w 443033"/>
                        <a:gd name="connsiteY11" fmla="*/ 13837 h 613993"/>
                        <a:gd name="connsiteX12" fmla="*/ 199585 w 443033"/>
                        <a:gd name="connsiteY12" fmla="*/ 6551 h 613993"/>
                        <a:gd name="connsiteX13" fmla="*/ 234837 w 443033"/>
                        <a:gd name="connsiteY13" fmla="*/ 516 h 613993"/>
                        <a:gd name="connsiteX14" fmla="*/ 260152 w 443033"/>
                        <a:gd name="connsiteY14" fmla="*/ 957 h 613993"/>
                        <a:gd name="connsiteX15" fmla="*/ 303940 w 443033"/>
                        <a:gd name="connsiteY15" fmla="*/ 6110 h 613993"/>
                        <a:gd name="connsiteX16" fmla="*/ 277376 w 443033"/>
                        <a:gd name="connsiteY16" fmla="*/ 517 h 613993"/>
                        <a:gd name="connsiteX17" fmla="*/ 329699 w 443033"/>
                        <a:gd name="connsiteY17" fmla="*/ 16412 h 613993"/>
                        <a:gd name="connsiteX18" fmla="*/ 355456 w 443033"/>
                        <a:gd name="connsiteY18" fmla="*/ 37019 h 613993"/>
                        <a:gd name="connsiteX19" fmla="*/ 368335 w 443033"/>
                        <a:gd name="connsiteY19" fmla="*/ 55050 h 613993"/>
                        <a:gd name="connsiteX20" fmla="*/ 383790 w 443033"/>
                        <a:gd name="connsiteY20" fmla="*/ 75656 h 613993"/>
                        <a:gd name="connsiteX21" fmla="*/ 394093 w 443033"/>
                        <a:gd name="connsiteY21" fmla="*/ 98838 h 613993"/>
                        <a:gd name="connsiteX22" fmla="*/ 399245 w 443033"/>
                        <a:gd name="connsiteY22" fmla="*/ 122020 h 613993"/>
                        <a:gd name="connsiteX23" fmla="*/ 401820 w 443033"/>
                        <a:gd name="connsiteY23" fmla="*/ 147778 h 613993"/>
                        <a:gd name="connsiteX24" fmla="*/ 408663 w 443033"/>
                        <a:gd name="connsiteY24" fmla="*/ 189875 h 613993"/>
                        <a:gd name="connsiteX25" fmla="*/ 412124 w 443033"/>
                        <a:gd name="connsiteY25" fmla="*/ 212170 h 613993"/>
                        <a:gd name="connsiteX26" fmla="*/ 416391 w 443033"/>
                        <a:gd name="connsiteY26" fmla="*/ 297172 h 613993"/>
                        <a:gd name="connsiteX27" fmla="*/ 424118 w 443033"/>
                        <a:gd name="connsiteY27" fmla="*/ 416101 h 613993"/>
                        <a:gd name="connsiteX28" fmla="*/ 430154 w 443033"/>
                        <a:gd name="connsiteY28" fmla="*/ 472326 h 613993"/>
                        <a:gd name="connsiteX29" fmla="*/ 430153 w 443033"/>
                        <a:gd name="connsiteY29" fmla="*/ 477476 h 613993"/>
                        <a:gd name="connsiteX30" fmla="*/ 443033 w 443033"/>
                        <a:gd name="connsiteY30" fmla="*/ 613993 h 613993"/>
                        <a:gd name="connsiteX31" fmla="*/ 422427 w 443033"/>
                        <a:gd name="connsiteY31" fmla="*/ 580508 h 613993"/>
                        <a:gd name="connsiteX32" fmla="*/ 396669 w 443033"/>
                        <a:gd name="connsiteY32" fmla="*/ 531568 h 613993"/>
                        <a:gd name="connsiteX33" fmla="*/ 386367 w 443033"/>
                        <a:gd name="connsiteY33" fmla="*/ 505810 h 613993"/>
                        <a:gd name="connsiteX34" fmla="*/ 368336 w 443033"/>
                        <a:gd name="connsiteY34" fmla="*/ 482628 h 613993"/>
                        <a:gd name="connsiteX35" fmla="*/ 345153 w 443033"/>
                        <a:gd name="connsiteY35" fmla="*/ 456870 h 613993"/>
                        <a:gd name="connsiteX36" fmla="*/ 314244 w 443033"/>
                        <a:gd name="connsiteY36" fmla="*/ 431113 h 613993"/>
                        <a:gd name="connsiteX37" fmla="*/ 252425 w 443033"/>
                        <a:gd name="connsiteY37" fmla="*/ 397627 h 613993"/>
                        <a:gd name="connsiteX38" fmla="*/ 208637 w 443033"/>
                        <a:gd name="connsiteY38" fmla="*/ 384749 h 613993"/>
                        <a:gd name="connsiteX39" fmla="*/ 193183 w 443033"/>
                        <a:gd name="connsiteY39" fmla="*/ 379597 h 613993"/>
                        <a:gd name="connsiteX40" fmla="*/ 136515 w 443033"/>
                        <a:gd name="connsiteY40" fmla="*/ 379597 h 613993"/>
                        <a:gd name="connsiteX41" fmla="*/ 105606 w 443033"/>
                        <a:gd name="connsiteY41" fmla="*/ 395052 h 613993"/>
                        <a:gd name="connsiteX42" fmla="*/ 82424 w 443033"/>
                        <a:gd name="connsiteY42" fmla="*/ 402780 h 613993"/>
                        <a:gd name="connsiteX43" fmla="*/ 48940 w 443033"/>
                        <a:gd name="connsiteY43" fmla="*/ 423385 h 613993"/>
                        <a:gd name="connsiteX44" fmla="*/ 20606 w 443033"/>
                        <a:gd name="connsiteY44" fmla="*/ 451718 h 613993"/>
                        <a:gd name="connsiteX45" fmla="*/ 0 w 443033"/>
                        <a:gd name="connsiteY45" fmla="*/ 474901 h 613993"/>
                        <a:gd name="connsiteX0" fmla="*/ 0 w 443033"/>
                        <a:gd name="connsiteY0" fmla="*/ 474901 h 613993"/>
                        <a:gd name="connsiteX1" fmla="*/ 30909 w 443033"/>
                        <a:gd name="connsiteY1" fmla="*/ 377021 h 613993"/>
                        <a:gd name="connsiteX2" fmla="*/ 61818 w 443033"/>
                        <a:gd name="connsiteY2" fmla="*/ 250808 h 613993"/>
                        <a:gd name="connsiteX3" fmla="*/ 77273 w 443033"/>
                        <a:gd name="connsiteY3" fmla="*/ 183838 h 613993"/>
                        <a:gd name="connsiteX4" fmla="*/ 92727 w 443033"/>
                        <a:gd name="connsiteY4" fmla="*/ 129747 h 613993"/>
                        <a:gd name="connsiteX5" fmla="*/ 100455 w 443033"/>
                        <a:gd name="connsiteY5" fmla="*/ 111716 h 613993"/>
                        <a:gd name="connsiteX6" fmla="*/ 115909 w 443033"/>
                        <a:gd name="connsiteY6" fmla="*/ 83383 h 613993"/>
                        <a:gd name="connsiteX7" fmla="*/ 131364 w 443033"/>
                        <a:gd name="connsiteY7" fmla="*/ 60201 h 613993"/>
                        <a:gd name="connsiteX8" fmla="*/ 146819 w 443033"/>
                        <a:gd name="connsiteY8" fmla="*/ 47322 h 613993"/>
                        <a:gd name="connsiteX9" fmla="*/ 163600 w 443033"/>
                        <a:gd name="connsiteY9" fmla="*/ 29734 h 613993"/>
                        <a:gd name="connsiteX10" fmla="*/ 179054 w 443033"/>
                        <a:gd name="connsiteY10" fmla="*/ 21565 h 613993"/>
                        <a:gd name="connsiteX11" fmla="*/ 182879 w 443033"/>
                        <a:gd name="connsiteY11" fmla="*/ 13837 h 613993"/>
                        <a:gd name="connsiteX12" fmla="*/ 199585 w 443033"/>
                        <a:gd name="connsiteY12" fmla="*/ 6551 h 613993"/>
                        <a:gd name="connsiteX13" fmla="*/ 234837 w 443033"/>
                        <a:gd name="connsiteY13" fmla="*/ 516 h 613993"/>
                        <a:gd name="connsiteX14" fmla="*/ 260152 w 443033"/>
                        <a:gd name="connsiteY14" fmla="*/ 957 h 613993"/>
                        <a:gd name="connsiteX15" fmla="*/ 303940 w 443033"/>
                        <a:gd name="connsiteY15" fmla="*/ 6110 h 613993"/>
                        <a:gd name="connsiteX16" fmla="*/ 277376 w 443033"/>
                        <a:gd name="connsiteY16" fmla="*/ 517 h 613993"/>
                        <a:gd name="connsiteX17" fmla="*/ 329699 w 443033"/>
                        <a:gd name="connsiteY17" fmla="*/ 16412 h 613993"/>
                        <a:gd name="connsiteX18" fmla="*/ 355456 w 443033"/>
                        <a:gd name="connsiteY18" fmla="*/ 37019 h 613993"/>
                        <a:gd name="connsiteX19" fmla="*/ 368335 w 443033"/>
                        <a:gd name="connsiteY19" fmla="*/ 55050 h 613993"/>
                        <a:gd name="connsiteX20" fmla="*/ 383790 w 443033"/>
                        <a:gd name="connsiteY20" fmla="*/ 75656 h 613993"/>
                        <a:gd name="connsiteX21" fmla="*/ 394093 w 443033"/>
                        <a:gd name="connsiteY21" fmla="*/ 98838 h 613993"/>
                        <a:gd name="connsiteX22" fmla="*/ 399245 w 443033"/>
                        <a:gd name="connsiteY22" fmla="*/ 122020 h 613993"/>
                        <a:gd name="connsiteX23" fmla="*/ 401820 w 443033"/>
                        <a:gd name="connsiteY23" fmla="*/ 147778 h 613993"/>
                        <a:gd name="connsiteX24" fmla="*/ 408663 w 443033"/>
                        <a:gd name="connsiteY24" fmla="*/ 189875 h 613993"/>
                        <a:gd name="connsiteX25" fmla="*/ 412124 w 443033"/>
                        <a:gd name="connsiteY25" fmla="*/ 212170 h 613993"/>
                        <a:gd name="connsiteX26" fmla="*/ 416391 w 443033"/>
                        <a:gd name="connsiteY26" fmla="*/ 297172 h 613993"/>
                        <a:gd name="connsiteX27" fmla="*/ 424118 w 443033"/>
                        <a:gd name="connsiteY27" fmla="*/ 416101 h 613993"/>
                        <a:gd name="connsiteX28" fmla="*/ 430154 w 443033"/>
                        <a:gd name="connsiteY28" fmla="*/ 472326 h 613993"/>
                        <a:gd name="connsiteX29" fmla="*/ 430153 w 443033"/>
                        <a:gd name="connsiteY29" fmla="*/ 477476 h 613993"/>
                        <a:gd name="connsiteX30" fmla="*/ 443033 w 443033"/>
                        <a:gd name="connsiteY30" fmla="*/ 613993 h 613993"/>
                        <a:gd name="connsiteX31" fmla="*/ 422427 w 443033"/>
                        <a:gd name="connsiteY31" fmla="*/ 580508 h 613993"/>
                        <a:gd name="connsiteX32" fmla="*/ 396669 w 443033"/>
                        <a:gd name="connsiteY32" fmla="*/ 531568 h 613993"/>
                        <a:gd name="connsiteX33" fmla="*/ 389385 w 443033"/>
                        <a:gd name="connsiteY33" fmla="*/ 505810 h 613993"/>
                        <a:gd name="connsiteX34" fmla="*/ 368336 w 443033"/>
                        <a:gd name="connsiteY34" fmla="*/ 482628 h 613993"/>
                        <a:gd name="connsiteX35" fmla="*/ 345153 w 443033"/>
                        <a:gd name="connsiteY35" fmla="*/ 456870 h 613993"/>
                        <a:gd name="connsiteX36" fmla="*/ 314244 w 443033"/>
                        <a:gd name="connsiteY36" fmla="*/ 431113 h 613993"/>
                        <a:gd name="connsiteX37" fmla="*/ 252425 w 443033"/>
                        <a:gd name="connsiteY37" fmla="*/ 397627 h 613993"/>
                        <a:gd name="connsiteX38" fmla="*/ 208637 w 443033"/>
                        <a:gd name="connsiteY38" fmla="*/ 384749 h 613993"/>
                        <a:gd name="connsiteX39" fmla="*/ 193183 w 443033"/>
                        <a:gd name="connsiteY39" fmla="*/ 379597 h 613993"/>
                        <a:gd name="connsiteX40" fmla="*/ 136515 w 443033"/>
                        <a:gd name="connsiteY40" fmla="*/ 379597 h 613993"/>
                        <a:gd name="connsiteX41" fmla="*/ 105606 w 443033"/>
                        <a:gd name="connsiteY41" fmla="*/ 395052 h 613993"/>
                        <a:gd name="connsiteX42" fmla="*/ 82424 w 443033"/>
                        <a:gd name="connsiteY42" fmla="*/ 402780 h 613993"/>
                        <a:gd name="connsiteX43" fmla="*/ 48940 w 443033"/>
                        <a:gd name="connsiteY43" fmla="*/ 423385 h 613993"/>
                        <a:gd name="connsiteX44" fmla="*/ 20606 w 443033"/>
                        <a:gd name="connsiteY44" fmla="*/ 451718 h 613993"/>
                        <a:gd name="connsiteX45" fmla="*/ 0 w 443033"/>
                        <a:gd name="connsiteY45" fmla="*/ 474901 h 613993"/>
                        <a:gd name="connsiteX0" fmla="*/ 0 w 443033"/>
                        <a:gd name="connsiteY0" fmla="*/ 474901 h 613993"/>
                        <a:gd name="connsiteX1" fmla="*/ 30909 w 443033"/>
                        <a:gd name="connsiteY1" fmla="*/ 377021 h 613993"/>
                        <a:gd name="connsiteX2" fmla="*/ 61818 w 443033"/>
                        <a:gd name="connsiteY2" fmla="*/ 250808 h 613993"/>
                        <a:gd name="connsiteX3" fmla="*/ 77273 w 443033"/>
                        <a:gd name="connsiteY3" fmla="*/ 183838 h 613993"/>
                        <a:gd name="connsiteX4" fmla="*/ 92727 w 443033"/>
                        <a:gd name="connsiteY4" fmla="*/ 129747 h 613993"/>
                        <a:gd name="connsiteX5" fmla="*/ 100455 w 443033"/>
                        <a:gd name="connsiteY5" fmla="*/ 111716 h 613993"/>
                        <a:gd name="connsiteX6" fmla="*/ 115909 w 443033"/>
                        <a:gd name="connsiteY6" fmla="*/ 83383 h 613993"/>
                        <a:gd name="connsiteX7" fmla="*/ 131364 w 443033"/>
                        <a:gd name="connsiteY7" fmla="*/ 60201 h 613993"/>
                        <a:gd name="connsiteX8" fmla="*/ 146819 w 443033"/>
                        <a:gd name="connsiteY8" fmla="*/ 47322 h 613993"/>
                        <a:gd name="connsiteX9" fmla="*/ 163600 w 443033"/>
                        <a:gd name="connsiteY9" fmla="*/ 29734 h 613993"/>
                        <a:gd name="connsiteX10" fmla="*/ 179054 w 443033"/>
                        <a:gd name="connsiteY10" fmla="*/ 21565 h 613993"/>
                        <a:gd name="connsiteX11" fmla="*/ 182879 w 443033"/>
                        <a:gd name="connsiteY11" fmla="*/ 13837 h 613993"/>
                        <a:gd name="connsiteX12" fmla="*/ 199585 w 443033"/>
                        <a:gd name="connsiteY12" fmla="*/ 6551 h 613993"/>
                        <a:gd name="connsiteX13" fmla="*/ 234837 w 443033"/>
                        <a:gd name="connsiteY13" fmla="*/ 516 h 613993"/>
                        <a:gd name="connsiteX14" fmla="*/ 260152 w 443033"/>
                        <a:gd name="connsiteY14" fmla="*/ 957 h 613993"/>
                        <a:gd name="connsiteX15" fmla="*/ 303940 w 443033"/>
                        <a:gd name="connsiteY15" fmla="*/ 6110 h 613993"/>
                        <a:gd name="connsiteX16" fmla="*/ 277376 w 443033"/>
                        <a:gd name="connsiteY16" fmla="*/ 517 h 613993"/>
                        <a:gd name="connsiteX17" fmla="*/ 329699 w 443033"/>
                        <a:gd name="connsiteY17" fmla="*/ 16412 h 613993"/>
                        <a:gd name="connsiteX18" fmla="*/ 355456 w 443033"/>
                        <a:gd name="connsiteY18" fmla="*/ 37019 h 613993"/>
                        <a:gd name="connsiteX19" fmla="*/ 368335 w 443033"/>
                        <a:gd name="connsiteY19" fmla="*/ 55050 h 613993"/>
                        <a:gd name="connsiteX20" fmla="*/ 383790 w 443033"/>
                        <a:gd name="connsiteY20" fmla="*/ 75656 h 613993"/>
                        <a:gd name="connsiteX21" fmla="*/ 394093 w 443033"/>
                        <a:gd name="connsiteY21" fmla="*/ 98838 h 613993"/>
                        <a:gd name="connsiteX22" fmla="*/ 399245 w 443033"/>
                        <a:gd name="connsiteY22" fmla="*/ 122020 h 613993"/>
                        <a:gd name="connsiteX23" fmla="*/ 401820 w 443033"/>
                        <a:gd name="connsiteY23" fmla="*/ 147778 h 613993"/>
                        <a:gd name="connsiteX24" fmla="*/ 408663 w 443033"/>
                        <a:gd name="connsiteY24" fmla="*/ 189875 h 613993"/>
                        <a:gd name="connsiteX25" fmla="*/ 412124 w 443033"/>
                        <a:gd name="connsiteY25" fmla="*/ 212170 h 613993"/>
                        <a:gd name="connsiteX26" fmla="*/ 416391 w 443033"/>
                        <a:gd name="connsiteY26" fmla="*/ 297172 h 613993"/>
                        <a:gd name="connsiteX27" fmla="*/ 424118 w 443033"/>
                        <a:gd name="connsiteY27" fmla="*/ 416101 h 613993"/>
                        <a:gd name="connsiteX28" fmla="*/ 430154 w 443033"/>
                        <a:gd name="connsiteY28" fmla="*/ 472326 h 613993"/>
                        <a:gd name="connsiteX29" fmla="*/ 430153 w 443033"/>
                        <a:gd name="connsiteY29" fmla="*/ 477476 h 613993"/>
                        <a:gd name="connsiteX30" fmla="*/ 443033 w 443033"/>
                        <a:gd name="connsiteY30" fmla="*/ 613993 h 613993"/>
                        <a:gd name="connsiteX31" fmla="*/ 422427 w 443033"/>
                        <a:gd name="connsiteY31" fmla="*/ 580508 h 613993"/>
                        <a:gd name="connsiteX32" fmla="*/ 396669 w 443033"/>
                        <a:gd name="connsiteY32" fmla="*/ 531568 h 613993"/>
                        <a:gd name="connsiteX33" fmla="*/ 386367 w 443033"/>
                        <a:gd name="connsiteY33" fmla="*/ 505810 h 613993"/>
                        <a:gd name="connsiteX34" fmla="*/ 368336 w 443033"/>
                        <a:gd name="connsiteY34" fmla="*/ 482628 h 613993"/>
                        <a:gd name="connsiteX35" fmla="*/ 345153 w 443033"/>
                        <a:gd name="connsiteY35" fmla="*/ 456870 h 613993"/>
                        <a:gd name="connsiteX36" fmla="*/ 314244 w 443033"/>
                        <a:gd name="connsiteY36" fmla="*/ 431113 h 613993"/>
                        <a:gd name="connsiteX37" fmla="*/ 252425 w 443033"/>
                        <a:gd name="connsiteY37" fmla="*/ 397627 h 613993"/>
                        <a:gd name="connsiteX38" fmla="*/ 208637 w 443033"/>
                        <a:gd name="connsiteY38" fmla="*/ 384749 h 613993"/>
                        <a:gd name="connsiteX39" fmla="*/ 193183 w 443033"/>
                        <a:gd name="connsiteY39" fmla="*/ 379597 h 613993"/>
                        <a:gd name="connsiteX40" fmla="*/ 136515 w 443033"/>
                        <a:gd name="connsiteY40" fmla="*/ 379597 h 613993"/>
                        <a:gd name="connsiteX41" fmla="*/ 105606 w 443033"/>
                        <a:gd name="connsiteY41" fmla="*/ 395052 h 613993"/>
                        <a:gd name="connsiteX42" fmla="*/ 82424 w 443033"/>
                        <a:gd name="connsiteY42" fmla="*/ 402780 h 613993"/>
                        <a:gd name="connsiteX43" fmla="*/ 48940 w 443033"/>
                        <a:gd name="connsiteY43" fmla="*/ 423385 h 613993"/>
                        <a:gd name="connsiteX44" fmla="*/ 20606 w 443033"/>
                        <a:gd name="connsiteY44" fmla="*/ 451718 h 613993"/>
                        <a:gd name="connsiteX45" fmla="*/ 0 w 443033"/>
                        <a:gd name="connsiteY45" fmla="*/ 474901 h 613993"/>
                        <a:gd name="connsiteX0" fmla="*/ 0 w 443033"/>
                        <a:gd name="connsiteY0" fmla="*/ 474901 h 613993"/>
                        <a:gd name="connsiteX1" fmla="*/ 30909 w 443033"/>
                        <a:gd name="connsiteY1" fmla="*/ 377021 h 613993"/>
                        <a:gd name="connsiteX2" fmla="*/ 61818 w 443033"/>
                        <a:gd name="connsiteY2" fmla="*/ 250808 h 613993"/>
                        <a:gd name="connsiteX3" fmla="*/ 77273 w 443033"/>
                        <a:gd name="connsiteY3" fmla="*/ 183838 h 613993"/>
                        <a:gd name="connsiteX4" fmla="*/ 92727 w 443033"/>
                        <a:gd name="connsiteY4" fmla="*/ 129747 h 613993"/>
                        <a:gd name="connsiteX5" fmla="*/ 100455 w 443033"/>
                        <a:gd name="connsiteY5" fmla="*/ 111716 h 613993"/>
                        <a:gd name="connsiteX6" fmla="*/ 115909 w 443033"/>
                        <a:gd name="connsiteY6" fmla="*/ 83383 h 613993"/>
                        <a:gd name="connsiteX7" fmla="*/ 131364 w 443033"/>
                        <a:gd name="connsiteY7" fmla="*/ 60201 h 613993"/>
                        <a:gd name="connsiteX8" fmla="*/ 146819 w 443033"/>
                        <a:gd name="connsiteY8" fmla="*/ 47322 h 613993"/>
                        <a:gd name="connsiteX9" fmla="*/ 163600 w 443033"/>
                        <a:gd name="connsiteY9" fmla="*/ 29734 h 613993"/>
                        <a:gd name="connsiteX10" fmla="*/ 179054 w 443033"/>
                        <a:gd name="connsiteY10" fmla="*/ 21565 h 613993"/>
                        <a:gd name="connsiteX11" fmla="*/ 182879 w 443033"/>
                        <a:gd name="connsiteY11" fmla="*/ 13837 h 613993"/>
                        <a:gd name="connsiteX12" fmla="*/ 199585 w 443033"/>
                        <a:gd name="connsiteY12" fmla="*/ 6551 h 613993"/>
                        <a:gd name="connsiteX13" fmla="*/ 234837 w 443033"/>
                        <a:gd name="connsiteY13" fmla="*/ 516 h 613993"/>
                        <a:gd name="connsiteX14" fmla="*/ 260152 w 443033"/>
                        <a:gd name="connsiteY14" fmla="*/ 957 h 613993"/>
                        <a:gd name="connsiteX15" fmla="*/ 303940 w 443033"/>
                        <a:gd name="connsiteY15" fmla="*/ 6110 h 613993"/>
                        <a:gd name="connsiteX16" fmla="*/ 277376 w 443033"/>
                        <a:gd name="connsiteY16" fmla="*/ 517 h 613993"/>
                        <a:gd name="connsiteX17" fmla="*/ 329699 w 443033"/>
                        <a:gd name="connsiteY17" fmla="*/ 16412 h 613993"/>
                        <a:gd name="connsiteX18" fmla="*/ 355456 w 443033"/>
                        <a:gd name="connsiteY18" fmla="*/ 37019 h 613993"/>
                        <a:gd name="connsiteX19" fmla="*/ 368335 w 443033"/>
                        <a:gd name="connsiteY19" fmla="*/ 55050 h 613993"/>
                        <a:gd name="connsiteX20" fmla="*/ 383790 w 443033"/>
                        <a:gd name="connsiteY20" fmla="*/ 75656 h 613993"/>
                        <a:gd name="connsiteX21" fmla="*/ 394093 w 443033"/>
                        <a:gd name="connsiteY21" fmla="*/ 98838 h 613993"/>
                        <a:gd name="connsiteX22" fmla="*/ 399245 w 443033"/>
                        <a:gd name="connsiteY22" fmla="*/ 122020 h 613993"/>
                        <a:gd name="connsiteX23" fmla="*/ 401820 w 443033"/>
                        <a:gd name="connsiteY23" fmla="*/ 147778 h 613993"/>
                        <a:gd name="connsiteX24" fmla="*/ 408663 w 443033"/>
                        <a:gd name="connsiteY24" fmla="*/ 189875 h 613993"/>
                        <a:gd name="connsiteX25" fmla="*/ 412124 w 443033"/>
                        <a:gd name="connsiteY25" fmla="*/ 212170 h 613993"/>
                        <a:gd name="connsiteX26" fmla="*/ 416391 w 443033"/>
                        <a:gd name="connsiteY26" fmla="*/ 297172 h 613993"/>
                        <a:gd name="connsiteX27" fmla="*/ 424118 w 443033"/>
                        <a:gd name="connsiteY27" fmla="*/ 416101 h 613993"/>
                        <a:gd name="connsiteX28" fmla="*/ 430154 w 443033"/>
                        <a:gd name="connsiteY28" fmla="*/ 472326 h 613993"/>
                        <a:gd name="connsiteX29" fmla="*/ 430153 w 443033"/>
                        <a:gd name="connsiteY29" fmla="*/ 477476 h 613993"/>
                        <a:gd name="connsiteX30" fmla="*/ 443033 w 443033"/>
                        <a:gd name="connsiteY30" fmla="*/ 613993 h 613993"/>
                        <a:gd name="connsiteX31" fmla="*/ 422427 w 443033"/>
                        <a:gd name="connsiteY31" fmla="*/ 580508 h 613993"/>
                        <a:gd name="connsiteX32" fmla="*/ 402705 w 443033"/>
                        <a:gd name="connsiteY32" fmla="*/ 531568 h 613993"/>
                        <a:gd name="connsiteX33" fmla="*/ 386367 w 443033"/>
                        <a:gd name="connsiteY33" fmla="*/ 505810 h 613993"/>
                        <a:gd name="connsiteX34" fmla="*/ 368336 w 443033"/>
                        <a:gd name="connsiteY34" fmla="*/ 482628 h 613993"/>
                        <a:gd name="connsiteX35" fmla="*/ 345153 w 443033"/>
                        <a:gd name="connsiteY35" fmla="*/ 456870 h 613993"/>
                        <a:gd name="connsiteX36" fmla="*/ 314244 w 443033"/>
                        <a:gd name="connsiteY36" fmla="*/ 431113 h 613993"/>
                        <a:gd name="connsiteX37" fmla="*/ 252425 w 443033"/>
                        <a:gd name="connsiteY37" fmla="*/ 397627 h 613993"/>
                        <a:gd name="connsiteX38" fmla="*/ 208637 w 443033"/>
                        <a:gd name="connsiteY38" fmla="*/ 384749 h 613993"/>
                        <a:gd name="connsiteX39" fmla="*/ 193183 w 443033"/>
                        <a:gd name="connsiteY39" fmla="*/ 379597 h 613993"/>
                        <a:gd name="connsiteX40" fmla="*/ 136515 w 443033"/>
                        <a:gd name="connsiteY40" fmla="*/ 379597 h 613993"/>
                        <a:gd name="connsiteX41" fmla="*/ 105606 w 443033"/>
                        <a:gd name="connsiteY41" fmla="*/ 395052 h 613993"/>
                        <a:gd name="connsiteX42" fmla="*/ 82424 w 443033"/>
                        <a:gd name="connsiteY42" fmla="*/ 402780 h 613993"/>
                        <a:gd name="connsiteX43" fmla="*/ 48940 w 443033"/>
                        <a:gd name="connsiteY43" fmla="*/ 423385 h 613993"/>
                        <a:gd name="connsiteX44" fmla="*/ 20606 w 443033"/>
                        <a:gd name="connsiteY44" fmla="*/ 451718 h 613993"/>
                        <a:gd name="connsiteX45" fmla="*/ 0 w 443033"/>
                        <a:gd name="connsiteY45" fmla="*/ 474901 h 613993"/>
                        <a:gd name="connsiteX0" fmla="*/ 0 w 443033"/>
                        <a:gd name="connsiteY0" fmla="*/ 474901 h 613993"/>
                        <a:gd name="connsiteX1" fmla="*/ 30909 w 443033"/>
                        <a:gd name="connsiteY1" fmla="*/ 377021 h 613993"/>
                        <a:gd name="connsiteX2" fmla="*/ 61818 w 443033"/>
                        <a:gd name="connsiteY2" fmla="*/ 250808 h 613993"/>
                        <a:gd name="connsiteX3" fmla="*/ 77273 w 443033"/>
                        <a:gd name="connsiteY3" fmla="*/ 183838 h 613993"/>
                        <a:gd name="connsiteX4" fmla="*/ 92727 w 443033"/>
                        <a:gd name="connsiteY4" fmla="*/ 129747 h 613993"/>
                        <a:gd name="connsiteX5" fmla="*/ 100455 w 443033"/>
                        <a:gd name="connsiteY5" fmla="*/ 111716 h 613993"/>
                        <a:gd name="connsiteX6" fmla="*/ 115909 w 443033"/>
                        <a:gd name="connsiteY6" fmla="*/ 83383 h 613993"/>
                        <a:gd name="connsiteX7" fmla="*/ 131364 w 443033"/>
                        <a:gd name="connsiteY7" fmla="*/ 60201 h 613993"/>
                        <a:gd name="connsiteX8" fmla="*/ 146819 w 443033"/>
                        <a:gd name="connsiteY8" fmla="*/ 47322 h 613993"/>
                        <a:gd name="connsiteX9" fmla="*/ 163600 w 443033"/>
                        <a:gd name="connsiteY9" fmla="*/ 29734 h 613993"/>
                        <a:gd name="connsiteX10" fmla="*/ 179054 w 443033"/>
                        <a:gd name="connsiteY10" fmla="*/ 21565 h 613993"/>
                        <a:gd name="connsiteX11" fmla="*/ 182879 w 443033"/>
                        <a:gd name="connsiteY11" fmla="*/ 13837 h 613993"/>
                        <a:gd name="connsiteX12" fmla="*/ 199585 w 443033"/>
                        <a:gd name="connsiteY12" fmla="*/ 6551 h 613993"/>
                        <a:gd name="connsiteX13" fmla="*/ 234837 w 443033"/>
                        <a:gd name="connsiteY13" fmla="*/ 516 h 613993"/>
                        <a:gd name="connsiteX14" fmla="*/ 260152 w 443033"/>
                        <a:gd name="connsiteY14" fmla="*/ 957 h 613993"/>
                        <a:gd name="connsiteX15" fmla="*/ 303940 w 443033"/>
                        <a:gd name="connsiteY15" fmla="*/ 6110 h 613993"/>
                        <a:gd name="connsiteX16" fmla="*/ 277376 w 443033"/>
                        <a:gd name="connsiteY16" fmla="*/ 517 h 613993"/>
                        <a:gd name="connsiteX17" fmla="*/ 329699 w 443033"/>
                        <a:gd name="connsiteY17" fmla="*/ 16412 h 613993"/>
                        <a:gd name="connsiteX18" fmla="*/ 355456 w 443033"/>
                        <a:gd name="connsiteY18" fmla="*/ 37019 h 613993"/>
                        <a:gd name="connsiteX19" fmla="*/ 368335 w 443033"/>
                        <a:gd name="connsiteY19" fmla="*/ 55050 h 613993"/>
                        <a:gd name="connsiteX20" fmla="*/ 383790 w 443033"/>
                        <a:gd name="connsiteY20" fmla="*/ 75656 h 613993"/>
                        <a:gd name="connsiteX21" fmla="*/ 394093 w 443033"/>
                        <a:gd name="connsiteY21" fmla="*/ 98838 h 613993"/>
                        <a:gd name="connsiteX22" fmla="*/ 399245 w 443033"/>
                        <a:gd name="connsiteY22" fmla="*/ 122020 h 613993"/>
                        <a:gd name="connsiteX23" fmla="*/ 401820 w 443033"/>
                        <a:gd name="connsiteY23" fmla="*/ 147778 h 613993"/>
                        <a:gd name="connsiteX24" fmla="*/ 408663 w 443033"/>
                        <a:gd name="connsiteY24" fmla="*/ 189875 h 613993"/>
                        <a:gd name="connsiteX25" fmla="*/ 412124 w 443033"/>
                        <a:gd name="connsiteY25" fmla="*/ 212170 h 613993"/>
                        <a:gd name="connsiteX26" fmla="*/ 416391 w 443033"/>
                        <a:gd name="connsiteY26" fmla="*/ 297172 h 613993"/>
                        <a:gd name="connsiteX27" fmla="*/ 424118 w 443033"/>
                        <a:gd name="connsiteY27" fmla="*/ 416101 h 613993"/>
                        <a:gd name="connsiteX28" fmla="*/ 430154 w 443033"/>
                        <a:gd name="connsiteY28" fmla="*/ 472326 h 613993"/>
                        <a:gd name="connsiteX29" fmla="*/ 430153 w 443033"/>
                        <a:gd name="connsiteY29" fmla="*/ 477476 h 613993"/>
                        <a:gd name="connsiteX30" fmla="*/ 443033 w 443033"/>
                        <a:gd name="connsiteY30" fmla="*/ 613993 h 613993"/>
                        <a:gd name="connsiteX31" fmla="*/ 428462 w 443033"/>
                        <a:gd name="connsiteY31" fmla="*/ 568437 h 613993"/>
                        <a:gd name="connsiteX32" fmla="*/ 402705 w 443033"/>
                        <a:gd name="connsiteY32" fmla="*/ 531568 h 613993"/>
                        <a:gd name="connsiteX33" fmla="*/ 386367 w 443033"/>
                        <a:gd name="connsiteY33" fmla="*/ 505810 h 613993"/>
                        <a:gd name="connsiteX34" fmla="*/ 368336 w 443033"/>
                        <a:gd name="connsiteY34" fmla="*/ 482628 h 613993"/>
                        <a:gd name="connsiteX35" fmla="*/ 345153 w 443033"/>
                        <a:gd name="connsiteY35" fmla="*/ 456870 h 613993"/>
                        <a:gd name="connsiteX36" fmla="*/ 314244 w 443033"/>
                        <a:gd name="connsiteY36" fmla="*/ 431113 h 613993"/>
                        <a:gd name="connsiteX37" fmla="*/ 252425 w 443033"/>
                        <a:gd name="connsiteY37" fmla="*/ 397627 h 613993"/>
                        <a:gd name="connsiteX38" fmla="*/ 208637 w 443033"/>
                        <a:gd name="connsiteY38" fmla="*/ 384749 h 613993"/>
                        <a:gd name="connsiteX39" fmla="*/ 193183 w 443033"/>
                        <a:gd name="connsiteY39" fmla="*/ 379597 h 613993"/>
                        <a:gd name="connsiteX40" fmla="*/ 136515 w 443033"/>
                        <a:gd name="connsiteY40" fmla="*/ 379597 h 613993"/>
                        <a:gd name="connsiteX41" fmla="*/ 105606 w 443033"/>
                        <a:gd name="connsiteY41" fmla="*/ 395052 h 613993"/>
                        <a:gd name="connsiteX42" fmla="*/ 82424 w 443033"/>
                        <a:gd name="connsiteY42" fmla="*/ 402780 h 613993"/>
                        <a:gd name="connsiteX43" fmla="*/ 48940 w 443033"/>
                        <a:gd name="connsiteY43" fmla="*/ 423385 h 613993"/>
                        <a:gd name="connsiteX44" fmla="*/ 20606 w 443033"/>
                        <a:gd name="connsiteY44" fmla="*/ 451718 h 613993"/>
                        <a:gd name="connsiteX45" fmla="*/ 0 w 443033"/>
                        <a:gd name="connsiteY45" fmla="*/ 474901 h 61399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</a:cxnLst>
                      <a:rect l="l" t="t" r="r" b="b"/>
                      <a:pathLst>
                        <a:path w="443033" h="613993">
                          <a:moveTo>
                            <a:pt x="0" y="474901"/>
                          </a:moveTo>
                          <a:lnTo>
                            <a:pt x="30909" y="377021"/>
                          </a:lnTo>
                          <a:lnTo>
                            <a:pt x="61818" y="250808"/>
                          </a:lnTo>
                          <a:lnTo>
                            <a:pt x="77273" y="183838"/>
                          </a:lnTo>
                          <a:lnTo>
                            <a:pt x="92727" y="129747"/>
                          </a:lnTo>
                          <a:lnTo>
                            <a:pt x="100455" y="111716"/>
                          </a:lnTo>
                          <a:lnTo>
                            <a:pt x="115909" y="83383"/>
                          </a:lnTo>
                          <a:lnTo>
                            <a:pt x="131364" y="60201"/>
                          </a:lnTo>
                          <a:lnTo>
                            <a:pt x="146819" y="47322"/>
                          </a:lnTo>
                          <a:lnTo>
                            <a:pt x="163600" y="29734"/>
                          </a:lnTo>
                          <a:cubicBezTo>
                            <a:pt x="167893" y="28017"/>
                            <a:pt x="175841" y="24214"/>
                            <a:pt x="179054" y="21565"/>
                          </a:cubicBezTo>
                          <a:cubicBezTo>
                            <a:pt x="182267" y="18916"/>
                            <a:pt x="182020" y="18130"/>
                            <a:pt x="182879" y="13837"/>
                          </a:cubicBezTo>
                          <a:lnTo>
                            <a:pt x="199585" y="6551"/>
                          </a:lnTo>
                          <a:cubicBezTo>
                            <a:pt x="206454" y="6551"/>
                            <a:pt x="224743" y="1448"/>
                            <a:pt x="234837" y="516"/>
                          </a:cubicBezTo>
                          <a:cubicBezTo>
                            <a:pt x="244931" y="-416"/>
                            <a:pt x="248635" y="25"/>
                            <a:pt x="260152" y="957"/>
                          </a:cubicBezTo>
                          <a:cubicBezTo>
                            <a:pt x="271669" y="1889"/>
                            <a:pt x="301069" y="6183"/>
                            <a:pt x="303940" y="6110"/>
                          </a:cubicBezTo>
                          <a:cubicBezTo>
                            <a:pt x="306811" y="6037"/>
                            <a:pt x="273083" y="-1200"/>
                            <a:pt x="277376" y="517"/>
                          </a:cubicBezTo>
                          <a:cubicBezTo>
                            <a:pt x="281669" y="2234"/>
                            <a:pt x="306517" y="11261"/>
                            <a:pt x="329699" y="16412"/>
                          </a:cubicBezTo>
                          <a:lnTo>
                            <a:pt x="355456" y="37019"/>
                          </a:lnTo>
                          <a:lnTo>
                            <a:pt x="368335" y="55050"/>
                          </a:lnTo>
                          <a:lnTo>
                            <a:pt x="383790" y="75656"/>
                          </a:lnTo>
                          <a:lnTo>
                            <a:pt x="394093" y="98838"/>
                          </a:lnTo>
                          <a:lnTo>
                            <a:pt x="399245" y="122020"/>
                          </a:lnTo>
                          <a:lnTo>
                            <a:pt x="401820" y="147778"/>
                          </a:lnTo>
                          <a:lnTo>
                            <a:pt x="408663" y="189875"/>
                          </a:lnTo>
                          <a:lnTo>
                            <a:pt x="412124" y="212170"/>
                          </a:lnTo>
                          <a:lnTo>
                            <a:pt x="416391" y="297172"/>
                          </a:lnTo>
                          <a:lnTo>
                            <a:pt x="424118" y="416101"/>
                          </a:lnTo>
                          <a:cubicBezTo>
                            <a:pt x="425835" y="423828"/>
                            <a:pt x="429148" y="462097"/>
                            <a:pt x="430154" y="472326"/>
                          </a:cubicBezTo>
                          <a:cubicBezTo>
                            <a:pt x="431160" y="482555"/>
                            <a:pt x="430153" y="471285"/>
                            <a:pt x="430153" y="477476"/>
                          </a:cubicBezTo>
                          <a:lnTo>
                            <a:pt x="443033" y="613993"/>
                          </a:lnTo>
                          <a:lnTo>
                            <a:pt x="428462" y="568437"/>
                          </a:lnTo>
                          <a:lnTo>
                            <a:pt x="402705" y="531568"/>
                          </a:lnTo>
                          <a:lnTo>
                            <a:pt x="386367" y="505810"/>
                          </a:lnTo>
                          <a:lnTo>
                            <a:pt x="368336" y="482628"/>
                          </a:lnTo>
                          <a:lnTo>
                            <a:pt x="345153" y="456870"/>
                          </a:lnTo>
                          <a:lnTo>
                            <a:pt x="314244" y="431113"/>
                          </a:lnTo>
                          <a:lnTo>
                            <a:pt x="252425" y="397627"/>
                          </a:lnTo>
                          <a:lnTo>
                            <a:pt x="208637" y="384749"/>
                          </a:lnTo>
                          <a:lnTo>
                            <a:pt x="193183" y="379597"/>
                          </a:lnTo>
                          <a:lnTo>
                            <a:pt x="136515" y="379597"/>
                          </a:lnTo>
                          <a:lnTo>
                            <a:pt x="105606" y="395052"/>
                          </a:lnTo>
                          <a:lnTo>
                            <a:pt x="82424" y="402780"/>
                          </a:lnTo>
                          <a:lnTo>
                            <a:pt x="48940" y="423385"/>
                          </a:lnTo>
                          <a:lnTo>
                            <a:pt x="20606" y="451718"/>
                          </a:lnTo>
                          <a:lnTo>
                            <a:pt x="0" y="47490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>
                      <a:softEdge rad="1270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84" name="フリーフォーム: 図形 283">
                      <a:extLst>
                        <a:ext uri="{FF2B5EF4-FFF2-40B4-BE49-F238E27FC236}">
                          <a16:creationId xmlns:a16="http://schemas.microsoft.com/office/drawing/2014/main" id="{5A8F6694-03BE-41E0-86AA-237DE01698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3211" y="3360759"/>
                      <a:ext cx="730537" cy="1124942"/>
                    </a:xfrm>
                    <a:custGeom>
                      <a:avLst/>
                      <a:gdLst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9054 h 1128666"/>
                        <a:gd name="connsiteX16" fmla="*/ 428531 w 739366"/>
                        <a:gd name="connsiteY16" fmla="*/ 15090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90535 h 1128666"/>
                        <a:gd name="connsiteX23" fmla="*/ 214265 w 739366"/>
                        <a:gd name="connsiteY23" fmla="*/ 102606 h 1128666"/>
                        <a:gd name="connsiteX24" fmla="*/ 168998 w 739366"/>
                        <a:gd name="connsiteY24" fmla="*/ 129767 h 1128666"/>
                        <a:gd name="connsiteX25" fmla="*/ 168998 w 739366"/>
                        <a:gd name="connsiteY25" fmla="*/ 129767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9054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90535 h 1128666"/>
                        <a:gd name="connsiteX23" fmla="*/ 214265 w 739366"/>
                        <a:gd name="connsiteY23" fmla="*/ 102606 h 1128666"/>
                        <a:gd name="connsiteX24" fmla="*/ 168998 w 739366"/>
                        <a:gd name="connsiteY24" fmla="*/ 129767 h 1128666"/>
                        <a:gd name="connsiteX25" fmla="*/ 168998 w 739366"/>
                        <a:gd name="connsiteY25" fmla="*/ 129767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9054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90535 h 1128666"/>
                        <a:gd name="connsiteX23" fmla="*/ 214265 w 739366"/>
                        <a:gd name="connsiteY23" fmla="*/ 102606 h 1128666"/>
                        <a:gd name="connsiteX24" fmla="*/ 168998 w 739366"/>
                        <a:gd name="connsiteY24" fmla="*/ 129767 h 1128666"/>
                        <a:gd name="connsiteX25" fmla="*/ 168998 w 739366"/>
                        <a:gd name="connsiteY25" fmla="*/ 129767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90535 h 1128666"/>
                        <a:gd name="connsiteX23" fmla="*/ 214265 w 739366"/>
                        <a:gd name="connsiteY23" fmla="*/ 102606 h 1128666"/>
                        <a:gd name="connsiteX24" fmla="*/ 168998 w 739366"/>
                        <a:gd name="connsiteY24" fmla="*/ 129767 h 1128666"/>
                        <a:gd name="connsiteX25" fmla="*/ 168998 w 739366"/>
                        <a:gd name="connsiteY25" fmla="*/ 129767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5 w 739366"/>
                        <a:gd name="connsiteY23" fmla="*/ 102606 h 1128666"/>
                        <a:gd name="connsiteX24" fmla="*/ 168998 w 739366"/>
                        <a:gd name="connsiteY24" fmla="*/ 129767 h 1128666"/>
                        <a:gd name="connsiteX25" fmla="*/ 168998 w 739366"/>
                        <a:gd name="connsiteY25" fmla="*/ 129767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08229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68998 w 739366"/>
                        <a:gd name="connsiteY25" fmla="*/ 129767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08229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1069 w 739366"/>
                        <a:gd name="connsiteY25" fmla="*/ 132784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23318 w 739366"/>
                        <a:gd name="connsiteY23" fmla="*/ 108641 h 1128666"/>
                        <a:gd name="connsiteX24" fmla="*/ 168998 w 739366"/>
                        <a:gd name="connsiteY24" fmla="*/ 129767 h 1128666"/>
                        <a:gd name="connsiteX25" fmla="*/ 181069 w 739366"/>
                        <a:gd name="connsiteY25" fmla="*/ 132784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23318 w 739366"/>
                        <a:gd name="connsiteY23" fmla="*/ 108641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78463 w 739366"/>
                        <a:gd name="connsiteY29" fmla="*/ 268587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21125 w 739366"/>
                        <a:gd name="connsiteY42" fmla="*/ 712206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2784 w 739366"/>
                        <a:gd name="connsiteY48" fmla="*/ 920436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96570 w 739366"/>
                        <a:gd name="connsiteY47" fmla="*/ 893276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108641 w 739366"/>
                        <a:gd name="connsiteY47" fmla="*/ 884223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81481 w 739366"/>
                        <a:gd name="connsiteY46" fmla="*/ 875169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90535 w 739366"/>
                        <a:gd name="connsiteY46" fmla="*/ 857062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105624 w 739366"/>
                        <a:gd name="connsiteY46" fmla="*/ 848008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72428 w 739366"/>
                        <a:gd name="connsiteY45" fmla="*/ 854044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3196 w 739366"/>
                        <a:gd name="connsiteY43" fmla="*/ 781616 h 1128666"/>
                        <a:gd name="connsiteX44" fmla="*/ 57338 w 739366"/>
                        <a:gd name="connsiteY44" fmla="*/ 817830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57338 w 739366"/>
                        <a:gd name="connsiteY44" fmla="*/ 817830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9053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35802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84087 w 739366"/>
                        <a:gd name="connsiteY25" fmla="*/ 138820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68997 w 739366"/>
                        <a:gd name="connsiteY25" fmla="*/ 144856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68998 w 739366"/>
                        <a:gd name="connsiteY24" fmla="*/ 129767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25925 w 739366"/>
                        <a:gd name="connsiteY19" fmla="*/ 39232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83675 w 739366"/>
                        <a:gd name="connsiteY21" fmla="*/ 57339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36348 w 739366"/>
                        <a:gd name="connsiteY0" fmla="*/ 307818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71604 w 739366"/>
                        <a:gd name="connsiteY21" fmla="*/ 54321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36348 w 739366"/>
                        <a:gd name="connsiteY96" fmla="*/ 307818 h 1128666"/>
                        <a:gd name="connsiteX0" fmla="*/ 727294 w 739366"/>
                        <a:gd name="connsiteY0" fmla="*/ 304801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71604 w 739366"/>
                        <a:gd name="connsiteY21" fmla="*/ 54321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13854 h 1128666"/>
                        <a:gd name="connsiteX96" fmla="*/ 727294 w 739366"/>
                        <a:gd name="connsiteY96" fmla="*/ 304801 h 1128666"/>
                        <a:gd name="connsiteX0" fmla="*/ 727294 w 739366"/>
                        <a:gd name="connsiteY0" fmla="*/ 304801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71604 w 739366"/>
                        <a:gd name="connsiteY21" fmla="*/ 54321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39778 w 739366"/>
                        <a:gd name="connsiteY94" fmla="*/ 304800 h 1128666"/>
                        <a:gd name="connsiteX95" fmla="*/ 675992 w 739366"/>
                        <a:gd name="connsiteY95" fmla="*/ 301783 h 1128666"/>
                        <a:gd name="connsiteX96" fmla="*/ 727294 w 739366"/>
                        <a:gd name="connsiteY96" fmla="*/ 304801 h 1128666"/>
                        <a:gd name="connsiteX0" fmla="*/ 727294 w 739366"/>
                        <a:gd name="connsiteY0" fmla="*/ 304801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71604 w 739366"/>
                        <a:gd name="connsiteY21" fmla="*/ 54321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42796 w 739366"/>
                        <a:gd name="connsiteY94" fmla="*/ 283675 h 1128666"/>
                        <a:gd name="connsiteX95" fmla="*/ 675992 w 739366"/>
                        <a:gd name="connsiteY95" fmla="*/ 301783 h 1128666"/>
                        <a:gd name="connsiteX96" fmla="*/ 727294 w 739366"/>
                        <a:gd name="connsiteY96" fmla="*/ 304801 h 1128666"/>
                        <a:gd name="connsiteX0" fmla="*/ 727294 w 739366"/>
                        <a:gd name="connsiteY0" fmla="*/ 304801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71604 w 739366"/>
                        <a:gd name="connsiteY21" fmla="*/ 54321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42796 w 739366"/>
                        <a:gd name="connsiteY94" fmla="*/ 268585 h 1128666"/>
                        <a:gd name="connsiteX95" fmla="*/ 675992 w 739366"/>
                        <a:gd name="connsiteY95" fmla="*/ 301783 h 1128666"/>
                        <a:gd name="connsiteX96" fmla="*/ 727294 w 739366"/>
                        <a:gd name="connsiteY96" fmla="*/ 304801 h 1128666"/>
                        <a:gd name="connsiteX0" fmla="*/ 727294 w 739366"/>
                        <a:gd name="connsiteY0" fmla="*/ 304801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71604 w 739366"/>
                        <a:gd name="connsiteY21" fmla="*/ 54321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89711 h 1128666"/>
                        <a:gd name="connsiteX94" fmla="*/ 642796 w 739366"/>
                        <a:gd name="connsiteY94" fmla="*/ 283675 h 1128666"/>
                        <a:gd name="connsiteX95" fmla="*/ 675992 w 739366"/>
                        <a:gd name="connsiteY95" fmla="*/ 301783 h 1128666"/>
                        <a:gd name="connsiteX96" fmla="*/ 727294 w 739366"/>
                        <a:gd name="connsiteY96" fmla="*/ 304801 h 1128666"/>
                        <a:gd name="connsiteX0" fmla="*/ 727294 w 739366"/>
                        <a:gd name="connsiteY0" fmla="*/ 304801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71604 w 739366"/>
                        <a:gd name="connsiteY21" fmla="*/ 54321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37996 w 739366"/>
                        <a:gd name="connsiteY54" fmla="*/ 1071327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74622 h 1128666"/>
                        <a:gd name="connsiteX94" fmla="*/ 642796 w 739366"/>
                        <a:gd name="connsiteY94" fmla="*/ 283675 h 1128666"/>
                        <a:gd name="connsiteX95" fmla="*/ 675992 w 739366"/>
                        <a:gd name="connsiteY95" fmla="*/ 301783 h 1128666"/>
                        <a:gd name="connsiteX96" fmla="*/ 727294 w 739366"/>
                        <a:gd name="connsiteY96" fmla="*/ 304801 h 1128666"/>
                        <a:gd name="connsiteX0" fmla="*/ 727294 w 739366"/>
                        <a:gd name="connsiteY0" fmla="*/ 304801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71604 w 739366"/>
                        <a:gd name="connsiteY21" fmla="*/ 54321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3018 w 739366"/>
                        <a:gd name="connsiteY41" fmla="*/ 669957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41014 w 739366"/>
                        <a:gd name="connsiteY54" fmla="*/ 1086416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74622 h 1128666"/>
                        <a:gd name="connsiteX94" fmla="*/ 642796 w 739366"/>
                        <a:gd name="connsiteY94" fmla="*/ 283675 h 1128666"/>
                        <a:gd name="connsiteX95" fmla="*/ 675992 w 739366"/>
                        <a:gd name="connsiteY95" fmla="*/ 301783 h 1128666"/>
                        <a:gd name="connsiteX96" fmla="*/ 727294 w 739366"/>
                        <a:gd name="connsiteY96" fmla="*/ 304801 h 1128666"/>
                        <a:gd name="connsiteX0" fmla="*/ 727294 w 739366"/>
                        <a:gd name="connsiteY0" fmla="*/ 304801 h 1128666"/>
                        <a:gd name="connsiteX1" fmla="*/ 739366 w 739366"/>
                        <a:gd name="connsiteY1" fmla="*/ 241426 h 1128666"/>
                        <a:gd name="connsiteX2" fmla="*/ 739366 w 739366"/>
                        <a:gd name="connsiteY2" fmla="*/ 199177 h 1128666"/>
                        <a:gd name="connsiteX3" fmla="*/ 736348 w 739366"/>
                        <a:gd name="connsiteY3" fmla="*/ 181070 h 1128666"/>
                        <a:gd name="connsiteX4" fmla="*/ 724277 w 739366"/>
                        <a:gd name="connsiteY4" fmla="*/ 153909 h 1128666"/>
                        <a:gd name="connsiteX5" fmla="*/ 697117 w 739366"/>
                        <a:gd name="connsiteY5" fmla="*/ 126749 h 1128666"/>
                        <a:gd name="connsiteX6" fmla="*/ 685045 w 739366"/>
                        <a:gd name="connsiteY6" fmla="*/ 102606 h 1128666"/>
                        <a:gd name="connsiteX7" fmla="*/ 669956 w 739366"/>
                        <a:gd name="connsiteY7" fmla="*/ 87517 h 1128666"/>
                        <a:gd name="connsiteX8" fmla="*/ 657885 w 739366"/>
                        <a:gd name="connsiteY8" fmla="*/ 66393 h 1128666"/>
                        <a:gd name="connsiteX9" fmla="*/ 615635 w 739366"/>
                        <a:gd name="connsiteY9" fmla="*/ 30179 h 1128666"/>
                        <a:gd name="connsiteX10" fmla="*/ 591493 w 739366"/>
                        <a:gd name="connsiteY10" fmla="*/ 15090 h 1128666"/>
                        <a:gd name="connsiteX11" fmla="*/ 573386 w 739366"/>
                        <a:gd name="connsiteY11" fmla="*/ 9054 h 1128666"/>
                        <a:gd name="connsiteX12" fmla="*/ 549243 w 739366"/>
                        <a:gd name="connsiteY12" fmla="*/ 6036 h 1128666"/>
                        <a:gd name="connsiteX13" fmla="*/ 528119 w 739366"/>
                        <a:gd name="connsiteY13" fmla="*/ 0 h 1128666"/>
                        <a:gd name="connsiteX14" fmla="*/ 491905 w 739366"/>
                        <a:gd name="connsiteY14" fmla="*/ 6036 h 1128666"/>
                        <a:gd name="connsiteX15" fmla="*/ 458709 w 739366"/>
                        <a:gd name="connsiteY15" fmla="*/ 0 h 1128666"/>
                        <a:gd name="connsiteX16" fmla="*/ 422496 w 739366"/>
                        <a:gd name="connsiteY16" fmla="*/ 3019 h 1128666"/>
                        <a:gd name="connsiteX17" fmla="*/ 383263 w 739366"/>
                        <a:gd name="connsiteY17" fmla="*/ 18107 h 1128666"/>
                        <a:gd name="connsiteX18" fmla="*/ 350067 w 739366"/>
                        <a:gd name="connsiteY18" fmla="*/ 24143 h 1128666"/>
                        <a:gd name="connsiteX19" fmla="*/ 313854 w 739366"/>
                        <a:gd name="connsiteY19" fmla="*/ 36214 h 1128666"/>
                        <a:gd name="connsiteX20" fmla="*/ 283675 w 739366"/>
                        <a:gd name="connsiteY20" fmla="*/ 57339 h 1128666"/>
                        <a:gd name="connsiteX21" fmla="*/ 271604 w 739366"/>
                        <a:gd name="connsiteY21" fmla="*/ 54321 h 1128666"/>
                        <a:gd name="connsiteX22" fmla="*/ 241426 w 739366"/>
                        <a:gd name="connsiteY22" fmla="*/ 84500 h 1128666"/>
                        <a:gd name="connsiteX23" fmla="*/ 214264 w 739366"/>
                        <a:gd name="connsiteY23" fmla="*/ 96570 h 1128666"/>
                        <a:gd name="connsiteX24" fmla="*/ 181069 w 739366"/>
                        <a:gd name="connsiteY24" fmla="*/ 123731 h 1128666"/>
                        <a:gd name="connsiteX25" fmla="*/ 162961 w 739366"/>
                        <a:gd name="connsiteY25" fmla="*/ 150892 h 1128666"/>
                        <a:gd name="connsiteX26" fmla="*/ 141837 w 739366"/>
                        <a:gd name="connsiteY26" fmla="*/ 175034 h 1128666"/>
                        <a:gd name="connsiteX27" fmla="*/ 111659 w 739366"/>
                        <a:gd name="connsiteY27" fmla="*/ 202195 h 1128666"/>
                        <a:gd name="connsiteX28" fmla="*/ 84499 w 739366"/>
                        <a:gd name="connsiteY28" fmla="*/ 232373 h 1128666"/>
                        <a:gd name="connsiteX29" fmla="*/ 66391 w 739366"/>
                        <a:gd name="connsiteY29" fmla="*/ 262552 h 1128666"/>
                        <a:gd name="connsiteX30" fmla="*/ 45267 w 739366"/>
                        <a:gd name="connsiteY30" fmla="*/ 298765 h 1128666"/>
                        <a:gd name="connsiteX31" fmla="*/ 30178 w 739366"/>
                        <a:gd name="connsiteY31" fmla="*/ 319890 h 1128666"/>
                        <a:gd name="connsiteX32" fmla="*/ 21125 w 739366"/>
                        <a:gd name="connsiteY32" fmla="*/ 362139 h 1128666"/>
                        <a:gd name="connsiteX33" fmla="*/ 12071 w 739366"/>
                        <a:gd name="connsiteY33" fmla="*/ 404389 h 1128666"/>
                        <a:gd name="connsiteX34" fmla="*/ 6035 w 739366"/>
                        <a:gd name="connsiteY34" fmla="*/ 425513 h 1128666"/>
                        <a:gd name="connsiteX35" fmla="*/ 6035 w 739366"/>
                        <a:gd name="connsiteY35" fmla="*/ 458709 h 1128666"/>
                        <a:gd name="connsiteX36" fmla="*/ 3018 w 739366"/>
                        <a:gd name="connsiteY36" fmla="*/ 494923 h 1128666"/>
                        <a:gd name="connsiteX37" fmla="*/ 3018 w 739366"/>
                        <a:gd name="connsiteY37" fmla="*/ 546226 h 1128666"/>
                        <a:gd name="connsiteX38" fmla="*/ 3018 w 739366"/>
                        <a:gd name="connsiteY38" fmla="*/ 573387 h 1128666"/>
                        <a:gd name="connsiteX39" fmla="*/ 3018 w 739366"/>
                        <a:gd name="connsiteY39" fmla="*/ 600547 h 1128666"/>
                        <a:gd name="connsiteX40" fmla="*/ 0 w 739366"/>
                        <a:gd name="connsiteY40" fmla="*/ 627707 h 1128666"/>
                        <a:gd name="connsiteX41" fmla="*/ 15089 w 739366"/>
                        <a:gd name="connsiteY41" fmla="*/ 666939 h 1128666"/>
                        <a:gd name="connsiteX42" fmla="*/ 18107 w 739366"/>
                        <a:gd name="connsiteY42" fmla="*/ 721260 h 1128666"/>
                        <a:gd name="connsiteX43" fmla="*/ 39232 w 739366"/>
                        <a:gd name="connsiteY43" fmla="*/ 775580 h 1128666"/>
                        <a:gd name="connsiteX44" fmla="*/ 69409 w 739366"/>
                        <a:gd name="connsiteY44" fmla="*/ 811794 h 1128666"/>
                        <a:gd name="connsiteX45" fmla="*/ 84499 w 739366"/>
                        <a:gd name="connsiteY45" fmla="*/ 832919 h 1128666"/>
                        <a:gd name="connsiteX46" fmla="*/ 102606 w 739366"/>
                        <a:gd name="connsiteY46" fmla="*/ 866115 h 1128666"/>
                        <a:gd name="connsiteX47" fmla="*/ 114677 w 739366"/>
                        <a:gd name="connsiteY47" fmla="*/ 872152 h 1128666"/>
                        <a:gd name="connsiteX48" fmla="*/ 138820 w 739366"/>
                        <a:gd name="connsiteY48" fmla="*/ 908364 h 1128666"/>
                        <a:gd name="connsiteX49" fmla="*/ 187105 w 739366"/>
                        <a:gd name="connsiteY49" fmla="*/ 956650 h 1128666"/>
                        <a:gd name="connsiteX50" fmla="*/ 214265 w 739366"/>
                        <a:gd name="connsiteY50" fmla="*/ 992864 h 1128666"/>
                        <a:gd name="connsiteX51" fmla="*/ 229354 w 739366"/>
                        <a:gd name="connsiteY51" fmla="*/ 1004935 h 1128666"/>
                        <a:gd name="connsiteX52" fmla="*/ 256515 w 739366"/>
                        <a:gd name="connsiteY52" fmla="*/ 1029078 h 1128666"/>
                        <a:gd name="connsiteX53" fmla="*/ 295746 w 739366"/>
                        <a:gd name="connsiteY53" fmla="*/ 1053220 h 1128666"/>
                        <a:gd name="connsiteX54" fmla="*/ 341014 w 739366"/>
                        <a:gd name="connsiteY54" fmla="*/ 1086416 h 1128666"/>
                        <a:gd name="connsiteX55" fmla="*/ 401370 w 739366"/>
                        <a:gd name="connsiteY55" fmla="*/ 1119612 h 1128666"/>
                        <a:gd name="connsiteX56" fmla="*/ 446637 w 739366"/>
                        <a:gd name="connsiteY56" fmla="*/ 1128666 h 1128666"/>
                        <a:gd name="connsiteX57" fmla="*/ 510012 w 739366"/>
                        <a:gd name="connsiteY57" fmla="*/ 1122630 h 1128666"/>
                        <a:gd name="connsiteX58" fmla="*/ 540190 w 739366"/>
                        <a:gd name="connsiteY58" fmla="*/ 1128666 h 1128666"/>
                        <a:gd name="connsiteX59" fmla="*/ 567350 w 739366"/>
                        <a:gd name="connsiteY59" fmla="*/ 1098488 h 1128666"/>
                        <a:gd name="connsiteX60" fmla="*/ 576404 w 739366"/>
                        <a:gd name="connsiteY60" fmla="*/ 1098488 h 1128666"/>
                        <a:gd name="connsiteX61" fmla="*/ 573386 w 739366"/>
                        <a:gd name="connsiteY61" fmla="*/ 1074345 h 1128666"/>
                        <a:gd name="connsiteX62" fmla="*/ 555279 w 739366"/>
                        <a:gd name="connsiteY62" fmla="*/ 1056238 h 1128666"/>
                        <a:gd name="connsiteX63" fmla="*/ 516047 w 739366"/>
                        <a:gd name="connsiteY63" fmla="*/ 1029078 h 1128666"/>
                        <a:gd name="connsiteX64" fmla="*/ 506994 w 739366"/>
                        <a:gd name="connsiteY64" fmla="*/ 1023042 h 1128666"/>
                        <a:gd name="connsiteX65" fmla="*/ 479834 w 739366"/>
                        <a:gd name="connsiteY65" fmla="*/ 1007953 h 1128666"/>
                        <a:gd name="connsiteX66" fmla="*/ 443620 w 739366"/>
                        <a:gd name="connsiteY66" fmla="*/ 989846 h 1128666"/>
                        <a:gd name="connsiteX67" fmla="*/ 434566 w 739366"/>
                        <a:gd name="connsiteY67" fmla="*/ 968721 h 1128666"/>
                        <a:gd name="connsiteX68" fmla="*/ 395335 w 739366"/>
                        <a:gd name="connsiteY68" fmla="*/ 923454 h 1128666"/>
                        <a:gd name="connsiteX69" fmla="*/ 356103 w 739366"/>
                        <a:gd name="connsiteY69" fmla="*/ 881204 h 1128666"/>
                        <a:gd name="connsiteX70" fmla="*/ 328942 w 739366"/>
                        <a:gd name="connsiteY70" fmla="*/ 848008 h 1128666"/>
                        <a:gd name="connsiteX71" fmla="*/ 292729 w 739366"/>
                        <a:gd name="connsiteY71" fmla="*/ 805759 h 1128666"/>
                        <a:gd name="connsiteX72" fmla="*/ 280657 w 739366"/>
                        <a:gd name="connsiteY72" fmla="*/ 790670 h 1128666"/>
                        <a:gd name="connsiteX73" fmla="*/ 265568 w 739366"/>
                        <a:gd name="connsiteY73" fmla="*/ 760492 h 1128666"/>
                        <a:gd name="connsiteX74" fmla="*/ 253497 w 739366"/>
                        <a:gd name="connsiteY74" fmla="*/ 742385 h 1128666"/>
                        <a:gd name="connsiteX75" fmla="*/ 217283 w 739366"/>
                        <a:gd name="connsiteY75" fmla="*/ 679010 h 1128666"/>
                        <a:gd name="connsiteX76" fmla="*/ 196158 w 739366"/>
                        <a:gd name="connsiteY76" fmla="*/ 636761 h 1128666"/>
                        <a:gd name="connsiteX77" fmla="*/ 187105 w 739366"/>
                        <a:gd name="connsiteY77" fmla="*/ 606583 h 1128666"/>
                        <a:gd name="connsiteX78" fmla="*/ 175034 w 739366"/>
                        <a:gd name="connsiteY78" fmla="*/ 543208 h 1128666"/>
                        <a:gd name="connsiteX79" fmla="*/ 168998 w 739366"/>
                        <a:gd name="connsiteY79" fmla="*/ 500959 h 1128666"/>
                        <a:gd name="connsiteX80" fmla="*/ 168998 w 739366"/>
                        <a:gd name="connsiteY80" fmla="*/ 458709 h 1128666"/>
                        <a:gd name="connsiteX81" fmla="*/ 175034 w 739366"/>
                        <a:gd name="connsiteY81" fmla="*/ 398353 h 1128666"/>
                        <a:gd name="connsiteX82" fmla="*/ 190123 w 739366"/>
                        <a:gd name="connsiteY82" fmla="*/ 368175 h 1128666"/>
                        <a:gd name="connsiteX83" fmla="*/ 214265 w 739366"/>
                        <a:gd name="connsiteY83" fmla="*/ 341014 h 1128666"/>
                        <a:gd name="connsiteX84" fmla="*/ 241426 w 739366"/>
                        <a:gd name="connsiteY84" fmla="*/ 304800 h 1128666"/>
                        <a:gd name="connsiteX85" fmla="*/ 295746 w 739366"/>
                        <a:gd name="connsiteY85" fmla="*/ 259533 h 1128666"/>
                        <a:gd name="connsiteX86" fmla="*/ 350067 w 739366"/>
                        <a:gd name="connsiteY86" fmla="*/ 226337 h 1128666"/>
                        <a:gd name="connsiteX87" fmla="*/ 395335 w 739366"/>
                        <a:gd name="connsiteY87" fmla="*/ 217284 h 1128666"/>
                        <a:gd name="connsiteX88" fmla="*/ 413441 w 739366"/>
                        <a:gd name="connsiteY88" fmla="*/ 214266 h 1128666"/>
                        <a:gd name="connsiteX89" fmla="*/ 479834 w 739366"/>
                        <a:gd name="connsiteY89" fmla="*/ 217284 h 1128666"/>
                        <a:gd name="connsiteX90" fmla="*/ 531136 w 739366"/>
                        <a:gd name="connsiteY90" fmla="*/ 232373 h 1128666"/>
                        <a:gd name="connsiteX91" fmla="*/ 570368 w 739366"/>
                        <a:gd name="connsiteY91" fmla="*/ 244444 h 1128666"/>
                        <a:gd name="connsiteX92" fmla="*/ 594511 w 739366"/>
                        <a:gd name="connsiteY92" fmla="*/ 268587 h 1128666"/>
                        <a:gd name="connsiteX93" fmla="*/ 618653 w 739366"/>
                        <a:gd name="connsiteY93" fmla="*/ 274622 h 1128666"/>
                        <a:gd name="connsiteX94" fmla="*/ 642796 w 739366"/>
                        <a:gd name="connsiteY94" fmla="*/ 283675 h 1128666"/>
                        <a:gd name="connsiteX95" fmla="*/ 675992 w 739366"/>
                        <a:gd name="connsiteY95" fmla="*/ 301783 h 1128666"/>
                        <a:gd name="connsiteX96" fmla="*/ 727294 w 739366"/>
                        <a:gd name="connsiteY96" fmla="*/ 304801 h 1128666"/>
                        <a:gd name="connsiteX0" fmla="*/ 724276 w 736348"/>
                        <a:gd name="connsiteY0" fmla="*/ 304801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27160 w 736348"/>
                        <a:gd name="connsiteY31" fmla="*/ 319890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15089 w 736348"/>
                        <a:gd name="connsiteY42" fmla="*/ 721260 h 1128666"/>
                        <a:gd name="connsiteX43" fmla="*/ 36214 w 736348"/>
                        <a:gd name="connsiteY43" fmla="*/ 775580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38408 w 736348"/>
                        <a:gd name="connsiteY84" fmla="*/ 304800 h 1128666"/>
                        <a:gd name="connsiteX85" fmla="*/ 292728 w 736348"/>
                        <a:gd name="connsiteY85" fmla="*/ 259533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68587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83675 h 1128666"/>
                        <a:gd name="connsiteX95" fmla="*/ 672974 w 736348"/>
                        <a:gd name="connsiteY95" fmla="*/ 301783 h 1128666"/>
                        <a:gd name="connsiteX96" fmla="*/ 724276 w 736348"/>
                        <a:gd name="connsiteY96" fmla="*/ 304801 h 1128666"/>
                        <a:gd name="connsiteX0" fmla="*/ 724276 w 736348"/>
                        <a:gd name="connsiteY0" fmla="*/ 304801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27160 w 736348"/>
                        <a:gd name="connsiteY31" fmla="*/ 319890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36214 w 736348"/>
                        <a:gd name="connsiteY43" fmla="*/ 775580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38408 w 736348"/>
                        <a:gd name="connsiteY84" fmla="*/ 304800 h 1128666"/>
                        <a:gd name="connsiteX85" fmla="*/ 292728 w 736348"/>
                        <a:gd name="connsiteY85" fmla="*/ 259533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68587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83675 h 1128666"/>
                        <a:gd name="connsiteX95" fmla="*/ 672974 w 736348"/>
                        <a:gd name="connsiteY95" fmla="*/ 301783 h 1128666"/>
                        <a:gd name="connsiteX96" fmla="*/ 724276 w 736348"/>
                        <a:gd name="connsiteY96" fmla="*/ 304801 h 1128666"/>
                        <a:gd name="connsiteX0" fmla="*/ 724276 w 736348"/>
                        <a:gd name="connsiteY0" fmla="*/ 304801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27160 w 736348"/>
                        <a:gd name="connsiteY31" fmla="*/ 319890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38408 w 736348"/>
                        <a:gd name="connsiteY84" fmla="*/ 304800 h 1128666"/>
                        <a:gd name="connsiteX85" fmla="*/ 292728 w 736348"/>
                        <a:gd name="connsiteY85" fmla="*/ 259533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68587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83675 h 1128666"/>
                        <a:gd name="connsiteX95" fmla="*/ 672974 w 736348"/>
                        <a:gd name="connsiteY95" fmla="*/ 301783 h 1128666"/>
                        <a:gd name="connsiteX96" fmla="*/ 724276 w 736348"/>
                        <a:gd name="connsiteY96" fmla="*/ 304801 h 1128666"/>
                        <a:gd name="connsiteX0" fmla="*/ 724276 w 736348"/>
                        <a:gd name="connsiteY0" fmla="*/ 304801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38408 w 736348"/>
                        <a:gd name="connsiteY84" fmla="*/ 304800 h 1128666"/>
                        <a:gd name="connsiteX85" fmla="*/ 292728 w 736348"/>
                        <a:gd name="connsiteY85" fmla="*/ 259533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68587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83675 h 1128666"/>
                        <a:gd name="connsiteX95" fmla="*/ 672974 w 736348"/>
                        <a:gd name="connsiteY95" fmla="*/ 301783 h 1128666"/>
                        <a:gd name="connsiteX96" fmla="*/ 724276 w 736348"/>
                        <a:gd name="connsiteY96" fmla="*/ 304801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38408 w 736348"/>
                        <a:gd name="connsiteY84" fmla="*/ 304800 h 1128666"/>
                        <a:gd name="connsiteX85" fmla="*/ 292728 w 736348"/>
                        <a:gd name="connsiteY85" fmla="*/ 259533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68587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83675 h 1128666"/>
                        <a:gd name="connsiteX95" fmla="*/ 672974 w 736348"/>
                        <a:gd name="connsiteY95" fmla="*/ 301783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38408 w 736348"/>
                        <a:gd name="connsiteY84" fmla="*/ 304800 h 1128666"/>
                        <a:gd name="connsiteX85" fmla="*/ 292728 w 736348"/>
                        <a:gd name="connsiteY85" fmla="*/ 259533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68587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83675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38408 w 736348"/>
                        <a:gd name="connsiteY84" fmla="*/ 304800 h 1128666"/>
                        <a:gd name="connsiteX85" fmla="*/ 292728 w 736348"/>
                        <a:gd name="connsiteY85" fmla="*/ 259533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68587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38408 w 736348"/>
                        <a:gd name="connsiteY84" fmla="*/ 304800 h 1128666"/>
                        <a:gd name="connsiteX85" fmla="*/ 292728 w 736348"/>
                        <a:gd name="connsiteY85" fmla="*/ 259533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38408 w 736348"/>
                        <a:gd name="connsiteY84" fmla="*/ 304800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11247 w 736348"/>
                        <a:gd name="connsiteY83" fmla="*/ 341014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14265 w 736348"/>
                        <a:gd name="connsiteY75" fmla="*/ 679010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93140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84087 w 736348"/>
                        <a:gd name="connsiteY77" fmla="*/ 60658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72016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62962 w 736348"/>
                        <a:gd name="connsiteY78" fmla="*/ 543208 h 1128666"/>
                        <a:gd name="connsiteX79" fmla="*/ 165980 w 736348"/>
                        <a:gd name="connsiteY79" fmla="*/ 500959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62962 w 736348"/>
                        <a:gd name="connsiteY78" fmla="*/ 543208 h 1128666"/>
                        <a:gd name="connsiteX79" fmla="*/ 153909 w 736348"/>
                        <a:gd name="connsiteY79" fmla="*/ 497941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65980 w 736348"/>
                        <a:gd name="connsiteY80" fmla="*/ 458709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3373 w 736348"/>
                        <a:gd name="connsiteY29" fmla="*/ 262552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81481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08641 w 736348"/>
                        <a:gd name="connsiteY27" fmla="*/ 202195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6036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25101 w 736348"/>
                        <a:gd name="connsiteY13" fmla="*/ 0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70368 w 736348"/>
                        <a:gd name="connsiteY11" fmla="*/ 9054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8475 w 736348"/>
                        <a:gd name="connsiteY10" fmla="*/ 15090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2617 w 736348"/>
                        <a:gd name="connsiteY9" fmla="*/ 30179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7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2249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30178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57338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30178 w 736348"/>
                        <a:gd name="connsiteY32" fmla="*/ 362139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57338 w 736348"/>
                        <a:gd name="connsiteY30" fmla="*/ 298765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69409 w 736348"/>
                        <a:gd name="connsiteY29" fmla="*/ 265570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205212 w 736348"/>
                        <a:gd name="connsiteY75" fmla="*/ 685046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50479 w 736348"/>
                        <a:gd name="connsiteY74" fmla="*/ 742385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77639 w 736348"/>
                        <a:gd name="connsiteY72" fmla="*/ 790670 h 1128666"/>
                        <a:gd name="connsiteX73" fmla="*/ 262550 w 736348"/>
                        <a:gd name="connsiteY73" fmla="*/ 760492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65568 w 736348"/>
                        <a:gd name="connsiteY72" fmla="*/ 805759 h 1128666"/>
                        <a:gd name="connsiteX73" fmla="*/ 262550 w 736348"/>
                        <a:gd name="connsiteY73" fmla="*/ 760492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9711 w 736348"/>
                        <a:gd name="connsiteY71" fmla="*/ 805759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325924 w 736348"/>
                        <a:gd name="connsiteY70" fmla="*/ 848008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53085 w 736348"/>
                        <a:gd name="connsiteY69" fmla="*/ 881204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92317 w 736348"/>
                        <a:gd name="connsiteY68" fmla="*/ 923454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53909 w 736348"/>
                        <a:gd name="connsiteY79" fmla="*/ 49794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53909 w 736348"/>
                        <a:gd name="connsiteY80" fmla="*/ 449655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72016 w 736348"/>
                        <a:gd name="connsiteY81" fmla="*/ 398353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87105 w 736348"/>
                        <a:gd name="connsiteY82" fmla="*/ 368175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28943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98764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83674 w 736348"/>
                        <a:gd name="connsiteY85" fmla="*/ 250480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7049 w 736348"/>
                        <a:gd name="connsiteY86" fmla="*/ 22633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21728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10423 w 736348"/>
                        <a:gd name="connsiteY88" fmla="*/ 214266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76816 w 736348"/>
                        <a:gd name="connsiteY89" fmla="*/ 217284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28118 w 736348"/>
                        <a:gd name="connsiteY90" fmla="*/ 23237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67350 w 736348"/>
                        <a:gd name="connsiteY91" fmla="*/ 244444 h 1128666"/>
                        <a:gd name="connsiteX92" fmla="*/ 591493 w 736348"/>
                        <a:gd name="connsiteY92" fmla="*/ 253498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67350 w 736348"/>
                        <a:gd name="connsiteY91" fmla="*/ 244444 h 1128666"/>
                        <a:gd name="connsiteX92" fmla="*/ 603564 w 736348"/>
                        <a:gd name="connsiteY92" fmla="*/ 235391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603564 w 736348"/>
                        <a:gd name="connsiteY92" fmla="*/ 235391 h 1128666"/>
                        <a:gd name="connsiteX93" fmla="*/ 615635 w 736348"/>
                        <a:gd name="connsiteY93" fmla="*/ 274622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603564 w 736348"/>
                        <a:gd name="connsiteY92" fmla="*/ 235391 h 1128666"/>
                        <a:gd name="connsiteX93" fmla="*/ 630724 w 736348"/>
                        <a:gd name="connsiteY93" fmla="*/ 244444 h 1128666"/>
                        <a:gd name="connsiteX94" fmla="*/ 639778 w 736348"/>
                        <a:gd name="connsiteY94" fmla="*/ 274622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603564 w 736348"/>
                        <a:gd name="connsiteY92" fmla="*/ 235391 h 1128666"/>
                        <a:gd name="connsiteX93" fmla="*/ 630724 w 736348"/>
                        <a:gd name="connsiteY93" fmla="*/ 244444 h 1128666"/>
                        <a:gd name="connsiteX94" fmla="*/ 648832 w 736348"/>
                        <a:gd name="connsiteY94" fmla="*/ 256515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8832 w 736348"/>
                        <a:gd name="connsiteY94" fmla="*/ 256515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36761 w 736348"/>
                        <a:gd name="connsiteY94" fmla="*/ 277640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44032 w 736348"/>
                        <a:gd name="connsiteY86" fmla="*/ 199177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77638 w 736348"/>
                        <a:gd name="connsiteY85" fmla="*/ 232373 h 1128666"/>
                        <a:gd name="connsiteX86" fmla="*/ 350068 w 736348"/>
                        <a:gd name="connsiteY86" fmla="*/ 214266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26336 w 736348"/>
                        <a:gd name="connsiteY84" fmla="*/ 274622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02194 w 736348"/>
                        <a:gd name="connsiteY83" fmla="*/ 301782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2317 w 736348"/>
                        <a:gd name="connsiteY87" fmla="*/ 190124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28530 w 736348"/>
                        <a:gd name="connsiteY88" fmla="*/ 190124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2852 w 736348"/>
                        <a:gd name="connsiteY89" fmla="*/ 196159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14265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4154 w 736348"/>
                        <a:gd name="connsiteY90" fmla="*/ 205213 h 1128666"/>
                        <a:gd name="connsiteX91" fmla="*/ 555278 w 736348"/>
                        <a:gd name="connsiteY91" fmla="*/ 229354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1136 w 736348"/>
                        <a:gd name="connsiteY90" fmla="*/ 223320 h 1128666"/>
                        <a:gd name="connsiteX91" fmla="*/ 555278 w 736348"/>
                        <a:gd name="connsiteY91" fmla="*/ 229354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5815 w 736348"/>
                        <a:gd name="connsiteY94" fmla="*/ 253497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1136 w 736348"/>
                        <a:gd name="connsiteY90" fmla="*/ 223320 h 1128666"/>
                        <a:gd name="connsiteX91" fmla="*/ 555278 w 736348"/>
                        <a:gd name="connsiteY91" fmla="*/ 229354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2798 w 736348"/>
                        <a:gd name="connsiteY94" fmla="*/ 268586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1136 w 736348"/>
                        <a:gd name="connsiteY90" fmla="*/ 223320 h 1128666"/>
                        <a:gd name="connsiteX91" fmla="*/ 555278 w 736348"/>
                        <a:gd name="connsiteY91" fmla="*/ 229354 h 1128666"/>
                        <a:gd name="connsiteX92" fmla="*/ 597528 w 736348"/>
                        <a:gd name="connsiteY92" fmla="*/ 244444 h 1128666"/>
                        <a:gd name="connsiteX93" fmla="*/ 630724 w 736348"/>
                        <a:gd name="connsiteY93" fmla="*/ 244444 h 1128666"/>
                        <a:gd name="connsiteX94" fmla="*/ 642798 w 736348"/>
                        <a:gd name="connsiteY94" fmla="*/ 268586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289711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1136 w 736348"/>
                        <a:gd name="connsiteY90" fmla="*/ 223320 h 1128666"/>
                        <a:gd name="connsiteX91" fmla="*/ 555278 w 736348"/>
                        <a:gd name="connsiteY91" fmla="*/ 229354 h 1128666"/>
                        <a:gd name="connsiteX92" fmla="*/ 597528 w 736348"/>
                        <a:gd name="connsiteY92" fmla="*/ 244444 h 1128666"/>
                        <a:gd name="connsiteX93" fmla="*/ 624688 w 736348"/>
                        <a:gd name="connsiteY93" fmla="*/ 256515 h 1128666"/>
                        <a:gd name="connsiteX94" fmla="*/ 642798 w 736348"/>
                        <a:gd name="connsiteY94" fmla="*/ 268586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310836 h 1128666"/>
                        <a:gd name="connsiteX31" fmla="*/ 33196 w 736348"/>
                        <a:gd name="connsiteY31" fmla="*/ 331962 h 1128666"/>
                        <a:gd name="connsiteX32" fmla="*/ 18106 w 736348"/>
                        <a:gd name="connsiteY32" fmla="*/ 365157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1136 w 736348"/>
                        <a:gd name="connsiteY90" fmla="*/ 223320 h 1128666"/>
                        <a:gd name="connsiteX91" fmla="*/ 555278 w 736348"/>
                        <a:gd name="connsiteY91" fmla="*/ 229354 h 1128666"/>
                        <a:gd name="connsiteX92" fmla="*/ 597528 w 736348"/>
                        <a:gd name="connsiteY92" fmla="*/ 244444 h 1128666"/>
                        <a:gd name="connsiteX93" fmla="*/ 624688 w 736348"/>
                        <a:gd name="connsiteY93" fmla="*/ 256515 h 1128666"/>
                        <a:gd name="connsiteX94" fmla="*/ 642798 w 736348"/>
                        <a:gd name="connsiteY94" fmla="*/ 268586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310836 h 1128666"/>
                        <a:gd name="connsiteX31" fmla="*/ 33196 w 736348"/>
                        <a:gd name="connsiteY31" fmla="*/ 331962 h 1128666"/>
                        <a:gd name="connsiteX32" fmla="*/ 24142 w 736348"/>
                        <a:gd name="connsiteY32" fmla="*/ 383264 h 1128666"/>
                        <a:gd name="connsiteX33" fmla="*/ 9053 w 736348"/>
                        <a:gd name="connsiteY33" fmla="*/ 404389 h 1128666"/>
                        <a:gd name="connsiteX34" fmla="*/ 3017 w 736348"/>
                        <a:gd name="connsiteY34" fmla="*/ 425513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1136 w 736348"/>
                        <a:gd name="connsiteY90" fmla="*/ 223320 h 1128666"/>
                        <a:gd name="connsiteX91" fmla="*/ 555278 w 736348"/>
                        <a:gd name="connsiteY91" fmla="*/ 229354 h 1128666"/>
                        <a:gd name="connsiteX92" fmla="*/ 597528 w 736348"/>
                        <a:gd name="connsiteY92" fmla="*/ 244444 h 1128666"/>
                        <a:gd name="connsiteX93" fmla="*/ 624688 w 736348"/>
                        <a:gd name="connsiteY93" fmla="*/ 256515 h 1128666"/>
                        <a:gd name="connsiteX94" fmla="*/ 642798 w 736348"/>
                        <a:gd name="connsiteY94" fmla="*/ 268586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8586 w 736348"/>
                        <a:gd name="connsiteY21" fmla="*/ 54321 h 1128666"/>
                        <a:gd name="connsiteX22" fmla="*/ 238408 w 736348"/>
                        <a:gd name="connsiteY22" fmla="*/ 84500 h 1128666"/>
                        <a:gd name="connsiteX23" fmla="*/ 211246 w 736348"/>
                        <a:gd name="connsiteY23" fmla="*/ 96570 h 1128666"/>
                        <a:gd name="connsiteX24" fmla="*/ 178051 w 736348"/>
                        <a:gd name="connsiteY24" fmla="*/ 123731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90534 w 736348"/>
                        <a:gd name="connsiteY28" fmla="*/ 232373 h 1128666"/>
                        <a:gd name="connsiteX29" fmla="*/ 72427 w 736348"/>
                        <a:gd name="connsiteY29" fmla="*/ 256516 h 1128666"/>
                        <a:gd name="connsiteX30" fmla="*/ 45267 w 736348"/>
                        <a:gd name="connsiteY30" fmla="*/ 310836 h 1128666"/>
                        <a:gd name="connsiteX31" fmla="*/ 33196 w 736348"/>
                        <a:gd name="connsiteY31" fmla="*/ 331962 h 1128666"/>
                        <a:gd name="connsiteX32" fmla="*/ 24142 w 736348"/>
                        <a:gd name="connsiteY32" fmla="*/ 383264 h 1128666"/>
                        <a:gd name="connsiteX33" fmla="*/ 9053 w 736348"/>
                        <a:gd name="connsiteY33" fmla="*/ 404389 h 1128666"/>
                        <a:gd name="connsiteX34" fmla="*/ 6035 w 736348"/>
                        <a:gd name="connsiteY34" fmla="*/ 431549 h 1128666"/>
                        <a:gd name="connsiteX35" fmla="*/ 3017 w 736348"/>
                        <a:gd name="connsiteY35" fmla="*/ 458709 h 1128666"/>
                        <a:gd name="connsiteX36" fmla="*/ 0 w 736348"/>
                        <a:gd name="connsiteY36" fmla="*/ 494923 h 1128666"/>
                        <a:gd name="connsiteX37" fmla="*/ 0 w 736348"/>
                        <a:gd name="connsiteY37" fmla="*/ 546226 h 1128666"/>
                        <a:gd name="connsiteX38" fmla="*/ 0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1136 w 736348"/>
                        <a:gd name="connsiteY90" fmla="*/ 223320 h 1128666"/>
                        <a:gd name="connsiteX91" fmla="*/ 555278 w 736348"/>
                        <a:gd name="connsiteY91" fmla="*/ 229354 h 1128666"/>
                        <a:gd name="connsiteX92" fmla="*/ 597528 w 736348"/>
                        <a:gd name="connsiteY92" fmla="*/ 244444 h 1128666"/>
                        <a:gd name="connsiteX93" fmla="*/ 624688 w 736348"/>
                        <a:gd name="connsiteY93" fmla="*/ 256515 h 1128666"/>
                        <a:gd name="connsiteX94" fmla="*/ 642798 w 736348"/>
                        <a:gd name="connsiteY94" fmla="*/ 268586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91204 w 737018"/>
                        <a:gd name="connsiteY28" fmla="*/ 232373 h 1128666"/>
                        <a:gd name="connsiteX29" fmla="*/ 73097 w 737018"/>
                        <a:gd name="connsiteY29" fmla="*/ 256516 h 1128666"/>
                        <a:gd name="connsiteX30" fmla="*/ 45937 w 737018"/>
                        <a:gd name="connsiteY30" fmla="*/ 310836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9723 w 737018"/>
                        <a:gd name="connsiteY33" fmla="*/ 404389 h 1128666"/>
                        <a:gd name="connsiteX34" fmla="*/ 6705 w 737018"/>
                        <a:gd name="connsiteY34" fmla="*/ 431549 h 1128666"/>
                        <a:gd name="connsiteX35" fmla="*/ 3687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670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91204 w 737018"/>
                        <a:gd name="connsiteY28" fmla="*/ 232373 h 1128666"/>
                        <a:gd name="connsiteX29" fmla="*/ 73097 w 737018"/>
                        <a:gd name="connsiteY29" fmla="*/ 256516 h 1128666"/>
                        <a:gd name="connsiteX30" fmla="*/ 45937 w 737018"/>
                        <a:gd name="connsiteY30" fmla="*/ 310836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9723 w 737018"/>
                        <a:gd name="connsiteY33" fmla="*/ 404389 h 1128666"/>
                        <a:gd name="connsiteX34" fmla="*/ 6705 w 737018"/>
                        <a:gd name="connsiteY34" fmla="*/ 431549 h 1128666"/>
                        <a:gd name="connsiteX35" fmla="*/ 3687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91204 w 737018"/>
                        <a:gd name="connsiteY28" fmla="*/ 232373 h 1128666"/>
                        <a:gd name="connsiteX29" fmla="*/ 73097 w 737018"/>
                        <a:gd name="connsiteY29" fmla="*/ 256516 h 1128666"/>
                        <a:gd name="connsiteX30" fmla="*/ 45937 w 737018"/>
                        <a:gd name="connsiteY30" fmla="*/ 310836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9723 w 737018"/>
                        <a:gd name="connsiteY33" fmla="*/ 404389 h 1128666"/>
                        <a:gd name="connsiteX34" fmla="*/ 6705 w 737018"/>
                        <a:gd name="connsiteY34" fmla="*/ 431549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91204 w 737018"/>
                        <a:gd name="connsiteY28" fmla="*/ 232373 h 1128666"/>
                        <a:gd name="connsiteX29" fmla="*/ 73097 w 737018"/>
                        <a:gd name="connsiteY29" fmla="*/ 256516 h 1128666"/>
                        <a:gd name="connsiteX30" fmla="*/ 45937 w 737018"/>
                        <a:gd name="connsiteY30" fmla="*/ 310836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9723 w 737018"/>
                        <a:gd name="connsiteY33" fmla="*/ 404389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91204 w 737018"/>
                        <a:gd name="connsiteY28" fmla="*/ 232373 h 1128666"/>
                        <a:gd name="connsiteX29" fmla="*/ 73097 w 737018"/>
                        <a:gd name="connsiteY29" fmla="*/ 256516 h 1128666"/>
                        <a:gd name="connsiteX30" fmla="*/ 45937 w 737018"/>
                        <a:gd name="connsiteY30" fmla="*/ 310836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91204 w 737018"/>
                        <a:gd name="connsiteY28" fmla="*/ 232373 h 1128666"/>
                        <a:gd name="connsiteX29" fmla="*/ 73097 w 737018"/>
                        <a:gd name="connsiteY29" fmla="*/ 256516 h 1128666"/>
                        <a:gd name="connsiteX30" fmla="*/ 45937 w 737018"/>
                        <a:gd name="connsiteY30" fmla="*/ 310836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91204 w 737018"/>
                        <a:gd name="connsiteY28" fmla="*/ 232373 h 1128666"/>
                        <a:gd name="connsiteX29" fmla="*/ 73097 w 737018"/>
                        <a:gd name="connsiteY29" fmla="*/ 256516 h 1128666"/>
                        <a:gd name="connsiteX30" fmla="*/ 61026 w 737018"/>
                        <a:gd name="connsiteY30" fmla="*/ 316872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91204 w 737018"/>
                        <a:gd name="connsiteY28" fmla="*/ 232373 h 1128666"/>
                        <a:gd name="connsiteX29" fmla="*/ 82150 w 737018"/>
                        <a:gd name="connsiteY29" fmla="*/ 256516 h 1128666"/>
                        <a:gd name="connsiteX30" fmla="*/ 61026 w 737018"/>
                        <a:gd name="connsiteY30" fmla="*/ 316872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103276 w 737018"/>
                        <a:gd name="connsiteY28" fmla="*/ 238409 h 1128666"/>
                        <a:gd name="connsiteX29" fmla="*/ 82150 w 737018"/>
                        <a:gd name="connsiteY29" fmla="*/ 256516 h 1128666"/>
                        <a:gd name="connsiteX30" fmla="*/ 61026 w 737018"/>
                        <a:gd name="connsiteY30" fmla="*/ 316872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78721 w 737018"/>
                        <a:gd name="connsiteY24" fmla="*/ 123731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103276 w 737018"/>
                        <a:gd name="connsiteY28" fmla="*/ 238409 h 1128666"/>
                        <a:gd name="connsiteX29" fmla="*/ 82150 w 737018"/>
                        <a:gd name="connsiteY29" fmla="*/ 256516 h 1128666"/>
                        <a:gd name="connsiteX30" fmla="*/ 54990 w 737018"/>
                        <a:gd name="connsiteY30" fmla="*/ 292729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1916 w 737018"/>
                        <a:gd name="connsiteY23" fmla="*/ 96570 h 1128666"/>
                        <a:gd name="connsiteX24" fmla="*/ 184756 w 737018"/>
                        <a:gd name="connsiteY24" fmla="*/ 138820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103276 w 737018"/>
                        <a:gd name="connsiteY28" fmla="*/ 238409 h 1128666"/>
                        <a:gd name="connsiteX29" fmla="*/ 82150 w 737018"/>
                        <a:gd name="connsiteY29" fmla="*/ 256516 h 1128666"/>
                        <a:gd name="connsiteX30" fmla="*/ 54990 w 737018"/>
                        <a:gd name="connsiteY30" fmla="*/ 292729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9256 w 737018"/>
                        <a:gd name="connsiteY21" fmla="*/ 54321 h 1128666"/>
                        <a:gd name="connsiteX22" fmla="*/ 239078 w 737018"/>
                        <a:gd name="connsiteY22" fmla="*/ 84500 h 1128666"/>
                        <a:gd name="connsiteX23" fmla="*/ 214934 w 737018"/>
                        <a:gd name="connsiteY23" fmla="*/ 114677 h 1128666"/>
                        <a:gd name="connsiteX24" fmla="*/ 184756 w 737018"/>
                        <a:gd name="connsiteY24" fmla="*/ 138820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103276 w 737018"/>
                        <a:gd name="connsiteY28" fmla="*/ 238409 h 1128666"/>
                        <a:gd name="connsiteX29" fmla="*/ 82150 w 737018"/>
                        <a:gd name="connsiteY29" fmla="*/ 256516 h 1128666"/>
                        <a:gd name="connsiteX30" fmla="*/ 54990 w 737018"/>
                        <a:gd name="connsiteY30" fmla="*/ 292729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3220 w 737018"/>
                        <a:gd name="connsiteY21" fmla="*/ 69410 h 1128666"/>
                        <a:gd name="connsiteX22" fmla="*/ 239078 w 737018"/>
                        <a:gd name="connsiteY22" fmla="*/ 84500 h 1128666"/>
                        <a:gd name="connsiteX23" fmla="*/ 214934 w 737018"/>
                        <a:gd name="connsiteY23" fmla="*/ 114677 h 1128666"/>
                        <a:gd name="connsiteX24" fmla="*/ 184756 w 737018"/>
                        <a:gd name="connsiteY24" fmla="*/ 138820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103276 w 737018"/>
                        <a:gd name="connsiteY28" fmla="*/ 238409 h 1128666"/>
                        <a:gd name="connsiteX29" fmla="*/ 82150 w 737018"/>
                        <a:gd name="connsiteY29" fmla="*/ 256516 h 1128666"/>
                        <a:gd name="connsiteX30" fmla="*/ 54990 w 737018"/>
                        <a:gd name="connsiteY30" fmla="*/ 292729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3220 w 737018"/>
                        <a:gd name="connsiteY21" fmla="*/ 69410 h 1128666"/>
                        <a:gd name="connsiteX22" fmla="*/ 239078 w 737018"/>
                        <a:gd name="connsiteY22" fmla="*/ 84500 h 1128666"/>
                        <a:gd name="connsiteX23" fmla="*/ 214934 w 737018"/>
                        <a:gd name="connsiteY23" fmla="*/ 114677 h 1128666"/>
                        <a:gd name="connsiteX24" fmla="*/ 184756 w 737018"/>
                        <a:gd name="connsiteY24" fmla="*/ 138820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103276 w 737018"/>
                        <a:gd name="connsiteY28" fmla="*/ 238409 h 1128666"/>
                        <a:gd name="connsiteX29" fmla="*/ 82150 w 737018"/>
                        <a:gd name="connsiteY29" fmla="*/ 256516 h 1128666"/>
                        <a:gd name="connsiteX30" fmla="*/ 54990 w 737018"/>
                        <a:gd name="connsiteY30" fmla="*/ 292729 h 1128666"/>
                        <a:gd name="connsiteX31" fmla="*/ 33866 w 737018"/>
                        <a:gd name="connsiteY31" fmla="*/ 331962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3220 w 737018"/>
                        <a:gd name="connsiteY21" fmla="*/ 69410 h 1128666"/>
                        <a:gd name="connsiteX22" fmla="*/ 239078 w 737018"/>
                        <a:gd name="connsiteY22" fmla="*/ 84500 h 1128666"/>
                        <a:gd name="connsiteX23" fmla="*/ 214934 w 737018"/>
                        <a:gd name="connsiteY23" fmla="*/ 114677 h 1128666"/>
                        <a:gd name="connsiteX24" fmla="*/ 184756 w 737018"/>
                        <a:gd name="connsiteY24" fmla="*/ 138820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103276 w 737018"/>
                        <a:gd name="connsiteY28" fmla="*/ 238409 h 1128666"/>
                        <a:gd name="connsiteX29" fmla="*/ 82150 w 737018"/>
                        <a:gd name="connsiteY29" fmla="*/ 256516 h 1128666"/>
                        <a:gd name="connsiteX30" fmla="*/ 54990 w 737018"/>
                        <a:gd name="connsiteY30" fmla="*/ 292729 h 1128666"/>
                        <a:gd name="connsiteX31" fmla="*/ 36884 w 737018"/>
                        <a:gd name="connsiteY31" fmla="*/ 337998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3220 w 737018"/>
                        <a:gd name="connsiteY21" fmla="*/ 69410 h 1128666"/>
                        <a:gd name="connsiteX22" fmla="*/ 239078 w 737018"/>
                        <a:gd name="connsiteY22" fmla="*/ 84500 h 1128666"/>
                        <a:gd name="connsiteX23" fmla="*/ 214934 w 737018"/>
                        <a:gd name="connsiteY23" fmla="*/ 114677 h 1128666"/>
                        <a:gd name="connsiteX24" fmla="*/ 184756 w 737018"/>
                        <a:gd name="connsiteY24" fmla="*/ 138820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103276 w 737018"/>
                        <a:gd name="connsiteY28" fmla="*/ 238409 h 1128666"/>
                        <a:gd name="connsiteX29" fmla="*/ 82150 w 737018"/>
                        <a:gd name="connsiteY29" fmla="*/ 256516 h 1128666"/>
                        <a:gd name="connsiteX30" fmla="*/ 54990 w 737018"/>
                        <a:gd name="connsiteY30" fmla="*/ 292729 h 1128666"/>
                        <a:gd name="connsiteX31" fmla="*/ 42919 w 737018"/>
                        <a:gd name="connsiteY31" fmla="*/ 337998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928 w 737018"/>
                        <a:gd name="connsiteY0" fmla="*/ 298766 h 1128666"/>
                        <a:gd name="connsiteX1" fmla="*/ 737018 w 737018"/>
                        <a:gd name="connsiteY1" fmla="*/ 241426 h 1128666"/>
                        <a:gd name="connsiteX2" fmla="*/ 737018 w 737018"/>
                        <a:gd name="connsiteY2" fmla="*/ 199177 h 1128666"/>
                        <a:gd name="connsiteX3" fmla="*/ 734000 w 737018"/>
                        <a:gd name="connsiteY3" fmla="*/ 181070 h 1128666"/>
                        <a:gd name="connsiteX4" fmla="*/ 721929 w 737018"/>
                        <a:gd name="connsiteY4" fmla="*/ 153909 h 1128666"/>
                        <a:gd name="connsiteX5" fmla="*/ 694769 w 737018"/>
                        <a:gd name="connsiteY5" fmla="*/ 126749 h 1128666"/>
                        <a:gd name="connsiteX6" fmla="*/ 682697 w 737018"/>
                        <a:gd name="connsiteY6" fmla="*/ 102606 h 1128666"/>
                        <a:gd name="connsiteX7" fmla="*/ 667608 w 737018"/>
                        <a:gd name="connsiteY7" fmla="*/ 87517 h 1128666"/>
                        <a:gd name="connsiteX8" fmla="*/ 655537 w 737018"/>
                        <a:gd name="connsiteY8" fmla="*/ 66393 h 1128666"/>
                        <a:gd name="connsiteX9" fmla="*/ 616305 w 737018"/>
                        <a:gd name="connsiteY9" fmla="*/ 42251 h 1128666"/>
                        <a:gd name="connsiteX10" fmla="*/ 586127 w 737018"/>
                        <a:gd name="connsiteY10" fmla="*/ 27161 h 1128666"/>
                        <a:gd name="connsiteX11" fmla="*/ 558967 w 737018"/>
                        <a:gd name="connsiteY11" fmla="*/ 18108 h 1128666"/>
                        <a:gd name="connsiteX12" fmla="*/ 546895 w 737018"/>
                        <a:gd name="connsiteY12" fmla="*/ 6036 h 1128666"/>
                        <a:gd name="connsiteX13" fmla="*/ 519736 w 737018"/>
                        <a:gd name="connsiteY13" fmla="*/ 9053 h 1128666"/>
                        <a:gd name="connsiteX14" fmla="*/ 489557 w 737018"/>
                        <a:gd name="connsiteY14" fmla="*/ 0 h 1128666"/>
                        <a:gd name="connsiteX15" fmla="*/ 456361 w 737018"/>
                        <a:gd name="connsiteY15" fmla="*/ 0 h 1128666"/>
                        <a:gd name="connsiteX16" fmla="*/ 420148 w 737018"/>
                        <a:gd name="connsiteY16" fmla="*/ 3019 h 1128666"/>
                        <a:gd name="connsiteX17" fmla="*/ 380915 w 737018"/>
                        <a:gd name="connsiteY17" fmla="*/ 18107 h 1128666"/>
                        <a:gd name="connsiteX18" fmla="*/ 347719 w 737018"/>
                        <a:gd name="connsiteY18" fmla="*/ 24143 h 1128666"/>
                        <a:gd name="connsiteX19" fmla="*/ 311506 w 737018"/>
                        <a:gd name="connsiteY19" fmla="*/ 36214 h 1128666"/>
                        <a:gd name="connsiteX20" fmla="*/ 281327 w 737018"/>
                        <a:gd name="connsiteY20" fmla="*/ 57339 h 1128666"/>
                        <a:gd name="connsiteX21" fmla="*/ 263220 w 737018"/>
                        <a:gd name="connsiteY21" fmla="*/ 69410 h 1128666"/>
                        <a:gd name="connsiteX22" fmla="*/ 239078 w 737018"/>
                        <a:gd name="connsiteY22" fmla="*/ 84500 h 1128666"/>
                        <a:gd name="connsiteX23" fmla="*/ 214934 w 737018"/>
                        <a:gd name="connsiteY23" fmla="*/ 114677 h 1128666"/>
                        <a:gd name="connsiteX24" fmla="*/ 184756 w 737018"/>
                        <a:gd name="connsiteY24" fmla="*/ 138820 h 1128666"/>
                        <a:gd name="connsiteX25" fmla="*/ 160613 w 737018"/>
                        <a:gd name="connsiteY25" fmla="*/ 150892 h 1128666"/>
                        <a:gd name="connsiteX26" fmla="*/ 139489 w 737018"/>
                        <a:gd name="connsiteY26" fmla="*/ 175034 h 1128666"/>
                        <a:gd name="connsiteX27" fmla="*/ 118364 w 737018"/>
                        <a:gd name="connsiteY27" fmla="*/ 205213 h 1128666"/>
                        <a:gd name="connsiteX28" fmla="*/ 103276 w 737018"/>
                        <a:gd name="connsiteY28" fmla="*/ 238409 h 1128666"/>
                        <a:gd name="connsiteX29" fmla="*/ 82150 w 737018"/>
                        <a:gd name="connsiteY29" fmla="*/ 256516 h 1128666"/>
                        <a:gd name="connsiteX30" fmla="*/ 61025 w 737018"/>
                        <a:gd name="connsiteY30" fmla="*/ 292729 h 1128666"/>
                        <a:gd name="connsiteX31" fmla="*/ 42919 w 737018"/>
                        <a:gd name="connsiteY31" fmla="*/ 337998 h 1128666"/>
                        <a:gd name="connsiteX32" fmla="*/ 24812 w 737018"/>
                        <a:gd name="connsiteY32" fmla="*/ 383264 h 1128666"/>
                        <a:gd name="connsiteX33" fmla="*/ 24812 w 737018"/>
                        <a:gd name="connsiteY33" fmla="*/ 392318 h 1128666"/>
                        <a:gd name="connsiteX34" fmla="*/ 21794 w 737018"/>
                        <a:gd name="connsiteY34" fmla="*/ 425513 h 1128666"/>
                        <a:gd name="connsiteX35" fmla="*/ 15759 w 737018"/>
                        <a:gd name="connsiteY35" fmla="*/ 458709 h 1128666"/>
                        <a:gd name="connsiteX36" fmla="*/ 9723 w 737018"/>
                        <a:gd name="connsiteY36" fmla="*/ 497941 h 1128666"/>
                        <a:gd name="connsiteX37" fmla="*/ 9723 w 737018"/>
                        <a:gd name="connsiteY37" fmla="*/ 546226 h 1128666"/>
                        <a:gd name="connsiteX38" fmla="*/ 670 w 737018"/>
                        <a:gd name="connsiteY38" fmla="*/ 573387 h 1128666"/>
                        <a:gd name="connsiteX39" fmla="*/ 670 w 737018"/>
                        <a:gd name="connsiteY39" fmla="*/ 600547 h 1128666"/>
                        <a:gd name="connsiteX40" fmla="*/ 6705 w 737018"/>
                        <a:gd name="connsiteY40" fmla="*/ 627707 h 1128666"/>
                        <a:gd name="connsiteX41" fmla="*/ 12741 w 737018"/>
                        <a:gd name="connsiteY41" fmla="*/ 666939 h 1128666"/>
                        <a:gd name="connsiteX42" fmla="*/ 27830 w 737018"/>
                        <a:gd name="connsiteY42" fmla="*/ 718242 h 1128666"/>
                        <a:gd name="connsiteX43" fmla="*/ 51973 w 737018"/>
                        <a:gd name="connsiteY43" fmla="*/ 772562 h 1128666"/>
                        <a:gd name="connsiteX44" fmla="*/ 67061 w 737018"/>
                        <a:gd name="connsiteY44" fmla="*/ 811794 h 1128666"/>
                        <a:gd name="connsiteX45" fmla="*/ 82151 w 737018"/>
                        <a:gd name="connsiteY45" fmla="*/ 832919 h 1128666"/>
                        <a:gd name="connsiteX46" fmla="*/ 100258 w 737018"/>
                        <a:gd name="connsiteY46" fmla="*/ 866115 h 1128666"/>
                        <a:gd name="connsiteX47" fmla="*/ 112329 w 737018"/>
                        <a:gd name="connsiteY47" fmla="*/ 872152 h 1128666"/>
                        <a:gd name="connsiteX48" fmla="*/ 136472 w 737018"/>
                        <a:gd name="connsiteY48" fmla="*/ 908364 h 1128666"/>
                        <a:gd name="connsiteX49" fmla="*/ 184757 w 737018"/>
                        <a:gd name="connsiteY49" fmla="*/ 956650 h 1128666"/>
                        <a:gd name="connsiteX50" fmla="*/ 211917 w 737018"/>
                        <a:gd name="connsiteY50" fmla="*/ 992864 h 1128666"/>
                        <a:gd name="connsiteX51" fmla="*/ 227006 w 737018"/>
                        <a:gd name="connsiteY51" fmla="*/ 1004935 h 1128666"/>
                        <a:gd name="connsiteX52" fmla="*/ 254167 w 737018"/>
                        <a:gd name="connsiteY52" fmla="*/ 1029078 h 1128666"/>
                        <a:gd name="connsiteX53" fmla="*/ 293398 w 737018"/>
                        <a:gd name="connsiteY53" fmla="*/ 1053220 h 1128666"/>
                        <a:gd name="connsiteX54" fmla="*/ 338666 w 737018"/>
                        <a:gd name="connsiteY54" fmla="*/ 1086416 h 1128666"/>
                        <a:gd name="connsiteX55" fmla="*/ 399022 w 737018"/>
                        <a:gd name="connsiteY55" fmla="*/ 1119612 h 1128666"/>
                        <a:gd name="connsiteX56" fmla="*/ 444289 w 737018"/>
                        <a:gd name="connsiteY56" fmla="*/ 1128666 h 1128666"/>
                        <a:gd name="connsiteX57" fmla="*/ 507664 w 737018"/>
                        <a:gd name="connsiteY57" fmla="*/ 1122630 h 1128666"/>
                        <a:gd name="connsiteX58" fmla="*/ 537842 w 737018"/>
                        <a:gd name="connsiteY58" fmla="*/ 1128666 h 1128666"/>
                        <a:gd name="connsiteX59" fmla="*/ 565002 w 737018"/>
                        <a:gd name="connsiteY59" fmla="*/ 1098488 h 1128666"/>
                        <a:gd name="connsiteX60" fmla="*/ 574056 w 737018"/>
                        <a:gd name="connsiteY60" fmla="*/ 1098488 h 1128666"/>
                        <a:gd name="connsiteX61" fmla="*/ 571038 w 737018"/>
                        <a:gd name="connsiteY61" fmla="*/ 1074345 h 1128666"/>
                        <a:gd name="connsiteX62" fmla="*/ 552931 w 737018"/>
                        <a:gd name="connsiteY62" fmla="*/ 1056238 h 1128666"/>
                        <a:gd name="connsiteX63" fmla="*/ 513699 w 737018"/>
                        <a:gd name="connsiteY63" fmla="*/ 1029078 h 1128666"/>
                        <a:gd name="connsiteX64" fmla="*/ 504646 w 737018"/>
                        <a:gd name="connsiteY64" fmla="*/ 1023042 h 1128666"/>
                        <a:gd name="connsiteX65" fmla="*/ 477486 w 737018"/>
                        <a:gd name="connsiteY65" fmla="*/ 1007953 h 1128666"/>
                        <a:gd name="connsiteX66" fmla="*/ 441272 w 737018"/>
                        <a:gd name="connsiteY66" fmla="*/ 989846 h 1128666"/>
                        <a:gd name="connsiteX67" fmla="*/ 432218 w 737018"/>
                        <a:gd name="connsiteY67" fmla="*/ 968721 h 1128666"/>
                        <a:gd name="connsiteX68" fmla="*/ 377898 w 737018"/>
                        <a:gd name="connsiteY68" fmla="*/ 938543 h 1128666"/>
                        <a:gd name="connsiteX69" fmla="*/ 338666 w 737018"/>
                        <a:gd name="connsiteY69" fmla="*/ 890257 h 1128666"/>
                        <a:gd name="connsiteX70" fmla="*/ 299434 w 737018"/>
                        <a:gd name="connsiteY70" fmla="*/ 860079 h 1128666"/>
                        <a:gd name="connsiteX71" fmla="*/ 284346 w 737018"/>
                        <a:gd name="connsiteY71" fmla="*/ 820848 h 1128666"/>
                        <a:gd name="connsiteX72" fmla="*/ 266238 w 737018"/>
                        <a:gd name="connsiteY72" fmla="*/ 805759 h 1128666"/>
                        <a:gd name="connsiteX73" fmla="*/ 251149 w 737018"/>
                        <a:gd name="connsiteY73" fmla="*/ 781617 h 1128666"/>
                        <a:gd name="connsiteX74" fmla="*/ 233042 w 737018"/>
                        <a:gd name="connsiteY74" fmla="*/ 760492 h 1128666"/>
                        <a:gd name="connsiteX75" fmla="*/ 199847 w 737018"/>
                        <a:gd name="connsiteY75" fmla="*/ 697117 h 1128666"/>
                        <a:gd name="connsiteX76" fmla="*/ 181739 w 737018"/>
                        <a:gd name="connsiteY76" fmla="*/ 636761 h 1128666"/>
                        <a:gd name="connsiteX77" fmla="*/ 160614 w 737018"/>
                        <a:gd name="connsiteY77" fmla="*/ 591493 h 1128666"/>
                        <a:gd name="connsiteX78" fmla="*/ 145525 w 737018"/>
                        <a:gd name="connsiteY78" fmla="*/ 546226 h 1128666"/>
                        <a:gd name="connsiteX79" fmla="*/ 136472 w 737018"/>
                        <a:gd name="connsiteY79" fmla="*/ 482851 h 1128666"/>
                        <a:gd name="connsiteX80" fmla="*/ 142508 w 737018"/>
                        <a:gd name="connsiteY80" fmla="*/ 434566 h 1128666"/>
                        <a:gd name="connsiteX81" fmla="*/ 154579 w 737018"/>
                        <a:gd name="connsiteY81" fmla="*/ 374210 h 1128666"/>
                        <a:gd name="connsiteX82" fmla="*/ 178722 w 737018"/>
                        <a:gd name="connsiteY82" fmla="*/ 344033 h 1128666"/>
                        <a:gd name="connsiteX83" fmla="*/ 211917 w 737018"/>
                        <a:gd name="connsiteY83" fmla="*/ 310836 h 1128666"/>
                        <a:gd name="connsiteX84" fmla="*/ 236060 w 737018"/>
                        <a:gd name="connsiteY84" fmla="*/ 280658 h 1128666"/>
                        <a:gd name="connsiteX85" fmla="*/ 281326 w 737018"/>
                        <a:gd name="connsiteY85" fmla="*/ 241426 h 1128666"/>
                        <a:gd name="connsiteX86" fmla="*/ 350738 w 737018"/>
                        <a:gd name="connsiteY86" fmla="*/ 214266 h 1128666"/>
                        <a:gd name="connsiteX87" fmla="*/ 396005 w 737018"/>
                        <a:gd name="connsiteY87" fmla="*/ 196159 h 1128666"/>
                        <a:gd name="connsiteX88" fmla="*/ 438253 w 737018"/>
                        <a:gd name="connsiteY88" fmla="*/ 199177 h 1128666"/>
                        <a:gd name="connsiteX89" fmla="*/ 486540 w 737018"/>
                        <a:gd name="connsiteY89" fmla="*/ 211248 h 1128666"/>
                        <a:gd name="connsiteX90" fmla="*/ 531806 w 737018"/>
                        <a:gd name="connsiteY90" fmla="*/ 223320 h 1128666"/>
                        <a:gd name="connsiteX91" fmla="*/ 555948 w 737018"/>
                        <a:gd name="connsiteY91" fmla="*/ 229354 h 1128666"/>
                        <a:gd name="connsiteX92" fmla="*/ 598198 w 737018"/>
                        <a:gd name="connsiteY92" fmla="*/ 244444 h 1128666"/>
                        <a:gd name="connsiteX93" fmla="*/ 625358 w 737018"/>
                        <a:gd name="connsiteY93" fmla="*/ 256515 h 1128666"/>
                        <a:gd name="connsiteX94" fmla="*/ 643468 w 737018"/>
                        <a:gd name="connsiteY94" fmla="*/ 268586 h 1128666"/>
                        <a:gd name="connsiteX95" fmla="*/ 676661 w 737018"/>
                        <a:gd name="connsiteY95" fmla="*/ 292730 h 1128666"/>
                        <a:gd name="connsiteX96" fmla="*/ 721928 w 737018"/>
                        <a:gd name="connsiteY96" fmla="*/ 298766 h 1128666"/>
                        <a:gd name="connsiteX0" fmla="*/ 721258 w 736348"/>
                        <a:gd name="connsiteY0" fmla="*/ 298766 h 1128666"/>
                        <a:gd name="connsiteX1" fmla="*/ 736348 w 736348"/>
                        <a:gd name="connsiteY1" fmla="*/ 241426 h 1128666"/>
                        <a:gd name="connsiteX2" fmla="*/ 736348 w 736348"/>
                        <a:gd name="connsiteY2" fmla="*/ 199177 h 1128666"/>
                        <a:gd name="connsiteX3" fmla="*/ 733330 w 736348"/>
                        <a:gd name="connsiteY3" fmla="*/ 181070 h 1128666"/>
                        <a:gd name="connsiteX4" fmla="*/ 721259 w 736348"/>
                        <a:gd name="connsiteY4" fmla="*/ 153909 h 1128666"/>
                        <a:gd name="connsiteX5" fmla="*/ 694099 w 736348"/>
                        <a:gd name="connsiteY5" fmla="*/ 126749 h 1128666"/>
                        <a:gd name="connsiteX6" fmla="*/ 682027 w 736348"/>
                        <a:gd name="connsiteY6" fmla="*/ 102606 h 1128666"/>
                        <a:gd name="connsiteX7" fmla="*/ 666938 w 736348"/>
                        <a:gd name="connsiteY7" fmla="*/ 87517 h 1128666"/>
                        <a:gd name="connsiteX8" fmla="*/ 654867 w 736348"/>
                        <a:gd name="connsiteY8" fmla="*/ 66393 h 1128666"/>
                        <a:gd name="connsiteX9" fmla="*/ 615635 w 736348"/>
                        <a:gd name="connsiteY9" fmla="*/ 42251 h 1128666"/>
                        <a:gd name="connsiteX10" fmla="*/ 585457 w 736348"/>
                        <a:gd name="connsiteY10" fmla="*/ 27161 h 1128666"/>
                        <a:gd name="connsiteX11" fmla="*/ 558297 w 736348"/>
                        <a:gd name="connsiteY11" fmla="*/ 18108 h 1128666"/>
                        <a:gd name="connsiteX12" fmla="*/ 546225 w 736348"/>
                        <a:gd name="connsiteY12" fmla="*/ 6036 h 1128666"/>
                        <a:gd name="connsiteX13" fmla="*/ 519066 w 736348"/>
                        <a:gd name="connsiteY13" fmla="*/ 9053 h 1128666"/>
                        <a:gd name="connsiteX14" fmla="*/ 488887 w 736348"/>
                        <a:gd name="connsiteY14" fmla="*/ 0 h 1128666"/>
                        <a:gd name="connsiteX15" fmla="*/ 455691 w 736348"/>
                        <a:gd name="connsiteY15" fmla="*/ 0 h 1128666"/>
                        <a:gd name="connsiteX16" fmla="*/ 419478 w 736348"/>
                        <a:gd name="connsiteY16" fmla="*/ 3019 h 1128666"/>
                        <a:gd name="connsiteX17" fmla="*/ 380245 w 736348"/>
                        <a:gd name="connsiteY17" fmla="*/ 18107 h 1128666"/>
                        <a:gd name="connsiteX18" fmla="*/ 347049 w 736348"/>
                        <a:gd name="connsiteY18" fmla="*/ 24143 h 1128666"/>
                        <a:gd name="connsiteX19" fmla="*/ 310836 w 736348"/>
                        <a:gd name="connsiteY19" fmla="*/ 36214 h 1128666"/>
                        <a:gd name="connsiteX20" fmla="*/ 280657 w 736348"/>
                        <a:gd name="connsiteY20" fmla="*/ 57339 h 1128666"/>
                        <a:gd name="connsiteX21" fmla="*/ 262550 w 736348"/>
                        <a:gd name="connsiteY21" fmla="*/ 69410 h 1128666"/>
                        <a:gd name="connsiteX22" fmla="*/ 238408 w 736348"/>
                        <a:gd name="connsiteY22" fmla="*/ 84500 h 1128666"/>
                        <a:gd name="connsiteX23" fmla="*/ 214264 w 736348"/>
                        <a:gd name="connsiteY23" fmla="*/ 114677 h 1128666"/>
                        <a:gd name="connsiteX24" fmla="*/ 184086 w 736348"/>
                        <a:gd name="connsiteY24" fmla="*/ 138820 h 1128666"/>
                        <a:gd name="connsiteX25" fmla="*/ 159943 w 736348"/>
                        <a:gd name="connsiteY25" fmla="*/ 150892 h 1128666"/>
                        <a:gd name="connsiteX26" fmla="*/ 138819 w 736348"/>
                        <a:gd name="connsiteY26" fmla="*/ 175034 h 1128666"/>
                        <a:gd name="connsiteX27" fmla="*/ 117694 w 736348"/>
                        <a:gd name="connsiteY27" fmla="*/ 205213 h 1128666"/>
                        <a:gd name="connsiteX28" fmla="*/ 102606 w 736348"/>
                        <a:gd name="connsiteY28" fmla="*/ 238409 h 1128666"/>
                        <a:gd name="connsiteX29" fmla="*/ 81480 w 736348"/>
                        <a:gd name="connsiteY29" fmla="*/ 256516 h 1128666"/>
                        <a:gd name="connsiteX30" fmla="*/ 60355 w 736348"/>
                        <a:gd name="connsiteY30" fmla="*/ 292729 h 1128666"/>
                        <a:gd name="connsiteX31" fmla="*/ 42249 w 736348"/>
                        <a:gd name="connsiteY31" fmla="*/ 337998 h 1128666"/>
                        <a:gd name="connsiteX32" fmla="*/ 24142 w 736348"/>
                        <a:gd name="connsiteY32" fmla="*/ 383264 h 1128666"/>
                        <a:gd name="connsiteX33" fmla="*/ 24142 w 736348"/>
                        <a:gd name="connsiteY33" fmla="*/ 392318 h 1128666"/>
                        <a:gd name="connsiteX34" fmla="*/ 21124 w 736348"/>
                        <a:gd name="connsiteY34" fmla="*/ 425513 h 1128666"/>
                        <a:gd name="connsiteX35" fmla="*/ 15089 w 736348"/>
                        <a:gd name="connsiteY35" fmla="*/ 458709 h 1128666"/>
                        <a:gd name="connsiteX36" fmla="*/ 9053 w 736348"/>
                        <a:gd name="connsiteY36" fmla="*/ 497941 h 1128666"/>
                        <a:gd name="connsiteX37" fmla="*/ 9053 w 736348"/>
                        <a:gd name="connsiteY37" fmla="*/ 546226 h 1128666"/>
                        <a:gd name="connsiteX38" fmla="*/ 6035 w 736348"/>
                        <a:gd name="connsiteY38" fmla="*/ 573387 h 1128666"/>
                        <a:gd name="connsiteX39" fmla="*/ 0 w 736348"/>
                        <a:gd name="connsiteY39" fmla="*/ 600547 h 1128666"/>
                        <a:gd name="connsiteX40" fmla="*/ 6035 w 736348"/>
                        <a:gd name="connsiteY40" fmla="*/ 627707 h 1128666"/>
                        <a:gd name="connsiteX41" fmla="*/ 12071 w 736348"/>
                        <a:gd name="connsiteY41" fmla="*/ 666939 h 1128666"/>
                        <a:gd name="connsiteX42" fmla="*/ 27160 w 736348"/>
                        <a:gd name="connsiteY42" fmla="*/ 718242 h 1128666"/>
                        <a:gd name="connsiteX43" fmla="*/ 51303 w 736348"/>
                        <a:gd name="connsiteY43" fmla="*/ 772562 h 1128666"/>
                        <a:gd name="connsiteX44" fmla="*/ 66391 w 736348"/>
                        <a:gd name="connsiteY44" fmla="*/ 811794 h 1128666"/>
                        <a:gd name="connsiteX45" fmla="*/ 81481 w 736348"/>
                        <a:gd name="connsiteY45" fmla="*/ 832919 h 1128666"/>
                        <a:gd name="connsiteX46" fmla="*/ 99588 w 736348"/>
                        <a:gd name="connsiteY46" fmla="*/ 866115 h 1128666"/>
                        <a:gd name="connsiteX47" fmla="*/ 111659 w 736348"/>
                        <a:gd name="connsiteY47" fmla="*/ 872152 h 1128666"/>
                        <a:gd name="connsiteX48" fmla="*/ 135802 w 736348"/>
                        <a:gd name="connsiteY48" fmla="*/ 908364 h 1128666"/>
                        <a:gd name="connsiteX49" fmla="*/ 184087 w 736348"/>
                        <a:gd name="connsiteY49" fmla="*/ 956650 h 1128666"/>
                        <a:gd name="connsiteX50" fmla="*/ 211247 w 736348"/>
                        <a:gd name="connsiteY50" fmla="*/ 992864 h 1128666"/>
                        <a:gd name="connsiteX51" fmla="*/ 226336 w 736348"/>
                        <a:gd name="connsiteY51" fmla="*/ 1004935 h 1128666"/>
                        <a:gd name="connsiteX52" fmla="*/ 253497 w 736348"/>
                        <a:gd name="connsiteY52" fmla="*/ 1029078 h 1128666"/>
                        <a:gd name="connsiteX53" fmla="*/ 292728 w 736348"/>
                        <a:gd name="connsiteY53" fmla="*/ 1053220 h 1128666"/>
                        <a:gd name="connsiteX54" fmla="*/ 337996 w 736348"/>
                        <a:gd name="connsiteY54" fmla="*/ 1086416 h 1128666"/>
                        <a:gd name="connsiteX55" fmla="*/ 398352 w 736348"/>
                        <a:gd name="connsiteY55" fmla="*/ 1119612 h 1128666"/>
                        <a:gd name="connsiteX56" fmla="*/ 443619 w 736348"/>
                        <a:gd name="connsiteY56" fmla="*/ 1128666 h 1128666"/>
                        <a:gd name="connsiteX57" fmla="*/ 506994 w 736348"/>
                        <a:gd name="connsiteY57" fmla="*/ 1122630 h 1128666"/>
                        <a:gd name="connsiteX58" fmla="*/ 537172 w 736348"/>
                        <a:gd name="connsiteY58" fmla="*/ 1128666 h 1128666"/>
                        <a:gd name="connsiteX59" fmla="*/ 564332 w 736348"/>
                        <a:gd name="connsiteY59" fmla="*/ 1098488 h 1128666"/>
                        <a:gd name="connsiteX60" fmla="*/ 573386 w 736348"/>
                        <a:gd name="connsiteY60" fmla="*/ 1098488 h 1128666"/>
                        <a:gd name="connsiteX61" fmla="*/ 570368 w 736348"/>
                        <a:gd name="connsiteY61" fmla="*/ 1074345 h 1128666"/>
                        <a:gd name="connsiteX62" fmla="*/ 552261 w 736348"/>
                        <a:gd name="connsiteY62" fmla="*/ 1056238 h 1128666"/>
                        <a:gd name="connsiteX63" fmla="*/ 513029 w 736348"/>
                        <a:gd name="connsiteY63" fmla="*/ 1029078 h 1128666"/>
                        <a:gd name="connsiteX64" fmla="*/ 503976 w 736348"/>
                        <a:gd name="connsiteY64" fmla="*/ 1023042 h 1128666"/>
                        <a:gd name="connsiteX65" fmla="*/ 476816 w 736348"/>
                        <a:gd name="connsiteY65" fmla="*/ 1007953 h 1128666"/>
                        <a:gd name="connsiteX66" fmla="*/ 440602 w 736348"/>
                        <a:gd name="connsiteY66" fmla="*/ 989846 h 1128666"/>
                        <a:gd name="connsiteX67" fmla="*/ 431548 w 736348"/>
                        <a:gd name="connsiteY67" fmla="*/ 968721 h 1128666"/>
                        <a:gd name="connsiteX68" fmla="*/ 377228 w 736348"/>
                        <a:gd name="connsiteY68" fmla="*/ 938543 h 1128666"/>
                        <a:gd name="connsiteX69" fmla="*/ 337996 w 736348"/>
                        <a:gd name="connsiteY69" fmla="*/ 890257 h 1128666"/>
                        <a:gd name="connsiteX70" fmla="*/ 298764 w 736348"/>
                        <a:gd name="connsiteY70" fmla="*/ 860079 h 1128666"/>
                        <a:gd name="connsiteX71" fmla="*/ 283676 w 736348"/>
                        <a:gd name="connsiteY71" fmla="*/ 820848 h 1128666"/>
                        <a:gd name="connsiteX72" fmla="*/ 265568 w 736348"/>
                        <a:gd name="connsiteY72" fmla="*/ 805759 h 1128666"/>
                        <a:gd name="connsiteX73" fmla="*/ 250479 w 736348"/>
                        <a:gd name="connsiteY73" fmla="*/ 781617 h 1128666"/>
                        <a:gd name="connsiteX74" fmla="*/ 232372 w 736348"/>
                        <a:gd name="connsiteY74" fmla="*/ 760492 h 1128666"/>
                        <a:gd name="connsiteX75" fmla="*/ 199177 w 736348"/>
                        <a:gd name="connsiteY75" fmla="*/ 697117 h 1128666"/>
                        <a:gd name="connsiteX76" fmla="*/ 181069 w 736348"/>
                        <a:gd name="connsiteY76" fmla="*/ 636761 h 1128666"/>
                        <a:gd name="connsiteX77" fmla="*/ 159944 w 736348"/>
                        <a:gd name="connsiteY77" fmla="*/ 591493 h 1128666"/>
                        <a:gd name="connsiteX78" fmla="*/ 144855 w 736348"/>
                        <a:gd name="connsiteY78" fmla="*/ 546226 h 1128666"/>
                        <a:gd name="connsiteX79" fmla="*/ 135802 w 736348"/>
                        <a:gd name="connsiteY79" fmla="*/ 482851 h 1128666"/>
                        <a:gd name="connsiteX80" fmla="*/ 141838 w 736348"/>
                        <a:gd name="connsiteY80" fmla="*/ 434566 h 1128666"/>
                        <a:gd name="connsiteX81" fmla="*/ 153909 w 736348"/>
                        <a:gd name="connsiteY81" fmla="*/ 374210 h 1128666"/>
                        <a:gd name="connsiteX82" fmla="*/ 178052 w 736348"/>
                        <a:gd name="connsiteY82" fmla="*/ 344033 h 1128666"/>
                        <a:gd name="connsiteX83" fmla="*/ 211247 w 736348"/>
                        <a:gd name="connsiteY83" fmla="*/ 310836 h 1128666"/>
                        <a:gd name="connsiteX84" fmla="*/ 235390 w 736348"/>
                        <a:gd name="connsiteY84" fmla="*/ 280658 h 1128666"/>
                        <a:gd name="connsiteX85" fmla="*/ 280656 w 736348"/>
                        <a:gd name="connsiteY85" fmla="*/ 241426 h 1128666"/>
                        <a:gd name="connsiteX86" fmla="*/ 350068 w 736348"/>
                        <a:gd name="connsiteY86" fmla="*/ 214266 h 1128666"/>
                        <a:gd name="connsiteX87" fmla="*/ 395335 w 736348"/>
                        <a:gd name="connsiteY87" fmla="*/ 196159 h 1128666"/>
                        <a:gd name="connsiteX88" fmla="*/ 437583 w 736348"/>
                        <a:gd name="connsiteY88" fmla="*/ 199177 h 1128666"/>
                        <a:gd name="connsiteX89" fmla="*/ 485870 w 736348"/>
                        <a:gd name="connsiteY89" fmla="*/ 211248 h 1128666"/>
                        <a:gd name="connsiteX90" fmla="*/ 531136 w 736348"/>
                        <a:gd name="connsiteY90" fmla="*/ 223320 h 1128666"/>
                        <a:gd name="connsiteX91" fmla="*/ 555278 w 736348"/>
                        <a:gd name="connsiteY91" fmla="*/ 229354 h 1128666"/>
                        <a:gd name="connsiteX92" fmla="*/ 597528 w 736348"/>
                        <a:gd name="connsiteY92" fmla="*/ 244444 h 1128666"/>
                        <a:gd name="connsiteX93" fmla="*/ 624688 w 736348"/>
                        <a:gd name="connsiteY93" fmla="*/ 256515 h 1128666"/>
                        <a:gd name="connsiteX94" fmla="*/ 642798 w 736348"/>
                        <a:gd name="connsiteY94" fmla="*/ 268586 h 1128666"/>
                        <a:gd name="connsiteX95" fmla="*/ 675991 w 736348"/>
                        <a:gd name="connsiteY95" fmla="*/ 292730 h 1128666"/>
                        <a:gd name="connsiteX96" fmla="*/ 721258 w 736348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224 w 730537"/>
                        <a:gd name="connsiteY40" fmla="*/ 627707 h 1128666"/>
                        <a:gd name="connsiteX41" fmla="*/ 6260 w 730537"/>
                        <a:gd name="connsiteY41" fmla="*/ 666939 h 1128666"/>
                        <a:gd name="connsiteX42" fmla="*/ 21349 w 730537"/>
                        <a:gd name="connsiteY42" fmla="*/ 718242 h 1128666"/>
                        <a:gd name="connsiteX43" fmla="*/ 45492 w 730537"/>
                        <a:gd name="connsiteY43" fmla="*/ 772562 h 1128666"/>
                        <a:gd name="connsiteX44" fmla="*/ 60580 w 730537"/>
                        <a:gd name="connsiteY44" fmla="*/ 811794 h 1128666"/>
                        <a:gd name="connsiteX45" fmla="*/ 75670 w 730537"/>
                        <a:gd name="connsiteY45" fmla="*/ 832919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224 w 730537"/>
                        <a:gd name="connsiteY40" fmla="*/ 627707 h 1128666"/>
                        <a:gd name="connsiteX41" fmla="*/ 24367 w 730537"/>
                        <a:gd name="connsiteY41" fmla="*/ 669957 h 1128666"/>
                        <a:gd name="connsiteX42" fmla="*/ 21349 w 730537"/>
                        <a:gd name="connsiteY42" fmla="*/ 718242 h 1128666"/>
                        <a:gd name="connsiteX43" fmla="*/ 45492 w 730537"/>
                        <a:gd name="connsiteY43" fmla="*/ 772562 h 1128666"/>
                        <a:gd name="connsiteX44" fmla="*/ 60580 w 730537"/>
                        <a:gd name="connsiteY44" fmla="*/ 811794 h 1128666"/>
                        <a:gd name="connsiteX45" fmla="*/ 75670 w 730537"/>
                        <a:gd name="connsiteY45" fmla="*/ 832919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24367 w 730537"/>
                        <a:gd name="connsiteY41" fmla="*/ 669957 h 1128666"/>
                        <a:gd name="connsiteX42" fmla="*/ 21349 w 730537"/>
                        <a:gd name="connsiteY42" fmla="*/ 718242 h 1128666"/>
                        <a:gd name="connsiteX43" fmla="*/ 45492 w 730537"/>
                        <a:gd name="connsiteY43" fmla="*/ 772562 h 1128666"/>
                        <a:gd name="connsiteX44" fmla="*/ 60580 w 730537"/>
                        <a:gd name="connsiteY44" fmla="*/ 811794 h 1128666"/>
                        <a:gd name="connsiteX45" fmla="*/ 75670 w 730537"/>
                        <a:gd name="connsiteY45" fmla="*/ 832919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21349 w 730537"/>
                        <a:gd name="connsiteY42" fmla="*/ 718242 h 1128666"/>
                        <a:gd name="connsiteX43" fmla="*/ 45492 w 730537"/>
                        <a:gd name="connsiteY43" fmla="*/ 772562 h 1128666"/>
                        <a:gd name="connsiteX44" fmla="*/ 60580 w 730537"/>
                        <a:gd name="connsiteY44" fmla="*/ 811794 h 1128666"/>
                        <a:gd name="connsiteX45" fmla="*/ 75670 w 730537"/>
                        <a:gd name="connsiteY45" fmla="*/ 832919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24277 h 1128666"/>
                        <a:gd name="connsiteX43" fmla="*/ 45492 w 730537"/>
                        <a:gd name="connsiteY43" fmla="*/ 772562 h 1128666"/>
                        <a:gd name="connsiteX44" fmla="*/ 60580 w 730537"/>
                        <a:gd name="connsiteY44" fmla="*/ 811794 h 1128666"/>
                        <a:gd name="connsiteX45" fmla="*/ 75670 w 730537"/>
                        <a:gd name="connsiteY45" fmla="*/ 832919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24277 h 1128666"/>
                        <a:gd name="connsiteX43" fmla="*/ 45492 w 730537"/>
                        <a:gd name="connsiteY43" fmla="*/ 772562 h 1128666"/>
                        <a:gd name="connsiteX44" fmla="*/ 60580 w 730537"/>
                        <a:gd name="connsiteY44" fmla="*/ 811794 h 1128666"/>
                        <a:gd name="connsiteX45" fmla="*/ 78688 w 730537"/>
                        <a:gd name="connsiteY45" fmla="*/ 823865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24277 h 1128666"/>
                        <a:gd name="connsiteX43" fmla="*/ 45492 w 730537"/>
                        <a:gd name="connsiteY43" fmla="*/ 772562 h 1128666"/>
                        <a:gd name="connsiteX44" fmla="*/ 60580 w 730537"/>
                        <a:gd name="connsiteY44" fmla="*/ 811794 h 1128666"/>
                        <a:gd name="connsiteX45" fmla="*/ 69634 w 730537"/>
                        <a:gd name="connsiteY45" fmla="*/ 814812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24277 h 1128666"/>
                        <a:gd name="connsiteX43" fmla="*/ 45492 w 730537"/>
                        <a:gd name="connsiteY43" fmla="*/ 772562 h 1128666"/>
                        <a:gd name="connsiteX44" fmla="*/ 60580 w 730537"/>
                        <a:gd name="connsiteY44" fmla="*/ 811794 h 1128666"/>
                        <a:gd name="connsiteX45" fmla="*/ 84723 w 730537"/>
                        <a:gd name="connsiteY45" fmla="*/ 826883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24277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3777 w 730537"/>
                        <a:gd name="connsiteY46" fmla="*/ 866115 h 1128666"/>
                        <a:gd name="connsiteX47" fmla="*/ 105848 w 730537"/>
                        <a:gd name="connsiteY47" fmla="*/ 872152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3777 w 730537"/>
                        <a:gd name="connsiteY46" fmla="*/ 866115 h 1128666"/>
                        <a:gd name="connsiteX47" fmla="*/ 114901 w 730537"/>
                        <a:gd name="connsiteY47" fmla="*/ 878188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9813 w 730537"/>
                        <a:gd name="connsiteY46" fmla="*/ 860080 h 1128666"/>
                        <a:gd name="connsiteX47" fmla="*/ 114901 w 730537"/>
                        <a:gd name="connsiteY47" fmla="*/ 878188 h 1128666"/>
                        <a:gd name="connsiteX48" fmla="*/ 129991 w 730537"/>
                        <a:gd name="connsiteY48" fmla="*/ 908364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9813 w 730537"/>
                        <a:gd name="connsiteY46" fmla="*/ 860080 h 1128666"/>
                        <a:gd name="connsiteX47" fmla="*/ 114901 w 730537"/>
                        <a:gd name="connsiteY47" fmla="*/ 878188 h 1128666"/>
                        <a:gd name="connsiteX48" fmla="*/ 136027 w 730537"/>
                        <a:gd name="connsiteY48" fmla="*/ 905346 h 1128666"/>
                        <a:gd name="connsiteX49" fmla="*/ 178276 w 730537"/>
                        <a:gd name="connsiteY49" fmla="*/ 956650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9813 w 730537"/>
                        <a:gd name="connsiteY46" fmla="*/ 860080 h 1128666"/>
                        <a:gd name="connsiteX47" fmla="*/ 114901 w 730537"/>
                        <a:gd name="connsiteY47" fmla="*/ 878188 h 1128666"/>
                        <a:gd name="connsiteX48" fmla="*/ 136027 w 730537"/>
                        <a:gd name="connsiteY48" fmla="*/ 905346 h 1128666"/>
                        <a:gd name="connsiteX49" fmla="*/ 181294 w 730537"/>
                        <a:gd name="connsiteY49" fmla="*/ 953632 h 1128666"/>
                        <a:gd name="connsiteX50" fmla="*/ 205436 w 730537"/>
                        <a:gd name="connsiteY50" fmla="*/ 992864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9813 w 730537"/>
                        <a:gd name="connsiteY46" fmla="*/ 860080 h 1128666"/>
                        <a:gd name="connsiteX47" fmla="*/ 114901 w 730537"/>
                        <a:gd name="connsiteY47" fmla="*/ 878188 h 1128666"/>
                        <a:gd name="connsiteX48" fmla="*/ 136027 w 730537"/>
                        <a:gd name="connsiteY48" fmla="*/ 905346 h 1128666"/>
                        <a:gd name="connsiteX49" fmla="*/ 181294 w 730537"/>
                        <a:gd name="connsiteY49" fmla="*/ 953632 h 1128666"/>
                        <a:gd name="connsiteX50" fmla="*/ 217507 w 730537"/>
                        <a:gd name="connsiteY50" fmla="*/ 989846 h 1128666"/>
                        <a:gd name="connsiteX51" fmla="*/ 220525 w 730537"/>
                        <a:gd name="connsiteY51" fmla="*/ 1004935 h 1128666"/>
                        <a:gd name="connsiteX52" fmla="*/ 247686 w 730537"/>
                        <a:gd name="connsiteY52" fmla="*/ 1029078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9813 w 730537"/>
                        <a:gd name="connsiteY46" fmla="*/ 860080 h 1128666"/>
                        <a:gd name="connsiteX47" fmla="*/ 114901 w 730537"/>
                        <a:gd name="connsiteY47" fmla="*/ 878188 h 1128666"/>
                        <a:gd name="connsiteX48" fmla="*/ 136027 w 730537"/>
                        <a:gd name="connsiteY48" fmla="*/ 905346 h 1128666"/>
                        <a:gd name="connsiteX49" fmla="*/ 181294 w 730537"/>
                        <a:gd name="connsiteY49" fmla="*/ 953632 h 1128666"/>
                        <a:gd name="connsiteX50" fmla="*/ 217507 w 730537"/>
                        <a:gd name="connsiteY50" fmla="*/ 989846 h 1128666"/>
                        <a:gd name="connsiteX51" fmla="*/ 220525 w 730537"/>
                        <a:gd name="connsiteY51" fmla="*/ 1004935 h 1128666"/>
                        <a:gd name="connsiteX52" fmla="*/ 256740 w 730537"/>
                        <a:gd name="connsiteY52" fmla="*/ 1017007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9813 w 730537"/>
                        <a:gd name="connsiteY46" fmla="*/ 860080 h 1128666"/>
                        <a:gd name="connsiteX47" fmla="*/ 114901 w 730537"/>
                        <a:gd name="connsiteY47" fmla="*/ 878188 h 1128666"/>
                        <a:gd name="connsiteX48" fmla="*/ 136027 w 730537"/>
                        <a:gd name="connsiteY48" fmla="*/ 905346 h 1128666"/>
                        <a:gd name="connsiteX49" fmla="*/ 181294 w 730537"/>
                        <a:gd name="connsiteY49" fmla="*/ 953632 h 1128666"/>
                        <a:gd name="connsiteX50" fmla="*/ 217507 w 730537"/>
                        <a:gd name="connsiteY50" fmla="*/ 989846 h 1128666"/>
                        <a:gd name="connsiteX51" fmla="*/ 229579 w 730537"/>
                        <a:gd name="connsiteY51" fmla="*/ 1001917 h 1128666"/>
                        <a:gd name="connsiteX52" fmla="*/ 256740 w 730537"/>
                        <a:gd name="connsiteY52" fmla="*/ 1017007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9813 w 730537"/>
                        <a:gd name="connsiteY46" fmla="*/ 860080 h 1128666"/>
                        <a:gd name="connsiteX47" fmla="*/ 114901 w 730537"/>
                        <a:gd name="connsiteY47" fmla="*/ 878188 h 1128666"/>
                        <a:gd name="connsiteX48" fmla="*/ 136027 w 730537"/>
                        <a:gd name="connsiteY48" fmla="*/ 905346 h 1128666"/>
                        <a:gd name="connsiteX49" fmla="*/ 181294 w 730537"/>
                        <a:gd name="connsiteY49" fmla="*/ 953632 h 1128666"/>
                        <a:gd name="connsiteX50" fmla="*/ 217507 w 730537"/>
                        <a:gd name="connsiteY50" fmla="*/ 989846 h 1128666"/>
                        <a:gd name="connsiteX51" fmla="*/ 229579 w 730537"/>
                        <a:gd name="connsiteY51" fmla="*/ 1001917 h 1128666"/>
                        <a:gd name="connsiteX52" fmla="*/ 256740 w 730537"/>
                        <a:gd name="connsiteY52" fmla="*/ 1023042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28666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28666"/>
                        <a:gd name="connsiteX1" fmla="*/ 730537 w 730537"/>
                        <a:gd name="connsiteY1" fmla="*/ 241426 h 1128666"/>
                        <a:gd name="connsiteX2" fmla="*/ 730537 w 730537"/>
                        <a:gd name="connsiteY2" fmla="*/ 199177 h 1128666"/>
                        <a:gd name="connsiteX3" fmla="*/ 727519 w 730537"/>
                        <a:gd name="connsiteY3" fmla="*/ 181070 h 1128666"/>
                        <a:gd name="connsiteX4" fmla="*/ 715448 w 730537"/>
                        <a:gd name="connsiteY4" fmla="*/ 153909 h 1128666"/>
                        <a:gd name="connsiteX5" fmla="*/ 688288 w 730537"/>
                        <a:gd name="connsiteY5" fmla="*/ 126749 h 1128666"/>
                        <a:gd name="connsiteX6" fmla="*/ 676216 w 730537"/>
                        <a:gd name="connsiteY6" fmla="*/ 102606 h 1128666"/>
                        <a:gd name="connsiteX7" fmla="*/ 661127 w 730537"/>
                        <a:gd name="connsiteY7" fmla="*/ 87517 h 1128666"/>
                        <a:gd name="connsiteX8" fmla="*/ 649056 w 730537"/>
                        <a:gd name="connsiteY8" fmla="*/ 66393 h 1128666"/>
                        <a:gd name="connsiteX9" fmla="*/ 609824 w 730537"/>
                        <a:gd name="connsiteY9" fmla="*/ 42251 h 1128666"/>
                        <a:gd name="connsiteX10" fmla="*/ 579646 w 730537"/>
                        <a:gd name="connsiteY10" fmla="*/ 27161 h 1128666"/>
                        <a:gd name="connsiteX11" fmla="*/ 552486 w 730537"/>
                        <a:gd name="connsiteY11" fmla="*/ 18108 h 1128666"/>
                        <a:gd name="connsiteX12" fmla="*/ 540414 w 730537"/>
                        <a:gd name="connsiteY12" fmla="*/ 6036 h 1128666"/>
                        <a:gd name="connsiteX13" fmla="*/ 513255 w 730537"/>
                        <a:gd name="connsiteY13" fmla="*/ 9053 h 1128666"/>
                        <a:gd name="connsiteX14" fmla="*/ 483076 w 730537"/>
                        <a:gd name="connsiteY14" fmla="*/ 0 h 1128666"/>
                        <a:gd name="connsiteX15" fmla="*/ 449880 w 730537"/>
                        <a:gd name="connsiteY15" fmla="*/ 0 h 1128666"/>
                        <a:gd name="connsiteX16" fmla="*/ 413667 w 730537"/>
                        <a:gd name="connsiteY16" fmla="*/ 3019 h 1128666"/>
                        <a:gd name="connsiteX17" fmla="*/ 374434 w 730537"/>
                        <a:gd name="connsiteY17" fmla="*/ 18107 h 1128666"/>
                        <a:gd name="connsiteX18" fmla="*/ 341238 w 730537"/>
                        <a:gd name="connsiteY18" fmla="*/ 24143 h 1128666"/>
                        <a:gd name="connsiteX19" fmla="*/ 305025 w 730537"/>
                        <a:gd name="connsiteY19" fmla="*/ 36214 h 1128666"/>
                        <a:gd name="connsiteX20" fmla="*/ 274846 w 730537"/>
                        <a:gd name="connsiteY20" fmla="*/ 57339 h 1128666"/>
                        <a:gd name="connsiteX21" fmla="*/ 256739 w 730537"/>
                        <a:gd name="connsiteY21" fmla="*/ 69410 h 1128666"/>
                        <a:gd name="connsiteX22" fmla="*/ 232597 w 730537"/>
                        <a:gd name="connsiteY22" fmla="*/ 84500 h 1128666"/>
                        <a:gd name="connsiteX23" fmla="*/ 208453 w 730537"/>
                        <a:gd name="connsiteY23" fmla="*/ 114677 h 1128666"/>
                        <a:gd name="connsiteX24" fmla="*/ 178275 w 730537"/>
                        <a:gd name="connsiteY24" fmla="*/ 138820 h 1128666"/>
                        <a:gd name="connsiteX25" fmla="*/ 154132 w 730537"/>
                        <a:gd name="connsiteY25" fmla="*/ 150892 h 1128666"/>
                        <a:gd name="connsiteX26" fmla="*/ 133008 w 730537"/>
                        <a:gd name="connsiteY26" fmla="*/ 175034 h 1128666"/>
                        <a:gd name="connsiteX27" fmla="*/ 111883 w 730537"/>
                        <a:gd name="connsiteY27" fmla="*/ 205213 h 1128666"/>
                        <a:gd name="connsiteX28" fmla="*/ 96795 w 730537"/>
                        <a:gd name="connsiteY28" fmla="*/ 238409 h 1128666"/>
                        <a:gd name="connsiteX29" fmla="*/ 75669 w 730537"/>
                        <a:gd name="connsiteY29" fmla="*/ 256516 h 1128666"/>
                        <a:gd name="connsiteX30" fmla="*/ 54544 w 730537"/>
                        <a:gd name="connsiteY30" fmla="*/ 292729 h 1128666"/>
                        <a:gd name="connsiteX31" fmla="*/ 36438 w 730537"/>
                        <a:gd name="connsiteY31" fmla="*/ 337998 h 1128666"/>
                        <a:gd name="connsiteX32" fmla="*/ 18331 w 730537"/>
                        <a:gd name="connsiteY32" fmla="*/ 383264 h 1128666"/>
                        <a:gd name="connsiteX33" fmla="*/ 18331 w 730537"/>
                        <a:gd name="connsiteY33" fmla="*/ 392318 h 1128666"/>
                        <a:gd name="connsiteX34" fmla="*/ 15313 w 730537"/>
                        <a:gd name="connsiteY34" fmla="*/ 425513 h 1128666"/>
                        <a:gd name="connsiteX35" fmla="*/ 9278 w 730537"/>
                        <a:gd name="connsiteY35" fmla="*/ 458709 h 1128666"/>
                        <a:gd name="connsiteX36" fmla="*/ 3242 w 730537"/>
                        <a:gd name="connsiteY36" fmla="*/ 497941 h 1128666"/>
                        <a:gd name="connsiteX37" fmla="*/ 3242 w 730537"/>
                        <a:gd name="connsiteY37" fmla="*/ 546226 h 1128666"/>
                        <a:gd name="connsiteX38" fmla="*/ 224 w 730537"/>
                        <a:gd name="connsiteY38" fmla="*/ 573387 h 1128666"/>
                        <a:gd name="connsiteX39" fmla="*/ 225 w 730537"/>
                        <a:gd name="connsiteY39" fmla="*/ 606583 h 1128666"/>
                        <a:gd name="connsiteX40" fmla="*/ 9277 w 730537"/>
                        <a:gd name="connsiteY40" fmla="*/ 624689 h 1128666"/>
                        <a:gd name="connsiteX41" fmla="*/ 12296 w 730537"/>
                        <a:gd name="connsiteY41" fmla="*/ 669957 h 1128666"/>
                        <a:gd name="connsiteX42" fmla="*/ 33420 w 730537"/>
                        <a:gd name="connsiteY42" fmla="*/ 733331 h 1128666"/>
                        <a:gd name="connsiteX43" fmla="*/ 45492 w 730537"/>
                        <a:gd name="connsiteY43" fmla="*/ 772562 h 1128666"/>
                        <a:gd name="connsiteX44" fmla="*/ 63598 w 730537"/>
                        <a:gd name="connsiteY44" fmla="*/ 805758 h 1128666"/>
                        <a:gd name="connsiteX45" fmla="*/ 84723 w 730537"/>
                        <a:gd name="connsiteY45" fmla="*/ 826883 h 1128666"/>
                        <a:gd name="connsiteX46" fmla="*/ 99813 w 730537"/>
                        <a:gd name="connsiteY46" fmla="*/ 860080 h 1128666"/>
                        <a:gd name="connsiteX47" fmla="*/ 114901 w 730537"/>
                        <a:gd name="connsiteY47" fmla="*/ 878188 h 1128666"/>
                        <a:gd name="connsiteX48" fmla="*/ 136027 w 730537"/>
                        <a:gd name="connsiteY48" fmla="*/ 905346 h 1128666"/>
                        <a:gd name="connsiteX49" fmla="*/ 181294 w 730537"/>
                        <a:gd name="connsiteY49" fmla="*/ 953632 h 1128666"/>
                        <a:gd name="connsiteX50" fmla="*/ 217507 w 730537"/>
                        <a:gd name="connsiteY50" fmla="*/ 989846 h 1128666"/>
                        <a:gd name="connsiteX51" fmla="*/ 229579 w 730537"/>
                        <a:gd name="connsiteY51" fmla="*/ 1001917 h 1128666"/>
                        <a:gd name="connsiteX52" fmla="*/ 256740 w 730537"/>
                        <a:gd name="connsiteY52" fmla="*/ 1023042 h 1128666"/>
                        <a:gd name="connsiteX53" fmla="*/ 286917 w 730537"/>
                        <a:gd name="connsiteY53" fmla="*/ 1053220 h 1128666"/>
                        <a:gd name="connsiteX54" fmla="*/ 332185 w 730537"/>
                        <a:gd name="connsiteY54" fmla="*/ 1086416 h 1128666"/>
                        <a:gd name="connsiteX55" fmla="*/ 392541 w 730537"/>
                        <a:gd name="connsiteY55" fmla="*/ 1119612 h 1128666"/>
                        <a:gd name="connsiteX56" fmla="*/ 437808 w 730537"/>
                        <a:gd name="connsiteY56" fmla="*/ 1116595 h 1128666"/>
                        <a:gd name="connsiteX57" fmla="*/ 501183 w 730537"/>
                        <a:gd name="connsiteY57" fmla="*/ 1122630 h 1128666"/>
                        <a:gd name="connsiteX58" fmla="*/ 531361 w 730537"/>
                        <a:gd name="connsiteY58" fmla="*/ 1128666 h 1128666"/>
                        <a:gd name="connsiteX59" fmla="*/ 558521 w 730537"/>
                        <a:gd name="connsiteY59" fmla="*/ 1098488 h 1128666"/>
                        <a:gd name="connsiteX60" fmla="*/ 567575 w 730537"/>
                        <a:gd name="connsiteY60" fmla="*/ 1098488 h 1128666"/>
                        <a:gd name="connsiteX61" fmla="*/ 564557 w 730537"/>
                        <a:gd name="connsiteY61" fmla="*/ 1074345 h 1128666"/>
                        <a:gd name="connsiteX62" fmla="*/ 546450 w 730537"/>
                        <a:gd name="connsiteY62" fmla="*/ 1056238 h 1128666"/>
                        <a:gd name="connsiteX63" fmla="*/ 507218 w 730537"/>
                        <a:gd name="connsiteY63" fmla="*/ 1029078 h 1128666"/>
                        <a:gd name="connsiteX64" fmla="*/ 498165 w 730537"/>
                        <a:gd name="connsiteY64" fmla="*/ 1023042 h 1128666"/>
                        <a:gd name="connsiteX65" fmla="*/ 471005 w 730537"/>
                        <a:gd name="connsiteY65" fmla="*/ 1007953 h 1128666"/>
                        <a:gd name="connsiteX66" fmla="*/ 434791 w 730537"/>
                        <a:gd name="connsiteY66" fmla="*/ 989846 h 1128666"/>
                        <a:gd name="connsiteX67" fmla="*/ 425737 w 730537"/>
                        <a:gd name="connsiteY67" fmla="*/ 968721 h 1128666"/>
                        <a:gd name="connsiteX68" fmla="*/ 371417 w 730537"/>
                        <a:gd name="connsiteY68" fmla="*/ 938543 h 1128666"/>
                        <a:gd name="connsiteX69" fmla="*/ 332185 w 730537"/>
                        <a:gd name="connsiteY69" fmla="*/ 890257 h 1128666"/>
                        <a:gd name="connsiteX70" fmla="*/ 292953 w 730537"/>
                        <a:gd name="connsiteY70" fmla="*/ 860079 h 1128666"/>
                        <a:gd name="connsiteX71" fmla="*/ 277865 w 730537"/>
                        <a:gd name="connsiteY71" fmla="*/ 820848 h 1128666"/>
                        <a:gd name="connsiteX72" fmla="*/ 259757 w 730537"/>
                        <a:gd name="connsiteY72" fmla="*/ 805759 h 1128666"/>
                        <a:gd name="connsiteX73" fmla="*/ 244668 w 730537"/>
                        <a:gd name="connsiteY73" fmla="*/ 781617 h 1128666"/>
                        <a:gd name="connsiteX74" fmla="*/ 226561 w 730537"/>
                        <a:gd name="connsiteY74" fmla="*/ 760492 h 1128666"/>
                        <a:gd name="connsiteX75" fmla="*/ 193366 w 730537"/>
                        <a:gd name="connsiteY75" fmla="*/ 697117 h 1128666"/>
                        <a:gd name="connsiteX76" fmla="*/ 175258 w 730537"/>
                        <a:gd name="connsiteY76" fmla="*/ 636761 h 1128666"/>
                        <a:gd name="connsiteX77" fmla="*/ 154133 w 730537"/>
                        <a:gd name="connsiteY77" fmla="*/ 591493 h 1128666"/>
                        <a:gd name="connsiteX78" fmla="*/ 139044 w 730537"/>
                        <a:gd name="connsiteY78" fmla="*/ 546226 h 1128666"/>
                        <a:gd name="connsiteX79" fmla="*/ 129991 w 730537"/>
                        <a:gd name="connsiteY79" fmla="*/ 482851 h 1128666"/>
                        <a:gd name="connsiteX80" fmla="*/ 136027 w 730537"/>
                        <a:gd name="connsiteY80" fmla="*/ 434566 h 1128666"/>
                        <a:gd name="connsiteX81" fmla="*/ 148098 w 730537"/>
                        <a:gd name="connsiteY81" fmla="*/ 374210 h 1128666"/>
                        <a:gd name="connsiteX82" fmla="*/ 172241 w 730537"/>
                        <a:gd name="connsiteY82" fmla="*/ 344033 h 1128666"/>
                        <a:gd name="connsiteX83" fmla="*/ 205436 w 730537"/>
                        <a:gd name="connsiteY83" fmla="*/ 310836 h 1128666"/>
                        <a:gd name="connsiteX84" fmla="*/ 229579 w 730537"/>
                        <a:gd name="connsiteY84" fmla="*/ 280658 h 1128666"/>
                        <a:gd name="connsiteX85" fmla="*/ 274845 w 730537"/>
                        <a:gd name="connsiteY85" fmla="*/ 241426 h 1128666"/>
                        <a:gd name="connsiteX86" fmla="*/ 344257 w 730537"/>
                        <a:gd name="connsiteY86" fmla="*/ 214266 h 1128666"/>
                        <a:gd name="connsiteX87" fmla="*/ 389524 w 730537"/>
                        <a:gd name="connsiteY87" fmla="*/ 196159 h 1128666"/>
                        <a:gd name="connsiteX88" fmla="*/ 431772 w 730537"/>
                        <a:gd name="connsiteY88" fmla="*/ 199177 h 1128666"/>
                        <a:gd name="connsiteX89" fmla="*/ 480059 w 730537"/>
                        <a:gd name="connsiteY89" fmla="*/ 211248 h 1128666"/>
                        <a:gd name="connsiteX90" fmla="*/ 525325 w 730537"/>
                        <a:gd name="connsiteY90" fmla="*/ 223320 h 1128666"/>
                        <a:gd name="connsiteX91" fmla="*/ 549467 w 730537"/>
                        <a:gd name="connsiteY91" fmla="*/ 229354 h 1128666"/>
                        <a:gd name="connsiteX92" fmla="*/ 591717 w 730537"/>
                        <a:gd name="connsiteY92" fmla="*/ 244444 h 1128666"/>
                        <a:gd name="connsiteX93" fmla="*/ 618877 w 730537"/>
                        <a:gd name="connsiteY93" fmla="*/ 256515 h 1128666"/>
                        <a:gd name="connsiteX94" fmla="*/ 636987 w 730537"/>
                        <a:gd name="connsiteY94" fmla="*/ 268586 h 1128666"/>
                        <a:gd name="connsiteX95" fmla="*/ 670180 w 730537"/>
                        <a:gd name="connsiteY95" fmla="*/ 292730 h 1128666"/>
                        <a:gd name="connsiteX96" fmla="*/ 715447 w 730537"/>
                        <a:gd name="connsiteY96" fmla="*/ 298766 h 1128666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2541 w 730537"/>
                        <a:gd name="connsiteY55" fmla="*/ 1119612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29991 w 730537"/>
                        <a:gd name="connsiteY79" fmla="*/ 482851 h 1134701"/>
                        <a:gd name="connsiteX80" fmla="*/ 136027 w 730537"/>
                        <a:gd name="connsiteY80" fmla="*/ 434566 h 1134701"/>
                        <a:gd name="connsiteX81" fmla="*/ 148098 w 730537"/>
                        <a:gd name="connsiteY81" fmla="*/ 374210 h 1134701"/>
                        <a:gd name="connsiteX82" fmla="*/ 172241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89524 w 730537"/>
                        <a:gd name="connsiteY87" fmla="*/ 196159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2541 w 730537"/>
                        <a:gd name="connsiteY55" fmla="*/ 1119612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29991 w 730537"/>
                        <a:gd name="connsiteY79" fmla="*/ 482851 h 1134701"/>
                        <a:gd name="connsiteX80" fmla="*/ 136027 w 730537"/>
                        <a:gd name="connsiteY80" fmla="*/ 434566 h 1134701"/>
                        <a:gd name="connsiteX81" fmla="*/ 148098 w 730537"/>
                        <a:gd name="connsiteY81" fmla="*/ 374210 h 1134701"/>
                        <a:gd name="connsiteX82" fmla="*/ 172241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89524 w 730537"/>
                        <a:gd name="connsiteY87" fmla="*/ 196159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2541 w 730537"/>
                        <a:gd name="connsiteY55" fmla="*/ 1119612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29991 w 730537"/>
                        <a:gd name="connsiteY79" fmla="*/ 482851 h 1134701"/>
                        <a:gd name="connsiteX80" fmla="*/ 136027 w 730537"/>
                        <a:gd name="connsiteY80" fmla="*/ 434566 h 1134701"/>
                        <a:gd name="connsiteX81" fmla="*/ 148098 w 730537"/>
                        <a:gd name="connsiteY81" fmla="*/ 374210 h 1134701"/>
                        <a:gd name="connsiteX82" fmla="*/ 172241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89524 w 730537"/>
                        <a:gd name="connsiteY87" fmla="*/ 196159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29991 w 730537"/>
                        <a:gd name="connsiteY79" fmla="*/ 482851 h 1134701"/>
                        <a:gd name="connsiteX80" fmla="*/ 136027 w 730537"/>
                        <a:gd name="connsiteY80" fmla="*/ 434566 h 1134701"/>
                        <a:gd name="connsiteX81" fmla="*/ 148098 w 730537"/>
                        <a:gd name="connsiteY81" fmla="*/ 374210 h 1134701"/>
                        <a:gd name="connsiteX82" fmla="*/ 172241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89524 w 730537"/>
                        <a:gd name="connsiteY87" fmla="*/ 196159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29991 w 730537"/>
                        <a:gd name="connsiteY79" fmla="*/ 482851 h 1134701"/>
                        <a:gd name="connsiteX80" fmla="*/ 136027 w 730537"/>
                        <a:gd name="connsiteY80" fmla="*/ 434566 h 1134701"/>
                        <a:gd name="connsiteX81" fmla="*/ 157152 w 730537"/>
                        <a:gd name="connsiteY81" fmla="*/ 380245 h 1134701"/>
                        <a:gd name="connsiteX82" fmla="*/ 172241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89524 w 730537"/>
                        <a:gd name="connsiteY87" fmla="*/ 196159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29991 w 730537"/>
                        <a:gd name="connsiteY79" fmla="*/ 482851 h 1134701"/>
                        <a:gd name="connsiteX80" fmla="*/ 139045 w 730537"/>
                        <a:gd name="connsiteY80" fmla="*/ 434566 h 1134701"/>
                        <a:gd name="connsiteX81" fmla="*/ 157152 w 730537"/>
                        <a:gd name="connsiteY81" fmla="*/ 380245 h 1134701"/>
                        <a:gd name="connsiteX82" fmla="*/ 172241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89524 w 730537"/>
                        <a:gd name="connsiteY87" fmla="*/ 196159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57152 w 730537"/>
                        <a:gd name="connsiteY81" fmla="*/ 380245 h 1134701"/>
                        <a:gd name="connsiteX82" fmla="*/ 172241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89524 w 730537"/>
                        <a:gd name="connsiteY87" fmla="*/ 196159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57152 w 730537"/>
                        <a:gd name="connsiteY81" fmla="*/ 380245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89524 w 730537"/>
                        <a:gd name="connsiteY87" fmla="*/ 196159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89524 w 730537"/>
                        <a:gd name="connsiteY87" fmla="*/ 196159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74845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98578 w 730537"/>
                        <a:gd name="connsiteY87" fmla="*/ 205212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14677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83898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98578 w 730537"/>
                        <a:gd name="connsiteY87" fmla="*/ 205212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08641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75258 w 730537"/>
                        <a:gd name="connsiteY76" fmla="*/ 636761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83898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98578 w 730537"/>
                        <a:gd name="connsiteY87" fmla="*/ 205212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08641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63351 w 730537"/>
                        <a:gd name="connsiteY76" fmla="*/ 646286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83898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98578 w 730537"/>
                        <a:gd name="connsiteY87" fmla="*/ 205212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08641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2953 w 730537"/>
                        <a:gd name="connsiteY70" fmla="*/ 860079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63351 w 730537"/>
                        <a:gd name="connsiteY76" fmla="*/ 646286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83898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98578 w 730537"/>
                        <a:gd name="connsiteY87" fmla="*/ 205212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08641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2185 w 730537"/>
                        <a:gd name="connsiteY54" fmla="*/ 1086416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7716 w 730537"/>
                        <a:gd name="connsiteY70" fmla="*/ 855317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63351 w 730537"/>
                        <a:gd name="connsiteY76" fmla="*/ 646286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83898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98578 w 730537"/>
                        <a:gd name="connsiteY87" fmla="*/ 205212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08641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6917 w 730537"/>
                        <a:gd name="connsiteY53" fmla="*/ 1053220 h 1134701"/>
                        <a:gd name="connsiteX54" fmla="*/ 339328 w 730537"/>
                        <a:gd name="connsiteY54" fmla="*/ 1074510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7716 w 730537"/>
                        <a:gd name="connsiteY70" fmla="*/ 855317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63351 w 730537"/>
                        <a:gd name="connsiteY76" fmla="*/ 646286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83898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98578 w 730537"/>
                        <a:gd name="connsiteY87" fmla="*/ 205212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08641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9299 w 730537"/>
                        <a:gd name="connsiteY53" fmla="*/ 1046076 h 1134701"/>
                        <a:gd name="connsiteX54" fmla="*/ 339328 w 730537"/>
                        <a:gd name="connsiteY54" fmla="*/ 1074510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31361 w 730537"/>
                        <a:gd name="connsiteY58" fmla="*/ 1128666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7716 w 730537"/>
                        <a:gd name="connsiteY70" fmla="*/ 855317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63351 w 730537"/>
                        <a:gd name="connsiteY76" fmla="*/ 646286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83898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98578 w 730537"/>
                        <a:gd name="connsiteY87" fmla="*/ 205212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34701"/>
                        <a:gd name="connsiteX1" fmla="*/ 730537 w 730537"/>
                        <a:gd name="connsiteY1" fmla="*/ 241426 h 1134701"/>
                        <a:gd name="connsiteX2" fmla="*/ 730537 w 730537"/>
                        <a:gd name="connsiteY2" fmla="*/ 199177 h 1134701"/>
                        <a:gd name="connsiteX3" fmla="*/ 727519 w 730537"/>
                        <a:gd name="connsiteY3" fmla="*/ 181070 h 1134701"/>
                        <a:gd name="connsiteX4" fmla="*/ 715448 w 730537"/>
                        <a:gd name="connsiteY4" fmla="*/ 153909 h 1134701"/>
                        <a:gd name="connsiteX5" fmla="*/ 688288 w 730537"/>
                        <a:gd name="connsiteY5" fmla="*/ 126749 h 1134701"/>
                        <a:gd name="connsiteX6" fmla="*/ 676216 w 730537"/>
                        <a:gd name="connsiteY6" fmla="*/ 102606 h 1134701"/>
                        <a:gd name="connsiteX7" fmla="*/ 661127 w 730537"/>
                        <a:gd name="connsiteY7" fmla="*/ 87517 h 1134701"/>
                        <a:gd name="connsiteX8" fmla="*/ 649056 w 730537"/>
                        <a:gd name="connsiteY8" fmla="*/ 66393 h 1134701"/>
                        <a:gd name="connsiteX9" fmla="*/ 609824 w 730537"/>
                        <a:gd name="connsiteY9" fmla="*/ 42251 h 1134701"/>
                        <a:gd name="connsiteX10" fmla="*/ 579646 w 730537"/>
                        <a:gd name="connsiteY10" fmla="*/ 27161 h 1134701"/>
                        <a:gd name="connsiteX11" fmla="*/ 552486 w 730537"/>
                        <a:gd name="connsiteY11" fmla="*/ 18108 h 1134701"/>
                        <a:gd name="connsiteX12" fmla="*/ 540414 w 730537"/>
                        <a:gd name="connsiteY12" fmla="*/ 6036 h 1134701"/>
                        <a:gd name="connsiteX13" fmla="*/ 513255 w 730537"/>
                        <a:gd name="connsiteY13" fmla="*/ 9053 h 1134701"/>
                        <a:gd name="connsiteX14" fmla="*/ 483076 w 730537"/>
                        <a:gd name="connsiteY14" fmla="*/ 0 h 1134701"/>
                        <a:gd name="connsiteX15" fmla="*/ 449880 w 730537"/>
                        <a:gd name="connsiteY15" fmla="*/ 0 h 1134701"/>
                        <a:gd name="connsiteX16" fmla="*/ 413667 w 730537"/>
                        <a:gd name="connsiteY16" fmla="*/ 3019 h 1134701"/>
                        <a:gd name="connsiteX17" fmla="*/ 374434 w 730537"/>
                        <a:gd name="connsiteY17" fmla="*/ 18107 h 1134701"/>
                        <a:gd name="connsiteX18" fmla="*/ 341238 w 730537"/>
                        <a:gd name="connsiteY18" fmla="*/ 24143 h 1134701"/>
                        <a:gd name="connsiteX19" fmla="*/ 305025 w 730537"/>
                        <a:gd name="connsiteY19" fmla="*/ 36214 h 1134701"/>
                        <a:gd name="connsiteX20" fmla="*/ 274846 w 730537"/>
                        <a:gd name="connsiteY20" fmla="*/ 57339 h 1134701"/>
                        <a:gd name="connsiteX21" fmla="*/ 256739 w 730537"/>
                        <a:gd name="connsiteY21" fmla="*/ 69410 h 1134701"/>
                        <a:gd name="connsiteX22" fmla="*/ 232597 w 730537"/>
                        <a:gd name="connsiteY22" fmla="*/ 84500 h 1134701"/>
                        <a:gd name="connsiteX23" fmla="*/ 208453 w 730537"/>
                        <a:gd name="connsiteY23" fmla="*/ 108641 h 1134701"/>
                        <a:gd name="connsiteX24" fmla="*/ 178275 w 730537"/>
                        <a:gd name="connsiteY24" fmla="*/ 138820 h 1134701"/>
                        <a:gd name="connsiteX25" fmla="*/ 154132 w 730537"/>
                        <a:gd name="connsiteY25" fmla="*/ 150892 h 1134701"/>
                        <a:gd name="connsiteX26" fmla="*/ 133008 w 730537"/>
                        <a:gd name="connsiteY26" fmla="*/ 175034 h 1134701"/>
                        <a:gd name="connsiteX27" fmla="*/ 111883 w 730537"/>
                        <a:gd name="connsiteY27" fmla="*/ 205213 h 1134701"/>
                        <a:gd name="connsiteX28" fmla="*/ 96795 w 730537"/>
                        <a:gd name="connsiteY28" fmla="*/ 238409 h 1134701"/>
                        <a:gd name="connsiteX29" fmla="*/ 75669 w 730537"/>
                        <a:gd name="connsiteY29" fmla="*/ 256516 h 1134701"/>
                        <a:gd name="connsiteX30" fmla="*/ 54544 w 730537"/>
                        <a:gd name="connsiteY30" fmla="*/ 292729 h 1134701"/>
                        <a:gd name="connsiteX31" fmla="*/ 36438 w 730537"/>
                        <a:gd name="connsiteY31" fmla="*/ 337998 h 1134701"/>
                        <a:gd name="connsiteX32" fmla="*/ 18331 w 730537"/>
                        <a:gd name="connsiteY32" fmla="*/ 383264 h 1134701"/>
                        <a:gd name="connsiteX33" fmla="*/ 18331 w 730537"/>
                        <a:gd name="connsiteY33" fmla="*/ 392318 h 1134701"/>
                        <a:gd name="connsiteX34" fmla="*/ 15313 w 730537"/>
                        <a:gd name="connsiteY34" fmla="*/ 425513 h 1134701"/>
                        <a:gd name="connsiteX35" fmla="*/ 9278 w 730537"/>
                        <a:gd name="connsiteY35" fmla="*/ 458709 h 1134701"/>
                        <a:gd name="connsiteX36" fmla="*/ 3242 w 730537"/>
                        <a:gd name="connsiteY36" fmla="*/ 497941 h 1134701"/>
                        <a:gd name="connsiteX37" fmla="*/ 3242 w 730537"/>
                        <a:gd name="connsiteY37" fmla="*/ 546226 h 1134701"/>
                        <a:gd name="connsiteX38" fmla="*/ 224 w 730537"/>
                        <a:gd name="connsiteY38" fmla="*/ 573387 h 1134701"/>
                        <a:gd name="connsiteX39" fmla="*/ 225 w 730537"/>
                        <a:gd name="connsiteY39" fmla="*/ 606583 h 1134701"/>
                        <a:gd name="connsiteX40" fmla="*/ 9277 w 730537"/>
                        <a:gd name="connsiteY40" fmla="*/ 624689 h 1134701"/>
                        <a:gd name="connsiteX41" fmla="*/ 12296 w 730537"/>
                        <a:gd name="connsiteY41" fmla="*/ 669957 h 1134701"/>
                        <a:gd name="connsiteX42" fmla="*/ 33420 w 730537"/>
                        <a:gd name="connsiteY42" fmla="*/ 733331 h 1134701"/>
                        <a:gd name="connsiteX43" fmla="*/ 45492 w 730537"/>
                        <a:gd name="connsiteY43" fmla="*/ 772562 h 1134701"/>
                        <a:gd name="connsiteX44" fmla="*/ 63598 w 730537"/>
                        <a:gd name="connsiteY44" fmla="*/ 805758 h 1134701"/>
                        <a:gd name="connsiteX45" fmla="*/ 84723 w 730537"/>
                        <a:gd name="connsiteY45" fmla="*/ 826883 h 1134701"/>
                        <a:gd name="connsiteX46" fmla="*/ 99813 w 730537"/>
                        <a:gd name="connsiteY46" fmla="*/ 860080 h 1134701"/>
                        <a:gd name="connsiteX47" fmla="*/ 114901 w 730537"/>
                        <a:gd name="connsiteY47" fmla="*/ 878188 h 1134701"/>
                        <a:gd name="connsiteX48" fmla="*/ 136027 w 730537"/>
                        <a:gd name="connsiteY48" fmla="*/ 905346 h 1134701"/>
                        <a:gd name="connsiteX49" fmla="*/ 181294 w 730537"/>
                        <a:gd name="connsiteY49" fmla="*/ 953632 h 1134701"/>
                        <a:gd name="connsiteX50" fmla="*/ 217507 w 730537"/>
                        <a:gd name="connsiteY50" fmla="*/ 989846 h 1134701"/>
                        <a:gd name="connsiteX51" fmla="*/ 229579 w 730537"/>
                        <a:gd name="connsiteY51" fmla="*/ 1001917 h 1134701"/>
                        <a:gd name="connsiteX52" fmla="*/ 256740 w 730537"/>
                        <a:gd name="connsiteY52" fmla="*/ 1023042 h 1134701"/>
                        <a:gd name="connsiteX53" fmla="*/ 289299 w 730537"/>
                        <a:gd name="connsiteY53" fmla="*/ 1046076 h 1134701"/>
                        <a:gd name="connsiteX54" fmla="*/ 339328 w 730537"/>
                        <a:gd name="connsiteY54" fmla="*/ 1074510 h 1134701"/>
                        <a:gd name="connsiteX55" fmla="*/ 395559 w 730537"/>
                        <a:gd name="connsiteY55" fmla="*/ 1107541 h 1134701"/>
                        <a:gd name="connsiteX56" fmla="*/ 437808 w 730537"/>
                        <a:gd name="connsiteY56" fmla="*/ 1116595 h 1134701"/>
                        <a:gd name="connsiteX57" fmla="*/ 507219 w 730537"/>
                        <a:gd name="connsiteY57" fmla="*/ 1134701 h 1134701"/>
                        <a:gd name="connsiteX58" fmla="*/ 524218 w 730537"/>
                        <a:gd name="connsiteY58" fmla="*/ 1119141 h 1134701"/>
                        <a:gd name="connsiteX59" fmla="*/ 558521 w 730537"/>
                        <a:gd name="connsiteY59" fmla="*/ 1098488 h 1134701"/>
                        <a:gd name="connsiteX60" fmla="*/ 567575 w 730537"/>
                        <a:gd name="connsiteY60" fmla="*/ 1098488 h 1134701"/>
                        <a:gd name="connsiteX61" fmla="*/ 564557 w 730537"/>
                        <a:gd name="connsiteY61" fmla="*/ 1074345 h 1134701"/>
                        <a:gd name="connsiteX62" fmla="*/ 546450 w 730537"/>
                        <a:gd name="connsiteY62" fmla="*/ 1056238 h 1134701"/>
                        <a:gd name="connsiteX63" fmla="*/ 507218 w 730537"/>
                        <a:gd name="connsiteY63" fmla="*/ 1029078 h 1134701"/>
                        <a:gd name="connsiteX64" fmla="*/ 498165 w 730537"/>
                        <a:gd name="connsiteY64" fmla="*/ 1023042 h 1134701"/>
                        <a:gd name="connsiteX65" fmla="*/ 471005 w 730537"/>
                        <a:gd name="connsiteY65" fmla="*/ 1007953 h 1134701"/>
                        <a:gd name="connsiteX66" fmla="*/ 434791 w 730537"/>
                        <a:gd name="connsiteY66" fmla="*/ 989846 h 1134701"/>
                        <a:gd name="connsiteX67" fmla="*/ 425737 w 730537"/>
                        <a:gd name="connsiteY67" fmla="*/ 968721 h 1134701"/>
                        <a:gd name="connsiteX68" fmla="*/ 371417 w 730537"/>
                        <a:gd name="connsiteY68" fmla="*/ 938543 h 1134701"/>
                        <a:gd name="connsiteX69" fmla="*/ 332185 w 730537"/>
                        <a:gd name="connsiteY69" fmla="*/ 890257 h 1134701"/>
                        <a:gd name="connsiteX70" fmla="*/ 297716 w 730537"/>
                        <a:gd name="connsiteY70" fmla="*/ 855317 h 1134701"/>
                        <a:gd name="connsiteX71" fmla="*/ 277865 w 730537"/>
                        <a:gd name="connsiteY71" fmla="*/ 820848 h 1134701"/>
                        <a:gd name="connsiteX72" fmla="*/ 259757 w 730537"/>
                        <a:gd name="connsiteY72" fmla="*/ 805759 h 1134701"/>
                        <a:gd name="connsiteX73" fmla="*/ 244668 w 730537"/>
                        <a:gd name="connsiteY73" fmla="*/ 781617 h 1134701"/>
                        <a:gd name="connsiteX74" fmla="*/ 226561 w 730537"/>
                        <a:gd name="connsiteY74" fmla="*/ 760492 h 1134701"/>
                        <a:gd name="connsiteX75" fmla="*/ 193366 w 730537"/>
                        <a:gd name="connsiteY75" fmla="*/ 697117 h 1134701"/>
                        <a:gd name="connsiteX76" fmla="*/ 163351 w 730537"/>
                        <a:gd name="connsiteY76" fmla="*/ 646286 h 1134701"/>
                        <a:gd name="connsiteX77" fmla="*/ 154133 w 730537"/>
                        <a:gd name="connsiteY77" fmla="*/ 591493 h 1134701"/>
                        <a:gd name="connsiteX78" fmla="*/ 139044 w 730537"/>
                        <a:gd name="connsiteY78" fmla="*/ 546226 h 1134701"/>
                        <a:gd name="connsiteX79" fmla="*/ 136027 w 730537"/>
                        <a:gd name="connsiteY79" fmla="*/ 485869 h 1134701"/>
                        <a:gd name="connsiteX80" fmla="*/ 139045 w 730537"/>
                        <a:gd name="connsiteY80" fmla="*/ 434566 h 1134701"/>
                        <a:gd name="connsiteX81" fmla="*/ 163187 w 730537"/>
                        <a:gd name="connsiteY81" fmla="*/ 386280 h 1134701"/>
                        <a:gd name="connsiteX82" fmla="*/ 175259 w 730537"/>
                        <a:gd name="connsiteY82" fmla="*/ 344033 h 1134701"/>
                        <a:gd name="connsiteX83" fmla="*/ 205436 w 730537"/>
                        <a:gd name="connsiteY83" fmla="*/ 310836 h 1134701"/>
                        <a:gd name="connsiteX84" fmla="*/ 229579 w 730537"/>
                        <a:gd name="connsiteY84" fmla="*/ 280658 h 1134701"/>
                        <a:gd name="connsiteX85" fmla="*/ 283898 w 730537"/>
                        <a:gd name="connsiteY85" fmla="*/ 241426 h 1134701"/>
                        <a:gd name="connsiteX86" fmla="*/ 344257 w 730537"/>
                        <a:gd name="connsiteY86" fmla="*/ 214266 h 1134701"/>
                        <a:gd name="connsiteX87" fmla="*/ 398578 w 730537"/>
                        <a:gd name="connsiteY87" fmla="*/ 205212 h 1134701"/>
                        <a:gd name="connsiteX88" fmla="*/ 431772 w 730537"/>
                        <a:gd name="connsiteY88" fmla="*/ 199177 h 1134701"/>
                        <a:gd name="connsiteX89" fmla="*/ 480059 w 730537"/>
                        <a:gd name="connsiteY89" fmla="*/ 211248 h 1134701"/>
                        <a:gd name="connsiteX90" fmla="*/ 525325 w 730537"/>
                        <a:gd name="connsiteY90" fmla="*/ 223320 h 1134701"/>
                        <a:gd name="connsiteX91" fmla="*/ 549467 w 730537"/>
                        <a:gd name="connsiteY91" fmla="*/ 229354 h 1134701"/>
                        <a:gd name="connsiteX92" fmla="*/ 591717 w 730537"/>
                        <a:gd name="connsiteY92" fmla="*/ 244444 h 1134701"/>
                        <a:gd name="connsiteX93" fmla="*/ 618877 w 730537"/>
                        <a:gd name="connsiteY93" fmla="*/ 256515 h 1134701"/>
                        <a:gd name="connsiteX94" fmla="*/ 636987 w 730537"/>
                        <a:gd name="connsiteY94" fmla="*/ 268586 h 1134701"/>
                        <a:gd name="connsiteX95" fmla="*/ 670180 w 730537"/>
                        <a:gd name="connsiteY95" fmla="*/ 292730 h 1134701"/>
                        <a:gd name="connsiteX96" fmla="*/ 715447 w 730537"/>
                        <a:gd name="connsiteY96" fmla="*/ 298766 h 1134701"/>
                        <a:gd name="connsiteX0" fmla="*/ 715447 w 730537"/>
                        <a:gd name="connsiteY0" fmla="*/ 298766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54132 w 730537"/>
                        <a:gd name="connsiteY25" fmla="*/ 150892 h 1119708"/>
                        <a:gd name="connsiteX26" fmla="*/ 133008 w 730537"/>
                        <a:gd name="connsiteY26" fmla="*/ 175034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5669 w 730537"/>
                        <a:gd name="connsiteY29" fmla="*/ 256516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18331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93366 w 730537"/>
                        <a:gd name="connsiteY75" fmla="*/ 697117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63187 w 730537"/>
                        <a:gd name="connsiteY81" fmla="*/ 386280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0059 w 730537"/>
                        <a:gd name="connsiteY89" fmla="*/ 211248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0180 w 730537"/>
                        <a:gd name="connsiteY95" fmla="*/ 292730 h 1119708"/>
                        <a:gd name="connsiteX96" fmla="*/ 715447 w 730537"/>
                        <a:gd name="connsiteY96" fmla="*/ 298766 h 1119708"/>
                        <a:gd name="connsiteX0" fmla="*/ 715447 w 730537"/>
                        <a:gd name="connsiteY0" fmla="*/ 298766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54132 w 730537"/>
                        <a:gd name="connsiteY25" fmla="*/ 150892 h 1119708"/>
                        <a:gd name="connsiteX26" fmla="*/ 133008 w 730537"/>
                        <a:gd name="connsiteY26" fmla="*/ 175034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5669 w 730537"/>
                        <a:gd name="connsiteY29" fmla="*/ 256516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18331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63187 w 730537"/>
                        <a:gd name="connsiteY81" fmla="*/ 386280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0059 w 730537"/>
                        <a:gd name="connsiteY89" fmla="*/ 211248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0180 w 730537"/>
                        <a:gd name="connsiteY95" fmla="*/ 292730 h 1119708"/>
                        <a:gd name="connsiteX96" fmla="*/ 715447 w 730537"/>
                        <a:gd name="connsiteY96" fmla="*/ 298766 h 1119708"/>
                        <a:gd name="connsiteX0" fmla="*/ 715447 w 730537"/>
                        <a:gd name="connsiteY0" fmla="*/ 298766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54132 w 730537"/>
                        <a:gd name="connsiteY25" fmla="*/ 150892 h 1119708"/>
                        <a:gd name="connsiteX26" fmla="*/ 133008 w 730537"/>
                        <a:gd name="connsiteY26" fmla="*/ 175034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5669 w 730537"/>
                        <a:gd name="connsiteY29" fmla="*/ 256516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18331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0059 w 730537"/>
                        <a:gd name="connsiteY89" fmla="*/ 211248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0180 w 730537"/>
                        <a:gd name="connsiteY95" fmla="*/ 292730 h 1119708"/>
                        <a:gd name="connsiteX96" fmla="*/ 715447 w 730537"/>
                        <a:gd name="connsiteY96" fmla="*/ 298766 h 1119708"/>
                        <a:gd name="connsiteX0" fmla="*/ 715447 w 730537"/>
                        <a:gd name="connsiteY0" fmla="*/ 298766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54132 w 730537"/>
                        <a:gd name="connsiteY25" fmla="*/ 150892 h 1119708"/>
                        <a:gd name="connsiteX26" fmla="*/ 133008 w 730537"/>
                        <a:gd name="connsiteY26" fmla="*/ 175034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5669 w 730537"/>
                        <a:gd name="connsiteY29" fmla="*/ 256516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18331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0180 w 730537"/>
                        <a:gd name="connsiteY95" fmla="*/ 292730 h 1119708"/>
                        <a:gd name="connsiteX96" fmla="*/ 715447 w 730537"/>
                        <a:gd name="connsiteY96" fmla="*/ 298766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54132 w 730537"/>
                        <a:gd name="connsiteY25" fmla="*/ 150892 h 1119708"/>
                        <a:gd name="connsiteX26" fmla="*/ 133008 w 730537"/>
                        <a:gd name="connsiteY26" fmla="*/ 175034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5669 w 730537"/>
                        <a:gd name="connsiteY29" fmla="*/ 256516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18331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0180 w 730537"/>
                        <a:gd name="connsiteY95" fmla="*/ 292730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54132 w 730537"/>
                        <a:gd name="connsiteY25" fmla="*/ 150892 h 1119708"/>
                        <a:gd name="connsiteX26" fmla="*/ 133008 w 730537"/>
                        <a:gd name="connsiteY26" fmla="*/ 175034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5669 w 730537"/>
                        <a:gd name="connsiteY29" fmla="*/ 256516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18331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54132 w 730537"/>
                        <a:gd name="connsiteY25" fmla="*/ 150892 h 1119708"/>
                        <a:gd name="connsiteX26" fmla="*/ 133008 w 730537"/>
                        <a:gd name="connsiteY26" fmla="*/ 175034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5669 w 730537"/>
                        <a:gd name="connsiteY29" fmla="*/ 256516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54132 w 730537"/>
                        <a:gd name="connsiteY25" fmla="*/ 150892 h 1119708"/>
                        <a:gd name="connsiteX26" fmla="*/ 133008 w 730537"/>
                        <a:gd name="connsiteY26" fmla="*/ 175034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54132 w 730537"/>
                        <a:gd name="connsiteY25" fmla="*/ 150892 h 1119708"/>
                        <a:gd name="connsiteX26" fmla="*/ 147296 w 730537"/>
                        <a:gd name="connsiteY26" fmla="*/ 184559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8420 w 730537"/>
                        <a:gd name="connsiteY25" fmla="*/ 155654 h 1119708"/>
                        <a:gd name="connsiteX26" fmla="*/ 147296 w 730537"/>
                        <a:gd name="connsiteY26" fmla="*/ 184559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8420 w 730537"/>
                        <a:gd name="connsiteY25" fmla="*/ 155654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4689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12296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19440 w 730537"/>
                        <a:gd name="connsiteY41" fmla="*/ 672339 h 1119708"/>
                        <a:gd name="connsiteX42" fmla="*/ 33420 w 730537"/>
                        <a:gd name="connsiteY42" fmla="*/ 733331 h 1119708"/>
                        <a:gd name="connsiteX43" fmla="*/ 45492 w 730537"/>
                        <a:gd name="connsiteY43" fmla="*/ 772562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19440 w 730537"/>
                        <a:gd name="connsiteY41" fmla="*/ 672339 h 1119708"/>
                        <a:gd name="connsiteX42" fmla="*/ 33420 w 730537"/>
                        <a:gd name="connsiteY42" fmla="*/ 733331 h 1119708"/>
                        <a:gd name="connsiteX43" fmla="*/ 57398 w 730537"/>
                        <a:gd name="connsiteY43" fmla="*/ 770181 h 1119708"/>
                        <a:gd name="connsiteX44" fmla="*/ 63598 w 730537"/>
                        <a:gd name="connsiteY44" fmla="*/ 805758 h 1119708"/>
                        <a:gd name="connsiteX45" fmla="*/ 84723 w 730537"/>
                        <a:gd name="connsiteY45" fmla="*/ 826883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19440 w 730537"/>
                        <a:gd name="connsiteY41" fmla="*/ 672339 h 1119708"/>
                        <a:gd name="connsiteX42" fmla="*/ 33420 w 730537"/>
                        <a:gd name="connsiteY42" fmla="*/ 733331 h 1119708"/>
                        <a:gd name="connsiteX43" fmla="*/ 57398 w 730537"/>
                        <a:gd name="connsiteY43" fmla="*/ 770181 h 1119708"/>
                        <a:gd name="connsiteX44" fmla="*/ 63598 w 730537"/>
                        <a:gd name="connsiteY44" fmla="*/ 805758 h 1119708"/>
                        <a:gd name="connsiteX45" fmla="*/ 87104 w 730537"/>
                        <a:gd name="connsiteY45" fmla="*/ 829265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9915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57398 w 730537"/>
                        <a:gd name="connsiteY43" fmla="*/ 770181 h 1119708"/>
                        <a:gd name="connsiteX44" fmla="*/ 63598 w 730537"/>
                        <a:gd name="connsiteY44" fmla="*/ 805758 h 1119708"/>
                        <a:gd name="connsiteX45" fmla="*/ 87104 w 730537"/>
                        <a:gd name="connsiteY45" fmla="*/ 829265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3841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9915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57398 w 730537"/>
                        <a:gd name="connsiteY43" fmla="*/ 770181 h 1119708"/>
                        <a:gd name="connsiteX44" fmla="*/ 63598 w 730537"/>
                        <a:gd name="connsiteY44" fmla="*/ 805758 h 1119708"/>
                        <a:gd name="connsiteX45" fmla="*/ 87104 w 730537"/>
                        <a:gd name="connsiteY45" fmla="*/ 829265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8604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3662 w 730537"/>
                        <a:gd name="connsiteY81" fmla="*/ 388661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9915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57398 w 730537"/>
                        <a:gd name="connsiteY43" fmla="*/ 770181 h 1119708"/>
                        <a:gd name="connsiteX44" fmla="*/ 63598 w 730537"/>
                        <a:gd name="connsiteY44" fmla="*/ 805758 h 1119708"/>
                        <a:gd name="connsiteX45" fmla="*/ 87104 w 730537"/>
                        <a:gd name="connsiteY45" fmla="*/ 829265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8604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8424 w 730537"/>
                        <a:gd name="connsiteY81" fmla="*/ 400567 h 1119708"/>
                        <a:gd name="connsiteX82" fmla="*/ 175259 w 730537"/>
                        <a:gd name="connsiteY82" fmla="*/ 344033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9915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57398 w 730537"/>
                        <a:gd name="connsiteY43" fmla="*/ 770181 h 1119708"/>
                        <a:gd name="connsiteX44" fmla="*/ 63598 w 730537"/>
                        <a:gd name="connsiteY44" fmla="*/ 805758 h 1119708"/>
                        <a:gd name="connsiteX45" fmla="*/ 87104 w 730537"/>
                        <a:gd name="connsiteY45" fmla="*/ 829265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8604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39045 w 730537"/>
                        <a:gd name="connsiteY80" fmla="*/ 434566 h 1119708"/>
                        <a:gd name="connsiteX81" fmla="*/ 158424 w 730537"/>
                        <a:gd name="connsiteY81" fmla="*/ 400567 h 1119708"/>
                        <a:gd name="connsiteX82" fmla="*/ 180022 w 730537"/>
                        <a:gd name="connsiteY82" fmla="*/ 348795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9915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57398 w 730537"/>
                        <a:gd name="connsiteY43" fmla="*/ 770181 h 1119708"/>
                        <a:gd name="connsiteX44" fmla="*/ 63598 w 730537"/>
                        <a:gd name="connsiteY44" fmla="*/ 805758 h 1119708"/>
                        <a:gd name="connsiteX45" fmla="*/ 87104 w 730537"/>
                        <a:gd name="connsiteY45" fmla="*/ 829265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8604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48570 w 730537"/>
                        <a:gd name="connsiteY80" fmla="*/ 439329 h 1119708"/>
                        <a:gd name="connsiteX81" fmla="*/ 158424 w 730537"/>
                        <a:gd name="connsiteY81" fmla="*/ 400567 h 1119708"/>
                        <a:gd name="connsiteX82" fmla="*/ 180022 w 730537"/>
                        <a:gd name="connsiteY82" fmla="*/ 348795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1623 h 1119708"/>
                        <a:gd name="connsiteX1" fmla="*/ 730537 w 730537"/>
                        <a:gd name="connsiteY1" fmla="*/ 241426 h 1119708"/>
                        <a:gd name="connsiteX2" fmla="*/ 730537 w 730537"/>
                        <a:gd name="connsiteY2" fmla="*/ 199177 h 1119708"/>
                        <a:gd name="connsiteX3" fmla="*/ 727519 w 730537"/>
                        <a:gd name="connsiteY3" fmla="*/ 181070 h 1119708"/>
                        <a:gd name="connsiteX4" fmla="*/ 715448 w 730537"/>
                        <a:gd name="connsiteY4" fmla="*/ 153909 h 1119708"/>
                        <a:gd name="connsiteX5" fmla="*/ 688288 w 730537"/>
                        <a:gd name="connsiteY5" fmla="*/ 126749 h 1119708"/>
                        <a:gd name="connsiteX6" fmla="*/ 676216 w 730537"/>
                        <a:gd name="connsiteY6" fmla="*/ 102606 h 1119708"/>
                        <a:gd name="connsiteX7" fmla="*/ 661127 w 730537"/>
                        <a:gd name="connsiteY7" fmla="*/ 87517 h 1119708"/>
                        <a:gd name="connsiteX8" fmla="*/ 649056 w 730537"/>
                        <a:gd name="connsiteY8" fmla="*/ 66393 h 1119708"/>
                        <a:gd name="connsiteX9" fmla="*/ 609824 w 730537"/>
                        <a:gd name="connsiteY9" fmla="*/ 42251 h 1119708"/>
                        <a:gd name="connsiteX10" fmla="*/ 579646 w 730537"/>
                        <a:gd name="connsiteY10" fmla="*/ 27161 h 1119708"/>
                        <a:gd name="connsiteX11" fmla="*/ 552486 w 730537"/>
                        <a:gd name="connsiteY11" fmla="*/ 18108 h 1119708"/>
                        <a:gd name="connsiteX12" fmla="*/ 540414 w 730537"/>
                        <a:gd name="connsiteY12" fmla="*/ 6036 h 1119708"/>
                        <a:gd name="connsiteX13" fmla="*/ 513255 w 730537"/>
                        <a:gd name="connsiteY13" fmla="*/ 9053 h 1119708"/>
                        <a:gd name="connsiteX14" fmla="*/ 483076 w 730537"/>
                        <a:gd name="connsiteY14" fmla="*/ 0 h 1119708"/>
                        <a:gd name="connsiteX15" fmla="*/ 449880 w 730537"/>
                        <a:gd name="connsiteY15" fmla="*/ 0 h 1119708"/>
                        <a:gd name="connsiteX16" fmla="*/ 413667 w 730537"/>
                        <a:gd name="connsiteY16" fmla="*/ 3019 h 1119708"/>
                        <a:gd name="connsiteX17" fmla="*/ 374434 w 730537"/>
                        <a:gd name="connsiteY17" fmla="*/ 18107 h 1119708"/>
                        <a:gd name="connsiteX18" fmla="*/ 341238 w 730537"/>
                        <a:gd name="connsiteY18" fmla="*/ 24143 h 1119708"/>
                        <a:gd name="connsiteX19" fmla="*/ 305025 w 730537"/>
                        <a:gd name="connsiteY19" fmla="*/ 36214 h 1119708"/>
                        <a:gd name="connsiteX20" fmla="*/ 274846 w 730537"/>
                        <a:gd name="connsiteY20" fmla="*/ 57339 h 1119708"/>
                        <a:gd name="connsiteX21" fmla="*/ 256739 w 730537"/>
                        <a:gd name="connsiteY21" fmla="*/ 69410 h 1119708"/>
                        <a:gd name="connsiteX22" fmla="*/ 232597 w 730537"/>
                        <a:gd name="connsiteY22" fmla="*/ 84500 h 1119708"/>
                        <a:gd name="connsiteX23" fmla="*/ 208453 w 730537"/>
                        <a:gd name="connsiteY23" fmla="*/ 108641 h 1119708"/>
                        <a:gd name="connsiteX24" fmla="*/ 178275 w 730537"/>
                        <a:gd name="connsiteY24" fmla="*/ 138820 h 1119708"/>
                        <a:gd name="connsiteX25" fmla="*/ 161276 w 730537"/>
                        <a:gd name="connsiteY25" fmla="*/ 148511 h 1119708"/>
                        <a:gd name="connsiteX26" fmla="*/ 137771 w 730537"/>
                        <a:gd name="connsiteY26" fmla="*/ 177415 h 1119708"/>
                        <a:gd name="connsiteX27" fmla="*/ 111883 w 730537"/>
                        <a:gd name="connsiteY27" fmla="*/ 205213 h 1119708"/>
                        <a:gd name="connsiteX28" fmla="*/ 96795 w 730537"/>
                        <a:gd name="connsiteY28" fmla="*/ 238409 h 1119708"/>
                        <a:gd name="connsiteX29" fmla="*/ 78050 w 730537"/>
                        <a:gd name="connsiteY29" fmla="*/ 261279 h 1119708"/>
                        <a:gd name="connsiteX30" fmla="*/ 54544 w 730537"/>
                        <a:gd name="connsiteY30" fmla="*/ 292729 h 1119708"/>
                        <a:gd name="connsiteX31" fmla="*/ 36438 w 730537"/>
                        <a:gd name="connsiteY31" fmla="*/ 337998 h 1119708"/>
                        <a:gd name="connsiteX32" fmla="*/ 20712 w 730537"/>
                        <a:gd name="connsiteY32" fmla="*/ 383264 h 1119708"/>
                        <a:gd name="connsiteX33" fmla="*/ 18331 w 730537"/>
                        <a:gd name="connsiteY33" fmla="*/ 392318 h 1119708"/>
                        <a:gd name="connsiteX34" fmla="*/ 15313 w 730537"/>
                        <a:gd name="connsiteY34" fmla="*/ 425513 h 1119708"/>
                        <a:gd name="connsiteX35" fmla="*/ 9278 w 730537"/>
                        <a:gd name="connsiteY35" fmla="*/ 458709 h 1119708"/>
                        <a:gd name="connsiteX36" fmla="*/ 3242 w 730537"/>
                        <a:gd name="connsiteY36" fmla="*/ 497941 h 1119708"/>
                        <a:gd name="connsiteX37" fmla="*/ 3242 w 730537"/>
                        <a:gd name="connsiteY37" fmla="*/ 546226 h 1119708"/>
                        <a:gd name="connsiteX38" fmla="*/ 224 w 730537"/>
                        <a:gd name="connsiteY38" fmla="*/ 573387 h 1119708"/>
                        <a:gd name="connsiteX39" fmla="*/ 225 w 730537"/>
                        <a:gd name="connsiteY39" fmla="*/ 606583 h 1119708"/>
                        <a:gd name="connsiteX40" fmla="*/ 9277 w 730537"/>
                        <a:gd name="connsiteY40" fmla="*/ 629451 h 1119708"/>
                        <a:gd name="connsiteX41" fmla="*/ 9915 w 730537"/>
                        <a:gd name="connsiteY41" fmla="*/ 669957 h 1119708"/>
                        <a:gd name="connsiteX42" fmla="*/ 33420 w 730537"/>
                        <a:gd name="connsiteY42" fmla="*/ 733331 h 1119708"/>
                        <a:gd name="connsiteX43" fmla="*/ 57398 w 730537"/>
                        <a:gd name="connsiteY43" fmla="*/ 770181 h 1119708"/>
                        <a:gd name="connsiteX44" fmla="*/ 63598 w 730537"/>
                        <a:gd name="connsiteY44" fmla="*/ 805758 h 1119708"/>
                        <a:gd name="connsiteX45" fmla="*/ 87104 w 730537"/>
                        <a:gd name="connsiteY45" fmla="*/ 829265 h 1119708"/>
                        <a:gd name="connsiteX46" fmla="*/ 99813 w 730537"/>
                        <a:gd name="connsiteY46" fmla="*/ 860080 h 1119708"/>
                        <a:gd name="connsiteX47" fmla="*/ 114901 w 730537"/>
                        <a:gd name="connsiteY47" fmla="*/ 878188 h 1119708"/>
                        <a:gd name="connsiteX48" fmla="*/ 136027 w 730537"/>
                        <a:gd name="connsiteY48" fmla="*/ 905346 h 1119708"/>
                        <a:gd name="connsiteX49" fmla="*/ 181294 w 730537"/>
                        <a:gd name="connsiteY49" fmla="*/ 953632 h 1119708"/>
                        <a:gd name="connsiteX50" fmla="*/ 217507 w 730537"/>
                        <a:gd name="connsiteY50" fmla="*/ 989846 h 1119708"/>
                        <a:gd name="connsiteX51" fmla="*/ 229579 w 730537"/>
                        <a:gd name="connsiteY51" fmla="*/ 1001917 h 1119708"/>
                        <a:gd name="connsiteX52" fmla="*/ 256740 w 730537"/>
                        <a:gd name="connsiteY52" fmla="*/ 1023042 h 1119708"/>
                        <a:gd name="connsiteX53" fmla="*/ 289299 w 730537"/>
                        <a:gd name="connsiteY53" fmla="*/ 1046076 h 1119708"/>
                        <a:gd name="connsiteX54" fmla="*/ 339328 w 730537"/>
                        <a:gd name="connsiteY54" fmla="*/ 1074510 h 1119708"/>
                        <a:gd name="connsiteX55" fmla="*/ 395559 w 730537"/>
                        <a:gd name="connsiteY55" fmla="*/ 1107541 h 1119708"/>
                        <a:gd name="connsiteX56" fmla="*/ 437808 w 730537"/>
                        <a:gd name="connsiteY56" fmla="*/ 1116595 h 1119708"/>
                        <a:gd name="connsiteX57" fmla="*/ 490550 w 730537"/>
                        <a:gd name="connsiteY57" fmla="*/ 1118032 h 1119708"/>
                        <a:gd name="connsiteX58" fmla="*/ 524218 w 730537"/>
                        <a:gd name="connsiteY58" fmla="*/ 1119141 h 1119708"/>
                        <a:gd name="connsiteX59" fmla="*/ 558521 w 730537"/>
                        <a:gd name="connsiteY59" fmla="*/ 1098488 h 1119708"/>
                        <a:gd name="connsiteX60" fmla="*/ 567575 w 730537"/>
                        <a:gd name="connsiteY60" fmla="*/ 1098488 h 1119708"/>
                        <a:gd name="connsiteX61" fmla="*/ 564557 w 730537"/>
                        <a:gd name="connsiteY61" fmla="*/ 1074345 h 1119708"/>
                        <a:gd name="connsiteX62" fmla="*/ 546450 w 730537"/>
                        <a:gd name="connsiteY62" fmla="*/ 1056238 h 1119708"/>
                        <a:gd name="connsiteX63" fmla="*/ 507218 w 730537"/>
                        <a:gd name="connsiteY63" fmla="*/ 1029078 h 1119708"/>
                        <a:gd name="connsiteX64" fmla="*/ 498165 w 730537"/>
                        <a:gd name="connsiteY64" fmla="*/ 1023042 h 1119708"/>
                        <a:gd name="connsiteX65" fmla="*/ 471005 w 730537"/>
                        <a:gd name="connsiteY65" fmla="*/ 1007953 h 1119708"/>
                        <a:gd name="connsiteX66" fmla="*/ 434791 w 730537"/>
                        <a:gd name="connsiteY66" fmla="*/ 989846 h 1119708"/>
                        <a:gd name="connsiteX67" fmla="*/ 425737 w 730537"/>
                        <a:gd name="connsiteY67" fmla="*/ 968721 h 1119708"/>
                        <a:gd name="connsiteX68" fmla="*/ 371417 w 730537"/>
                        <a:gd name="connsiteY68" fmla="*/ 938543 h 1119708"/>
                        <a:gd name="connsiteX69" fmla="*/ 332185 w 730537"/>
                        <a:gd name="connsiteY69" fmla="*/ 890257 h 1119708"/>
                        <a:gd name="connsiteX70" fmla="*/ 297716 w 730537"/>
                        <a:gd name="connsiteY70" fmla="*/ 855317 h 1119708"/>
                        <a:gd name="connsiteX71" fmla="*/ 277865 w 730537"/>
                        <a:gd name="connsiteY71" fmla="*/ 820848 h 1119708"/>
                        <a:gd name="connsiteX72" fmla="*/ 259757 w 730537"/>
                        <a:gd name="connsiteY72" fmla="*/ 805759 h 1119708"/>
                        <a:gd name="connsiteX73" fmla="*/ 244668 w 730537"/>
                        <a:gd name="connsiteY73" fmla="*/ 781617 h 1119708"/>
                        <a:gd name="connsiteX74" fmla="*/ 226561 w 730537"/>
                        <a:gd name="connsiteY74" fmla="*/ 760492 h 1119708"/>
                        <a:gd name="connsiteX75" fmla="*/ 188604 w 730537"/>
                        <a:gd name="connsiteY75" fmla="*/ 701879 h 1119708"/>
                        <a:gd name="connsiteX76" fmla="*/ 163351 w 730537"/>
                        <a:gd name="connsiteY76" fmla="*/ 646286 h 1119708"/>
                        <a:gd name="connsiteX77" fmla="*/ 154133 w 730537"/>
                        <a:gd name="connsiteY77" fmla="*/ 591493 h 1119708"/>
                        <a:gd name="connsiteX78" fmla="*/ 139044 w 730537"/>
                        <a:gd name="connsiteY78" fmla="*/ 546226 h 1119708"/>
                        <a:gd name="connsiteX79" fmla="*/ 136027 w 730537"/>
                        <a:gd name="connsiteY79" fmla="*/ 485869 h 1119708"/>
                        <a:gd name="connsiteX80" fmla="*/ 148570 w 730537"/>
                        <a:gd name="connsiteY80" fmla="*/ 439329 h 1119708"/>
                        <a:gd name="connsiteX81" fmla="*/ 158424 w 730537"/>
                        <a:gd name="connsiteY81" fmla="*/ 400567 h 1119708"/>
                        <a:gd name="connsiteX82" fmla="*/ 180022 w 730537"/>
                        <a:gd name="connsiteY82" fmla="*/ 348795 h 1119708"/>
                        <a:gd name="connsiteX83" fmla="*/ 205436 w 730537"/>
                        <a:gd name="connsiteY83" fmla="*/ 310836 h 1119708"/>
                        <a:gd name="connsiteX84" fmla="*/ 229579 w 730537"/>
                        <a:gd name="connsiteY84" fmla="*/ 280658 h 1119708"/>
                        <a:gd name="connsiteX85" fmla="*/ 283898 w 730537"/>
                        <a:gd name="connsiteY85" fmla="*/ 241426 h 1119708"/>
                        <a:gd name="connsiteX86" fmla="*/ 344257 w 730537"/>
                        <a:gd name="connsiteY86" fmla="*/ 214266 h 1119708"/>
                        <a:gd name="connsiteX87" fmla="*/ 398578 w 730537"/>
                        <a:gd name="connsiteY87" fmla="*/ 205212 h 1119708"/>
                        <a:gd name="connsiteX88" fmla="*/ 431772 w 730537"/>
                        <a:gd name="connsiteY88" fmla="*/ 199177 h 1119708"/>
                        <a:gd name="connsiteX89" fmla="*/ 489584 w 730537"/>
                        <a:gd name="connsiteY89" fmla="*/ 204104 h 1119708"/>
                        <a:gd name="connsiteX90" fmla="*/ 525325 w 730537"/>
                        <a:gd name="connsiteY90" fmla="*/ 223320 h 1119708"/>
                        <a:gd name="connsiteX91" fmla="*/ 549467 w 730537"/>
                        <a:gd name="connsiteY91" fmla="*/ 229354 h 1119708"/>
                        <a:gd name="connsiteX92" fmla="*/ 591717 w 730537"/>
                        <a:gd name="connsiteY92" fmla="*/ 244444 h 1119708"/>
                        <a:gd name="connsiteX93" fmla="*/ 618877 w 730537"/>
                        <a:gd name="connsiteY93" fmla="*/ 256515 h 1119708"/>
                        <a:gd name="connsiteX94" fmla="*/ 636987 w 730537"/>
                        <a:gd name="connsiteY94" fmla="*/ 268586 h 1119708"/>
                        <a:gd name="connsiteX95" fmla="*/ 672561 w 730537"/>
                        <a:gd name="connsiteY95" fmla="*/ 285586 h 1119708"/>
                        <a:gd name="connsiteX96" fmla="*/ 710685 w 730537"/>
                        <a:gd name="connsiteY96" fmla="*/ 291623 h 1119708"/>
                        <a:gd name="connsiteX0" fmla="*/ 710685 w 730537"/>
                        <a:gd name="connsiteY0" fmla="*/ 296857 h 1124942"/>
                        <a:gd name="connsiteX1" fmla="*/ 730537 w 730537"/>
                        <a:gd name="connsiteY1" fmla="*/ 246660 h 1124942"/>
                        <a:gd name="connsiteX2" fmla="*/ 730537 w 730537"/>
                        <a:gd name="connsiteY2" fmla="*/ 204411 h 1124942"/>
                        <a:gd name="connsiteX3" fmla="*/ 727519 w 730537"/>
                        <a:gd name="connsiteY3" fmla="*/ 186304 h 1124942"/>
                        <a:gd name="connsiteX4" fmla="*/ 715448 w 730537"/>
                        <a:gd name="connsiteY4" fmla="*/ 159143 h 1124942"/>
                        <a:gd name="connsiteX5" fmla="*/ 688288 w 730537"/>
                        <a:gd name="connsiteY5" fmla="*/ 131983 h 1124942"/>
                        <a:gd name="connsiteX6" fmla="*/ 676216 w 730537"/>
                        <a:gd name="connsiteY6" fmla="*/ 107840 h 1124942"/>
                        <a:gd name="connsiteX7" fmla="*/ 661127 w 730537"/>
                        <a:gd name="connsiteY7" fmla="*/ 92751 h 1124942"/>
                        <a:gd name="connsiteX8" fmla="*/ 649056 w 730537"/>
                        <a:gd name="connsiteY8" fmla="*/ 71627 h 1124942"/>
                        <a:gd name="connsiteX9" fmla="*/ 609824 w 730537"/>
                        <a:gd name="connsiteY9" fmla="*/ 47485 h 1124942"/>
                        <a:gd name="connsiteX10" fmla="*/ 579646 w 730537"/>
                        <a:gd name="connsiteY10" fmla="*/ 32395 h 1124942"/>
                        <a:gd name="connsiteX11" fmla="*/ 552486 w 730537"/>
                        <a:gd name="connsiteY11" fmla="*/ 23342 h 1124942"/>
                        <a:gd name="connsiteX12" fmla="*/ 540414 w 730537"/>
                        <a:gd name="connsiteY12" fmla="*/ 11270 h 1124942"/>
                        <a:gd name="connsiteX13" fmla="*/ 510874 w 730537"/>
                        <a:gd name="connsiteY13" fmla="*/ 0 h 1124942"/>
                        <a:gd name="connsiteX14" fmla="*/ 483076 w 730537"/>
                        <a:gd name="connsiteY14" fmla="*/ 5234 h 1124942"/>
                        <a:gd name="connsiteX15" fmla="*/ 449880 w 730537"/>
                        <a:gd name="connsiteY15" fmla="*/ 5234 h 1124942"/>
                        <a:gd name="connsiteX16" fmla="*/ 413667 w 730537"/>
                        <a:gd name="connsiteY16" fmla="*/ 8253 h 1124942"/>
                        <a:gd name="connsiteX17" fmla="*/ 374434 w 730537"/>
                        <a:gd name="connsiteY17" fmla="*/ 23341 h 1124942"/>
                        <a:gd name="connsiteX18" fmla="*/ 341238 w 730537"/>
                        <a:gd name="connsiteY18" fmla="*/ 29377 h 1124942"/>
                        <a:gd name="connsiteX19" fmla="*/ 305025 w 730537"/>
                        <a:gd name="connsiteY19" fmla="*/ 41448 h 1124942"/>
                        <a:gd name="connsiteX20" fmla="*/ 274846 w 730537"/>
                        <a:gd name="connsiteY20" fmla="*/ 62573 h 1124942"/>
                        <a:gd name="connsiteX21" fmla="*/ 256739 w 730537"/>
                        <a:gd name="connsiteY21" fmla="*/ 74644 h 1124942"/>
                        <a:gd name="connsiteX22" fmla="*/ 232597 w 730537"/>
                        <a:gd name="connsiteY22" fmla="*/ 89734 h 1124942"/>
                        <a:gd name="connsiteX23" fmla="*/ 208453 w 730537"/>
                        <a:gd name="connsiteY23" fmla="*/ 113875 h 1124942"/>
                        <a:gd name="connsiteX24" fmla="*/ 178275 w 730537"/>
                        <a:gd name="connsiteY24" fmla="*/ 144054 h 1124942"/>
                        <a:gd name="connsiteX25" fmla="*/ 161276 w 730537"/>
                        <a:gd name="connsiteY25" fmla="*/ 153745 h 1124942"/>
                        <a:gd name="connsiteX26" fmla="*/ 137771 w 730537"/>
                        <a:gd name="connsiteY26" fmla="*/ 182649 h 1124942"/>
                        <a:gd name="connsiteX27" fmla="*/ 111883 w 730537"/>
                        <a:gd name="connsiteY27" fmla="*/ 210447 h 1124942"/>
                        <a:gd name="connsiteX28" fmla="*/ 96795 w 730537"/>
                        <a:gd name="connsiteY28" fmla="*/ 243643 h 1124942"/>
                        <a:gd name="connsiteX29" fmla="*/ 78050 w 730537"/>
                        <a:gd name="connsiteY29" fmla="*/ 266513 h 1124942"/>
                        <a:gd name="connsiteX30" fmla="*/ 54544 w 730537"/>
                        <a:gd name="connsiteY30" fmla="*/ 297963 h 1124942"/>
                        <a:gd name="connsiteX31" fmla="*/ 36438 w 730537"/>
                        <a:gd name="connsiteY31" fmla="*/ 343232 h 1124942"/>
                        <a:gd name="connsiteX32" fmla="*/ 20712 w 730537"/>
                        <a:gd name="connsiteY32" fmla="*/ 388498 h 1124942"/>
                        <a:gd name="connsiteX33" fmla="*/ 18331 w 730537"/>
                        <a:gd name="connsiteY33" fmla="*/ 397552 h 1124942"/>
                        <a:gd name="connsiteX34" fmla="*/ 15313 w 730537"/>
                        <a:gd name="connsiteY34" fmla="*/ 430747 h 1124942"/>
                        <a:gd name="connsiteX35" fmla="*/ 9278 w 730537"/>
                        <a:gd name="connsiteY35" fmla="*/ 463943 h 1124942"/>
                        <a:gd name="connsiteX36" fmla="*/ 3242 w 730537"/>
                        <a:gd name="connsiteY36" fmla="*/ 503175 h 1124942"/>
                        <a:gd name="connsiteX37" fmla="*/ 3242 w 730537"/>
                        <a:gd name="connsiteY37" fmla="*/ 551460 h 1124942"/>
                        <a:gd name="connsiteX38" fmla="*/ 224 w 730537"/>
                        <a:gd name="connsiteY38" fmla="*/ 578621 h 1124942"/>
                        <a:gd name="connsiteX39" fmla="*/ 225 w 730537"/>
                        <a:gd name="connsiteY39" fmla="*/ 611817 h 1124942"/>
                        <a:gd name="connsiteX40" fmla="*/ 9277 w 730537"/>
                        <a:gd name="connsiteY40" fmla="*/ 634685 h 1124942"/>
                        <a:gd name="connsiteX41" fmla="*/ 9915 w 730537"/>
                        <a:gd name="connsiteY41" fmla="*/ 675191 h 1124942"/>
                        <a:gd name="connsiteX42" fmla="*/ 33420 w 730537"/>
                        <a:gd name="connsiteY42" fmla="*/ 738565 h 1124942"/>
                        <a:gd name="connsiteX43" fmla="*/ 57398 w 730537"/>
                        <a:gd name="connsiteY43" fmla="*/ 775415 h 1124942"/>
                        <a:gd name="connsiteX44" fmla="*/ 63598 w 730537"/>
                        <a:gd name="connsiteY44" fmla="*/ 810992 h 1124942"/>
                        <a:gd name="connsiteX45" fmla="*/ 87104 w 730537"/>
                        <a:gd name="connsiteY45" fmla="*/ 834499 h 1124942"/>
                        <a:gd name="connsiteX46" fmla="*/ 99813 w 730537"/>
                        <a:gd name="connsiteY46" fmla="*/ 865314 h 1124942"/>
                        <a:gd name="connsiteX47" fmla="*/ 114901 w 730537"/>
                        <a:gd name="connsiteY47" fmla="*/ 883422 h 1124942"/>
                        <a:gd name="connsiteX48" fmla="*/ 136027 w 730537"/>
                        <a:gd name="connsiteY48" fmla="*/ 910580 h 1124942"/>
                        <a:gd name="connsiteX49" fmla="*/ 181294 w 730537"/>
                        <a:gd name="connsiteY49" fmla="*/ 958866 h 1124942"/>
                        <a:gd name="connsiteX50" fmla="*/ 217507 w 730537"/>
                        <a:gd name="connsiteY50" fmla="*/ 995080 h 1124942"/>
                        <a:gd name="connsiteX51" fmla="*/ 229579 w 730537"/>
                        <a:gd name="connsiteY51" fmla="*/ 1007151 h 1124942"/>
                        <a:gd name="connsiteX52" fmla="*/ 256740 w 730537"/>
                        <a:gd name="connsiteY52" fmla="*/ 1028276 h 1124942"/>
                        <a:gd name="connsiteX53" fmla="*/ 289299 w 730537"/>
                        <a:gd name="connsiteY53" fmla="*/ 1051310 h 1124942"/>
                        <a:gd name="connsiteX54" fmla="*/ 339328 w 730537"/>
                        <a:gd name="connsiteY54" fmla="*/ 1079744 h 1124942"/>
                        <a:gd name="connsiteX55" fmla="*/ 395559 w 730537"/>
                        <a:gd name="connsiteY55" fmla="*/ 1112775 h 1124942"/>
                        <a:gd name="connsiteX56" fmla="*/ 437808 w 730537"/>
                        <a:gd name="connsiteY56" fmla="*/ 1121829 h 1124942"/>
                        <a:gd name="connsiteX57" fmla="*/ 490550 w 730537"/>
                        <a:gd name="connsiteY57" fmla="*/ 1123266 h 1124942"/>
                        <a:gd name="connsiteX58" fmla="*/ 524218 w 730537"/>
                        <a:gd name="connsiteY58" fmla="*/ 1124375 h 1124942"/>
                        <a:gd name="connsiteX59" fmla="*/ 558521 w 730537"/>
                        <a:gd name="connsiteY59" fmla="*/ 1103722 h 1124942"/>
                        <a:gd name="connsiteX60" fmla="*/ 567575 w 730537"/>
                        <a:gd name="connsiteY60" fmla="*/ 1103722 h 1124942"/>
                        <a:gd name="connsiteX61" fmla="*/ 564557 w 730537"/>
                        <a:gd name="connsiteY61" fmla="*/ 1079579 h 1124942"/>
                        <a:gd name="connsiteX62" fmla="*/ 546450 w 730537"/>
                        <a:gd name="connsiteY62" fmla="*/ 1061472 h 1124942"/>
                        <a:gd name="connsiteX63" fmla="*/ 507218 w 730537"/>
                        <a:gd name="connsiteY63" fmla="*/ 1034312 h 1124942"/>
                        <a:gd name="connsiteX64" fmla="*/ 498165 w 730537"/>
                        <a:gd name="connsiteY64" fmla="*/ 1028276 h 1124942"/>
                        <a:gd name="connsiteX65" fmla="*/ 471005 w 730537"/>
                        <a:gd name="connsiteY65" fmla="*/ 1013187 h 1124942"/>
                        <a:gd name="connsiteX66" fmla="*/ 434791 w 730537"/>
                        <a:gd name="connsiteY66" fmla="*/ 995080 h 1124942"/>
                        <a:gd name="connsiteX67" fmla="*/ 425737 w 730537"/>
                        <a:gd name="connsiteY67" fmla="*/ 973955 h 1124942"/>
                        <a:gd name="connsiteX68" fmla="*/ 371417 w 730537"/>
                        <a:gd name="connsiteY68" fmla="*/ 943777 h 1124942"/>
                        <a:gd name="connsiteX69" fmla="*/ 332185 w 730537"/>
                        <a:gd name="connsiteY69" fmla="*/ 895491 h 1124942"/>
                        <a:gd name="connsiteX70" fmla="*/ 297716 w 730537"/>
                        <a:gd name="connsiteY70" fmla="*/ 860551 h 1124942"/>
                        <a:gd name="connsiteX71" fmla="*/ 277865 w 730537"/>
                        <a:gd name="connsiteY71" fmla="*/ 826082 h 1124942"/>
                        <a:gd name="connsiteX72" fmla="*/ 259757 w 730537"/>
                        <a:gd name="connsiteY72" fmla="*/ 810993 h 1124942"/>
                        <a:gd name="connsiteX73" fmla="*/ 244668 w 730537"/>
                        <a:gd name="connsiteY73" fmla="*/ 786851 h 1124942"/>
                        <a:gd name="connsiteX74" fmla="*/ 226561 w 730537"/>
                        <a:gd name="connsiteY74" fmla="*/ 765726 h 1124942"/>
                        <a:gd name="connsiteX75" fmla="*/ 188604 w 730537"/>
                        <a:gd name="connsiteY75" fmla="*/ 707113 h 1124942"/>
                        <a:gd name="connsiteX76" fmla="*/ 163351 w 730537"/>
                        <a:gd name="connsiteY76" fmla="*/ 651520 h 1124942"/>
                        <a:gd name="connsiteX77" fmla="*/ 154133 w 730537"/>
                        <a:gd name="connsiteY77" fmla="*/ 596727 h 1124942"/>
                        <a:gd name="connsiteX78" fmla="*/ 139044 w 730537"/>
                        <a:gd name="connsiteY78" fmla="*/ 551460 h 1124942"/>
                        <a:gd name="connsiteX79" fmla="*/ 136027 w 730537"/>
                        <a:gd name="connsiteY79" fmla="*/ 491103 h 1124942"/>
                        <a:gd name="connsiteX80" fmla="*/ 148570 w 730537"/>
                        <a:gd name="connsiteY80" fmla="*/ 444563 h 1124942"/>
                        <a:gd name="connsiteX81" fmla="*/ 158424 w 730537"/>
                        <a:gd name="connsiteY81" fmla="*/ 405801 h 1124942"/>
                        <a:gd name="connsiteX82" fmla="*/ 180022 w 730537"/>
                        <a:gd name="connsiteY82" fmla="*/ 354029 h 1124942"/>
                        <a:gd name="connsiteX83" fmla="*/ 205436 w 730537"/>
                        <a:gd name="connsiteY83" fmla="*/ 316070 h 1124942"/>
                        <a:gd name="connsiteX84" fmla="*/ 229579 w 730537"/>
                        <a:gd name="connsiteY84" fmla="*/ 285892 h 1124942"/>
                        <a:gd name="connsiteX85" fmla="*/ 283898 w 730537"/>
                        <a:gd name="connsiteY85" fmla="*/ 246660 h 1124942"/>
                        <a:gd name="connsiteX86" fmla="*/ 344257 w 730537"/>
                        <a:gd name="connsiteY86" fmla="*/ 219500 h 1124942"/>
                        <a:gd name="connsiteX87" fmla="*/ 398578 w 730537"/>
                        <a:gd name="connsiteY87" fmla="*/ 210446 h 1124942"/>
                        <a:gd name="connsiteX88" fmla="*/ 431772 w 730537"/>
                        <a:gd name="connsiteY88" fmla="*/ 204411 h 1124942"/>
                        <a:gd name="connsiteX89" fmla="*/ 489584 w 730537"/>
                        <a:gd name="connsiteY89" fmla="*/ 209338 h 1124942"/>
                        <a:gd name="connsiteX90" fmla="*/ 525325 w 730537"/>
                        <a:gd name="connsiteY90" fmla="*/ 228554 h 1124942"/>
                        <a:gd name="connsiteX91" fmla="*/ 549467 w 730537"/>
                        <a:gd name="connsiteY91" fmla="*/ 234588 h 1124942"/>
                        <a:gd name="connsiteX92" fmla="*/ 591717 w 730537"/>
                        <a:gd name="connsiteY92" fmla="*/ 249678 h 1124942"/>
                        <a:gd name="connsiteX93" fmla="*/ 618877 w 730537"/>
                        <a:gd name="connsiteY93" fmla="*/ 261749 h 1124942"/>
                        <a:gd name="connsiteX94" fmla="*/ 636987 w 730537"/>
                        <a:gd name="connsiteY94" fmla="*/ 273820 h 1124942"/>
                        <a:gd name="connsiteX95" fmla="*/ 672561 w 730537"/>
                        <a:gd name="connsiteY95" fmla="*/ 290820 h 1124942"/>
                        <a:gd name="connsiteX96" fmla="*/ 710685 w 730537"/>
                        <a:gd name="connsiteY96" fmla="*/ 296857 h 1124942"/>
                        <a:gd name="connsiteX0" fmla="*/ 710685 w 730537"/>
                        <a:gd name="connsiteY0" fmla="*/ 296857 h 1124942"/>
                        <a:gd name="connsiteX1" fmla="*/ 730537 w 730537"/>
                        <a:gd name="connsiteY1" fmla="*/ 246660 h 1124942"/>
                        <a:gd name="connsiteX2" fmla="*/ 730537 w 730537"/>
                        <a:gd name="connsiteY2" fmla="*/ 204411 h 1124942"/>
                        <a:gd name="connsiteX3" fmla="*/ 727519 w 730537"/>
                        <a:gd name="connsiteY3" fmla="*/ 186304 h 1124942"/>
                        <a:gd name="connsiteX4" fmla="*/ 715448 w 730537"/>
                        <a:gd name="connsiteY4" fmla="*/ 159143 h 1124942"/>
                        <a:gd name="connsiteX5" fmla="*/ 688288 w 730537"/>
                        <a:gd name="connsiteY5" fmla="*/ 131983 h 1124942"/>
                        <a:gd name="connsiteX6" fmla="*/ 676216 w 730537"/>
                        <a:gd name="connsiteY6" fmla="*/ 107840 h 1124942"/>
                        <a:gd name="connsiteX7" fmla="*/ 661127 w 730537"/>
                        <a:gd name="connsiteY7" fmla="*/ 92751 h 1124942"/>
                        <a:gd name="connsiteX8" fmla="*/ 649056 w 730537"/>
                        <a:gd name="connsiteY8" fmla="*/ 71627 h 1124942"/>
                        <a:gd name="connsiteX9" fmla="*/ 609824 w 730537"/>
                        <a:gd name="connsiteY9" fmla="*/ 47485 h 1124942"/>
                        <a:gd name="connsiteX10" fmla="*/ 579646 w 730537"/>
                        <a:gd name="connsiteY10" fmla="*/ 32395 h 1124942"/>
                        <a:gd name="connsiteX11" fmla="*/ 552486 w 730537"/>
                        <a:gd name="connsiteY11" fmla="*/ 23342 h 1124942"/>
                        <a:gd name="connsiteX12" fmla="*/ 540414 w 730537"/>
                        <a:gd name="connsiteY12" fmla="*/ 11270 h 1124942"/>
                        <a:gd name="connsiteX13" fmla="*/ 510874 w 730537"/>
                        <a:gd name="connsiteY13" fmla="*/ 0 h 1124942"/>
                        <a:gd name="connsiteX14" fmla="*/ 483076 w 730537"/>
                        <a:gd name="connsiteY14" fmla="*/ 5234 h 1124942"/>
                        <a:gd name="connsiteX15" fmla="*/ 449880 w 730537"/>
                        <a:gd name="connsiteY15" fmla="*/ 5234 h 1124942"/>
                        <a:gd name="connsiteX16" fmla="*/ 413667 w 730537"/>
                        <a:gd name="connsiteY16" fmla="*/ 8253 h 1124942"/>
                        <a:gd name="connsiteX17" fmla="*/ 374434 w 730537"/>
                        <a:gd name="connsiteY17" fmla="*/ 23341 h 1124942"/>
                        <a:gd name="connsiteX18" fmla="*/ 341238 w 730537"/>
                        <a:gd name="connsiteY18" fmla="*/ 29377 h 1124942"/>
                        <a:gd name="connsiteX19" fmla="*/ 305025 w 730537"/>
                        <a:gd name="connsiteY19" fmla="*/ 41448 h 1124942"/>
                        <a:gd name="connsiteX20" fmla="*/ 274846 w 730537"/>
                        <a:gd name="connsiteY20" fmla="*/ 62573 h 1124942"/>
                        <a:gd name="connsiteX21" fmla="*/ 256739 w 730537"/>
                        <a:gd name="connsiteY21" fmla="*/ 74644 h 1124942"/>
                        <a:gd name="connsiteX22" fmla="*/ 232597 w 730537"/>
                        <a:gd name="connsiteY22" fmla="*/ 89734 h 1124942"/>
                        <a:gd name="connsiteX23" fmla="*/ 208453 w 730537"/>
                        <a:gd name="connsiteY23" fmla="*/ 113875 h 1124942"/>
                        <a:gd name="connsiteX24" fmla="*/ 178275 w 730537"/>
                        <a:gd name="connsiteY24" fmla="*/ 144054 h 1124942"/>
                        <a:gd name="connsiteX25" fmla="*/ 161276 w 730537"/>
                        <a:gd name="connsiteY25" fmla="*/ 153745 h 1124942"/>
                        <a:gd name="connsiteX26" fmla="*/ 137771 w 730537"/>
                        <a:gd name="connsiteY26" fmla="*/ 182649 h 1124942"/>
                        <a:gd name="connsiteX27" fmla="*/ 111883 w 730537"/>
                        <a:gd name="connsiteY27" fmla="*/ 210447 h 1124942"/>
                        <a:gd name="connsiteX28" fmla="*/ 96795 w 730537"/>
                        <a:gd name="connsiteY28" fmla="*/ 243643 h 1124942"/>
                        <a:gd name="connsiteX29" fmla="*/ 78050 w 730537"/>
                        <a:gd name="connsiteY29" fmla="*/ 266513 h 1124942"/>
                        <a:gd name="connsiteX30" fmla="*/ 54544 w 730537"/>
                        <a:gd name="connsiteY30" fmla="*/ 297963 h 1124942"/>
                        <a:gd name="connsiteX31" fmla="*/ 36438 w 730537"/>
                        <a:gd name="connsiteY31" fmla="*/ 343232 h 1124942"/>
                        <a:gd name="connsiteX32" fmla="*/ 20712 w 730537"/>
                        <a:gd name="connsiteY32" fmla="*/ 388498 h 1124942"/>
                        <a:gd name="connsiteX33" fmla="*/ 18331 w 730537"/>
                        <a:gd name="connsiteY33" fmla="*/ 397552 h 1124942"/>
                        <a:gd name="connsiteX34" fmla="*/ 15313 w 730537"/>
                        <a:gd name="connsiteY34" fmla="*/ 430747 h 1124942"/>
                        <a:gd name="connsiteX35" fmla="*/ 9278 w 730537"/>
                        <a:gd name="connsiteY35" fmla="*/ 463943 h 1124942"/>
                        <a:gd name="connsiteX36" fmla="*/ 3242 w 730537"/>
                        <a:gd name="connsiteY36" fmla="*/ 503175 h 1124942"/>
                        <a:gd name="connsiteX37" fmla="*/ 3242 w 730537"/>
                        <a:gd name="connsiteY37" fmla="*/ 551460 h 1124942"/>
                        <a:gd name="connsiteX38" fmla="*/ 224 w 730537"/>
                        <a:gd name="connsiteY38" fmla="*/ 578621 h 1124942"/>
                        <a:gd name="connsiteX39" fmla="*/ 225 w 730537"/>
                        <a:gd name="connsiteY39" fmla="*/ 611817 h 1124942"/>
                        <a:gd name="connsiteX40" fmla="*/ 9277 w 730537"/>
                        <a:gd name="connsiteY40" fmla="*/ 634685 h 1124942"/>
                        <a:gd name="connsiteX41" fmla="*/ 9915 w 730537"/>
                        <a:gd name="connsiteY41" fmla="*/ 675191 h 1124942"/>
                        <a:gd name="connsiteX42" fmla="*/ 33420 w 730537"/>
                        <a:gd name="connsiteY42" fmla="*/ 738565 h 1124942"/>
                        <a:gd name="connsiteX43" fmla="*/ 57398 w 730537"/>
                        <a:gd name="connsiteY43" fmla="*/ 775415 h 1124942"/>
                        <a:gd name="connsiteX44" fmla="*/ 63598 w 730537"/>
                        <a:gd name="connsiteY44" fmla="*/ 810992 h 1124942"/>
                        <a:gd name="connsiteX45" fmla="*/ 87104 w 730537"/>
                        <a:gd name="connsiteY45" fmla="*/ 834499 h 1124942"/>
                        <a:gd name="connsiteX46" fmla="*/ 99813 w 730537"/>
                        <a:gd name="connsiteY46" fmla="*/ 865314 h 1124942"/>
                        <a:gd name="connsiteX47" fmla="*/ 114901 w 730537"/>
                        <a:gd name="connsiteY47" fmla="*/ 883422 h 1124942"/>
                        <a:gd name="connsiteX48" fmla="*/ 136027 w 730537"/>
                        <a:gd name="connsiteY48" fmla="*/ 910580 h 1124942"/>
                        <a:gd name="connsiteX49" fmla="*/ 181294 w 730537"/>
                        <a:gd name="connsiteY49" fmla="*/ 958866 h 1124942"/>
                        <a:gd name="connsiteX50" fmla="*/ 217507 w 730537"/>
                        <a:gd name="connsiteY50" fmla="*/ 995080 h 1124942"/>
                        <a:gd name="connsiteX51" fmla="*/ 229579 w 730537"/>
                        <a:gd name="connsiteY51" fmla="*/ 1007151 h 1124942"/>
                        <a:gd name="connsiteX52" fmla="*/ 256740 w 730537"/>
                        <a:gd name="connsiteY52" fmla="*/ 1028276 h 1124942"/>
                        <a:gd name="connsiteX53" fmla="*/ 289299 w 730537"/>
                        <a:gd name="connsiteY53" fmla="*/ 1051310 h 1124942"/>
                        <a:gd name="connsiteX54" fmla="*/ 339328 w 730537"/>
                        <a:gd name="connsiteY54" fmla="*/ 1079744 h 1124942"/>
                        <a:gd name="connsiteX55" fmla="*/ 395559 w 730537"/>
                        <a:gd name="connsiteY55" fmla="*/ 1112775 h 1124942"/>
                        <a:gd name="connsiteX56" fmla="*/ 437808 w 730537"/>
                        <a:gd name="connsiteY56" fmla="*/ 1121829 h 1124942"/>
                        <a:gd name="connsiteX57" fmla="*/ 490550 w 730537"/>
                        <a:gd name="connsiteY57" fmla="*/ 1123266 h 1124942"/>
                        <a:gd name="connsiteX58" fmla="*/ 524218 w 730537"/>
                        <a:gd name="connsiteY58" fmla="*/ 1124375 h 1124942"/>
                        <a:gd name="connsiteX59" fmla="*/ 558521 w 730537"/>
                        <a:gd name="connsiteY59" fmla="*/ 1103722 h 1124942"/>
                        <a:gd name="connsiteX60" fmla="*/ 567575 w 730537"/>
                        <a:gd name="connsiteY60" fmla="*/ 1103722 h 1124942"/>
                        <a:gd name="connsiteX61" fmla="*/ 564557 w 730537"/>
                        <a:gd name="connsiteY61" fmla="*/ 1079579 h 1124942"/>
                        <a:gd name="connsiteX62" fmla="*/ 546450 w 730537"/>
                        <a:gd name="connsiteY62" fmla="*/ 1061472 h 1124942"/>
                        <a:gd name="connsiteX63" fmla="*/ 507218 w 730537"/>
                        <a:gd name="connsiteY63" fmla="*/ 1034312 h 1124942"/>
                        <a:gd name="connsiteX64" fmla="*/ 498165 w 730537"/>
                        <a:gd name="connsiteY64" fmla="*/ 1028276 h 1124942"/>
                        <a:gd name="connsiteX65" fmla="*/ 471005 w 730537"/>
                        <a:gd name="connsiteY65" fmla="*/ 1013187 h 1124942"/>
                        <a:gd name="connsiteX66" fmla="*/ 434791 w 730537"/>
                        <a:gd name="connsiteY66" fmla="*/ 995080 h 1124942"/>
                        <a:gd name="connsiteX67" fmla="*/ 425737 w 730537"/>
                        <a:gd name="connsiteY67" fmla="*/ 973955 h 1124942"/>
                        <a:gd name="connsiteX68" fmla="*/ 371417 w 730537"/>
                        <a:gd name="connsiteY68" fmla="*/ 943777 h 1124942"/>
                        <a:gd name="connsiteX69" fmla="*/ 332185 w 730537"/>
                        <a:gd name="connsiteY69" fmla="*/ 895491 h 1124942"/>
                        <a:gd name="connsiteX70" fmla="*/ 297716 w 730537"/>
                        <a:gd name="connsiteY70" fmla="*/ 860551 h 1124942"/>
                        <a:gd name="connsiteX71" fmla="*/ 277865 w 730537"/>
                        <a:gd name="connsiteY71" fmla="*/ 826082 h 1124942"/>
                        <a:gd name="connsiteX72" fmla="*/ 259757 w 730537"/>
                        <a:gd name="connsiteY72" fmla="*/ 810993 h 1124942"/>
                        <a:gd name="connsiteX73" fmla="*/ 244668 w 730537"/>
                        <a:gd name="connsiteY73" fmla="*/ 786851 h 1124942"/>
                        <a:gd name="connsiteX74" fmla="*/ 226561 w 730537"/>
                        <a:gd name="connsiteY74" fmla="*/ 765726 h 1124942"/>
                        <a:gd name="connsiteX75" fmla="*/ 188604 w 730537"/>
                        <a:gd name="connsiteY75" fmla="*/ 707113 h 1124942"/>
                        <a:gd name="connsiteX76" fmla="*/ 163351 w 730537"/>
                        <a:gd name="connsiteY76" fmla="*/ 651520 h 1124942"/>
                        <a:gd name="connsiteX77" fmla="*/ 154133 w 730537"/>
                        <a:gd name="connsiteY77" fmla="*/ 596727 h 1124942"/>
                        <a:gd name="connsiteX78" fmla="*/ 139044 w 730537"/>
                        <a:gd name="connsiteY78" fmla="*/ 551460 h 1124942"/>
                        <a:gd name="connsiteX79" fmla="*/ 136027 w 730537"/>
                        <a:gd name="connsiteY79" fmla="*/ 491103 h 1124942"/>
                        <a:gd name="connsiteX80" fmla="*/ 148570 w 730537"/>
                        <a:gd name="connsiteY80" fmla="*/ 444563 h 1124942"/>
                        <a:gd name="connsiteX81" fmla="*/ 158424 w 730537"/>
                        <a:gd name="connsiteY81" fmla="*/ 405801 h 1124942"/>
                        <a:gd name="connsiteX82" fmla="*/ 180022 w 730537"/>
                        <a:gd name="connsiteY82" fmla="*/ 354029 h 1124942"/>
                        <a:gd name="connsiteX83" fmla="*/ 205436 w 730537"/>
                        <a:gd name="connsiteY83" fmla="*/ 316070 h 1124942"/>
                        <a:gd name="connsiteX84" fmla="*/ 229579 w 730537"/>
                        <a:gd name="connsiteY84" fmla="*/ 285892 h 1124942"/>
                        <a:gd name="connsiteX85" fmla="*/ 283898 w 730537"/>
                        <a:gd name="connsiteY85" fmla="*/ 246660 h 1124942"/>
                        <a:gd name="connsiteX86" fmla="*/ 344257 w 730537"/>
                        <a:gd name="connsiteY86" fmla="*/ 219500 h 1124942"/>
                        <a:gd name="connsiteX87" fmla="*/ 398578 w 730537"/>
                        <a:gd name="connsiteY87" fmla="*/ 210446 h 1124942"/>
                        <a:gd name="connsiteX88" fmla="*/ 431772 w 730537"/>
                        <a:gd name="connsiteY88" fmla="*/ 204411 h 1124942"/>
                        <a:gd name="connsiteX89" fmla="*/ 489584 w 730537"/>
                        <a:gd name="connsiteY89" fmla="*/ 209338 h 1124942"/>
                        <a:gd name="connsiteX90" fmla="*/ 525325 w 730537"/>
                        <a:gd name="connsiteY90" fmla="*/ 228554 h 1124942"/>
                        <a:gd name="connsiteX91" fmla="*/ 549467 w 730537"/>
                        <a:gd name="connsiteY91" fmla="*/ 234588 h 1124942"/>
                        <a:gd name="connsiteX92" fmla="*/ 591717 w 730537"/>
                        <a:gd name="connsiteY92" fmla="*/ 249678 h 1124942"/>
                        <a:gd name="connsiteX93" fmla="*/ 618877 w 730537"/>
                        <a:gd name="connsiteY93" fmla="*/ 261749 h 1124942"/>
                        <a:gd name="connsiteX94" fmla="*/ 636987 w 730537"/>
                        <a:gd name="connsiteY94" fmla="*/ 273820 h 1124942"/>
                        <a:gd name="connsiteX95" fmla="*/ 672561 w 730537"/>
                        <a:gd name="connsiteY95" fmla="*/ 290820 h 1124942"/>
                        <a:gd name="connsiteX96" fmla="*/ 710685 w 730537"/>
                        <a:gd name="connsiteY96" fmla="*/ 296857 h 1124942"/>
                        <a:gd name="connsiteX0" fmla="*/ 710685 w 730537"/>
                        <a:gd name="connsiteY0" fmla="*/ 296857 h 1124942"/>
                        <a:gd name="connsiteX1" fmla="*/ 730537 w 730537"/>
                        <a:gd name="connsiteY1" fmla="*/ 246660 h 1124942"/>
                        <a:gd name="connsiteX2" fmla="*/ 730537 w 730537"/>
                        <a:gd name="connsiteY2" fmla="*/ 204411 h 1124942"/>
                        <a:gd name="connsiteX3" fmla="*/ 727519 w 730537"/>
                        <a:gd name="connsiteY3" fmla="*/ 186304 h 1124942"/>
                        <a:gd name="connsiteX4" fmla="*/ 715448 w 730537"/>
                        <a:gd name="connsiteY4" fmla="*/ 159143 h 1124942"/>
                        <a:gd name="connsiteX5" fmla="*/ 688288 w 730537"/>
                        <a:gd name="connsiteY5" fmla="*/ 131983 h 1124942"/>
                        <a:gd name="connsiteX6" fmla="*/ 676216 w 730537"/>
                        <a:gd name="connsiteY6" fmla="*/ 107840 h 1124942"/>
                        <a:gd name="connsiteX7" fmla="*/ 661127 w 730537"/>
                        <a:gd name="connsiteY7" fmla="*/ 92751 h 1124942"/>
                        <a:gd name="connsiteX8" fmla="*/ 649056 w 730537"/>
                        <a:gd name="connsiteY8" fmla="*/ 71627 h 1124942"/>
                        <a:gd name="connsiteX9" fmla="*/ 609824 w 730537"/>
                        <a:gd name="connsiteY9" fmla="*/ 47485 h 1124942"/>
                        <a:gd name="connsiteX10" fmla="*/ 579646 w 730537"/>
                        <a:gd name="connsiteY10" fmla="*/ 32395 h 1124942"/>
                        <a:gd name="connsiteX11" fmla="*/ 552486 w 730537"/>
                        <a:gd name="connsiteY11" fmla="*/ 23342 h 1124942"/>
                        <a:gd name="connsiteX12" fmla="*/ 540414 w 730537"/>
                        <a:gd name="connsiteY12" fmla="*/ 11270 h 1124942"/>
                        <a:gd name="connsiteX13" fmla="*/ 510874 w 730537"/>
                        <a:gd name="connsiteY13" fmla="*/ 0 h 1124942"/>
                        <a:gd name="connsiteX14" fmla="*/ 483076 w 730537"/>
                        <a:gd name="connsiteY14" fmla="*/ 5234 h 1124942"/>
                        <a:gd name="connsiteX15" fmla="*/ 449880 w 730537"/>
                        <a:gd name="connsiteY15" fmla="*/ 5234 h 1124942"/>
                        <a:gd name="connsiteX16" fmla="*/ 413667 w 730537"/>
                        <a:gd name="connsiteY16" fmla="*/ 8253 h 1124942"/>
                        <a:gd name="connsiteX17" fmla="*/ 374434 w 730537"/>
                        <a:gd name="connsiteY17" fmla="*/ 23341 h 1124942"/>
                        <a:gd name="connsiteX18" fmla="*/ 341238 w 730537"/>
                        <a:gd name="connsiteY18" fmla="*/ 29377 h 1124942"/>
                        <a:gd name="connsiteX19" fmla="*/ 305025 w 730537"/>
                        <a:gd name="connsiteY19" fmla="*/ 41448 h 1124942"/>
                        <a:gd name="connsiteX20" fmla="*/ 274846 w 730537"/>
                        <a:gd name="connsiteY20" fmla="*/ 62573 h 1124942"/>
                        <a:gd name="connsiteX21" fmla="*/ 256739 w 730537"/>
                        <a:gd name="connsiteY21" fmla="*/ 74644 h 1124942"/>
                        <a:gd name="connsiteX22" fmla="*/ 232597 w 730537"/>
                        <a:gd name="connsiteY22" fmla="*/ 89734 h 1124942"/>
                        <a:gd name="connsiteX23" fmla="*/ 208453 w 730537"/>
                        <a:gd name="connsiteY23" fmla="*/ 113875 h 1124942"/>
                        <a:gd name="connsiteX24" fmla="*/ 178275 w 730537"/>
                        <a:gd name="connsiteY24" fmla="*/ 144054 h 1124942"/>
                        <a:gd name="connsiteX25" fmla="*/ 161276 w 730537"/>
                        <a:gd name="connsiteY25" fmla="*/ 153745 h 1124942"/>
                        <a:gd name="connsiteX26" fmla="*/ 137771 w 730537"/>
                        <a:gd name="connsiteY26" fmla="*/ 182649 h 1124942"/>
                        <a:gd name="connsiteX27" fmla="*/ 111883 w 730537"/>
                        <a:gd name="connsiteY27" fmla="*/ 210447 h 1124942"/>
                        <a:gd name="connsiteX28" fmla="*/ 96795 w 730537"/>
                        <a:gd name="connsiteY28" fmla="*/ 243643 h 1124942"/>
                        <a:gd name="connsiteX29" fmla="*/ 78050 w 730537"/>
                        <a:gd name="connsiteY29" fmla="*/ 266513 h 1124942"/>
                        <a:gd name="connsiteX30" fmla="*/ 54544 w 730537"/>
                        <a:gd name="connsiteY30" fmla="*/ 297963 h 1124942"/>
                        <a:gd name="connsiteX31" fmla="*/ 36438 w 730537"/>
                        <a:gd name="connsiteY31" fmla="*/ 343232 h 1124942"/>
                        <a:gd name="connsiteX32" fmla="*/ 20712 w 730537"/>
                        <a:gd name="connsiteY32" fmla="*/ 388498 h 1124942"/>
                        <a:gd name="connsiteX33" fmla="*/ 18331 w 730537"/>
                        <a:gd name="connsiteY33" fmla="*/ 397552 h 1124942"/>
                        <a:gd name="connsiteX34" fmla="*/ 15313 w 730537"/>
                        <a:gd name="connsiteY34" fmla="*/ 430747 h 1124942"/>
                        <a:gd name="connsiteX35" fmla="*/ 9278 w 730537"/>
                        <a:gd name="connsiteY35" fmla="*/ 463943 h 1124942"/>
                        <a:gd name="connsiteX36" fmla="*/ 3242 w 730537"/>
                        <a:gd name="connsiteY36" fmla="*/ 503175 h 1124942"/>
                        <a:gd name="connsiteX37" fmla="*/ 3242 w 730537"/>
                        <a:gd name="connsiteY37" fmla="*/ 551460 h 1124942"/>
                        <a:gd name="connsiteX38" fmla="*/ 224 w 730537"/>
                        <a:gd name="connsiteY38" fmla="*/ 578621 h 1124942"/>
                        <a:gd name="connsiteX39" fmla="*/ 225 w 730537"/>
                        <a:gd name="connsiteY39" fmla="*/ 611817 h 1124942"/>
                        <a:gd name="connsiteX40" fmla="*/ 9277 w 730537"/>
                        <a:gd name="connsiteY40" fmla="*/ 634685 h 1124942"/>
                        <a:gd name="connsiteX41" fmla="*/ 9915 w 730537"/>
                        <a:gd name="connsiteY41" fmla="*/ 675191 h 1124942"/>
                        <a:gd name="connsiteX42" fmla="*/ 33420 w 730537"/>
                        <a:gd name="connsiteY42" fmla="*/ 738565 h 1124942"/>
                        <a:gd name="connsiteX43" fmla="*/ 57398 w 730537"/>
                        <a:gd name="connsiteY43" fmla="*/ 775415 h 1124942"/>
                        <a:gd name="connsiteX44" fmla="*/ 63598 w 730537"/>
                        <a:gd name="connsiteY44" fmla="*/ 810992 h 1124942"/>
                        <a:gd name="connsiteX45" fmla="*/ 87104 w 730537"/>
                        <a:gd name="connsiteY45" fmla="*/ 834499 h 1124942"/>
                        <a:gd name="connsiteX46" fmla="*/ 99813 w 730537"/>
                        <a:gd name="connsiteY46" fmla="*/ 865314 h 1124942"/>
                        <a:gd name="connsiteX47" fmla="*/ 114901 w 730537"/>
                        <a:gd name="connsiteY47" fmla="*/ 883422 h 1124942"/>
                        <a:gd name="connsiteX48" fmla="*/ 136027 w 730537"/>
                        <a:gd name="connsiteY48" fmla="*/ 910580 h 1124942"/>
                        <a:gd name="connsiteX49" fmla="*/ 181294 w 730537"/>
                        <a:gd name="connsiteY49" fmla="*/ 958866 h 1124942"/>
                        <a:gd name="connsiteX50" fmla="*/ 217507 w 730537"/>
                        <a:gd name="connsiteY50" fmla="*/ 995080 h 1124942"/>
                        <a:gd name="connsiteX51" fmla="*/ 229579 w 730537"/>
                        <a:gd name="connsiteY51" fmla="*/ 1007151 h 1124942"/>
                        <a:gd name="connsiteX52" fmla="*/ 256740 w 730537"/>
                        <a:gd name="connsiteY52" fmla="*/ 1028276 h 1124942"/>
                        <a:gd name="connsiteX53" fmla="*/ 289299 w 730537"/>
                        <a:gd name="connsiteY53" fmla="*/ 1051310 h 1124942"/>
                        <a:gd name="connsiteX54" fmla="*/ 339328 w 730537"/>
                        <a:gd name="connsiteY54" fmla="*/ 1079744 h 1124942"/>
                        <a:gd name="connsiteX55" fmla="*/ 395559 w 730537"/>
                        <a:gd name="connsiteY55" fmla="*/ 1112775 h 1124942"/>
                        <a:gd name="connsiteX56" fmla="*/ 437808 w 730537"/>
                        <a:gd name="connsiteY56" fmla="*/ 1121829 h 1124942"/>
                        <a:gd name="connsiteX57" fmla="*/ 490550 w 730537"/>
                        <a:gd name="connsiteY57" fmla="*/ 1123266 h 1124942"/>
                        <a:gd name="connsiteX58" fmla="*/ 524218 w 730537"/>
                        <a:gd name="connsiteY58" fmla="*/ 1124375 h 1124942"/>
                        <a:gd name="connsiteX59" fmla="*/ 558521 w 730537"/>
                        <a:gd name="connsiteY59" fmla="*/ 1103722 h 1124942"/>
                        <a:gd name="connsiteX60" fmla="*/ 567575 w 730537"/>
                        <a:gd name="connsiteY60" fmla="*/ 1103722 h 1124942"/>
                        <a:gd name="connsiteX61" fmla="*/ 564557 w 730537"/>
                        <a:gd name="connsiteY61" fmla="*/ 1079579 h 1124942"/>
                        <a:gd name="connsiteX62" fmla="*/ 546450 w 730537"/>
                        <a:gd name="connsiteY62" fmla="*/ 1061472 h 1124942"/>
                        <a:gd name="connsiteX63" fmla="*/ 507218 w 730537"/>
                        <a:gd name="connsiteY63" fmla="*/ 1034312 h 1124942"/>
                        <a:gd name="connsiteX64" fmla="*/ 498165 w 730537"/>
                        <a:gd name="connsiteY64" fmla="*/ 1028276 h 1124942"/>
                        <a:gd name="connsiteX65" fmla="*/ 471005 w 730537"/>
                        <a:gd name="connsiteY65" fmla="*/ 1013187 h 1124942"/>
                        <a:gd name="connsiteX66" fmla="*/ 434791 w 730537"/>
                        <a:gd name="connsiteY66" fmla="*/ 995080 h 1124942"/>
                        <a:gd name="connsiteX67" fmla="*/ 425737 w 730537"/>
                        <a:gd name="connsiteY67" fmla="*/ 973955 h 1124942"/>
                        <a:gd name="connsiteX68" fmla="*/ 371417 w 730537"/>
                        <a:gd name="connsiteY68" fmla="*/ 943777 h 1124942"/>
                        <a:gd name="connsiteX69" fmla="*/ 332185 w 730537"/>
                        <a:gd name="connsiteY69" fmla="*/ 895491 h 1124942"/>
                        <a:gd name="connsiteX70" fmla="*/ 297716 w 730537"/>
                        <a:gd name="connsiteY70" fmla="*/ 860551 h 1124942"/>
                        <a:gd name="connsiteX71" fmla="*/ 277865 w 730537"/>
                        <a:gd name="connsiteY71" fmla="*/ 826082 h 1124942"/>
                        <a:gd name="connsiteX72" fmla="*/ 259757 w 730537"/>
                        <a:gd name="connsiteY72" fmla="*/ 810993 h 1124942"/>
                        <a:gd name="connsiteX73" fmla="*/ 244668 w 730537"/>
                        <a:gd name="connsiteY73" fmla="*/ 786851 h 1124942"/>
                        <a:gd name="connsiteX74" fmla="*/ 226561 w 730537"/>
                        <a:gd name="connsiteY74" fmla="*/ 765726 h 1124942"/>
                        <a:gd name="connsiteX75" fmla="*/ 188604 w 730537"/>
                        <a:gd name="connsiteY75" fmla="*/ 707113 h 1124942"/>
                        <a:gd name="connsiteX76" fmla="*/ 163351 w 730537"/>
                        <a:gd name="connsiteY76" fmla="*/ 651520 h 1124942"/>
                        <a:gd name="connsiteX77" fmla="*/ 154133 w 730537"/>
                        <a:gd name="connsiteY77" fmla="*/ 596727 h 1124942"/>
                        <a:gd name="connsiteX78" fmla="*/ 139044 w 730537"/>
                        <a:gd name="connsiteY78" fmla="*/ 551460 h 1124942"/>
                        <a:gd name="connsiteX79" fmla="*/ 136027 w 730537"/>
                        <a:gd name="connsiteY79" fmla="*/ 491103 h 1124942"/>
                        <a:gd name="connsiteX80" fmla="*/ 148570 w 730537"/>
                        <a:gd name="connsiteY80" fmla="*/ 444563 h 1124942"/>
                        <a:gd name="connsiteX81" fmla="*/ 158424 w 730537"/>
                        <a:gd name="connsiteY81" fmla="*/ 405801 h 1124942"/>
                        <a:gd name="connsiteX82" fmla="*/ 180022 w 730537"/>
                        <a:gd name="connsiteY82" fmla="*/ 354029 h 1124942"/>
                        <a:gd name="connsiteX83" fmla="*/ 205436 w 730537"/>
                        <a:gd name="connsiteY83" fmla="*/ 316070 h 1124942"/>
                        <a:gd name="connsiteX84" fmla="*/ 229579 w 730537"/>
                        <a:gd name="connsiteY84" fmla="*/ 285892 h 1124942"/>
                        <a:gd name="connsiteX85" fmla="*/ 283898 w 730537"/>
                        <a:gd name="connsiteY85" fmla="*/ 246660 h 1124942"/>
                        <a:gd name="connsiteX86" fmla="*/ 344257 w 730537"/>
                        <a:gd name="connsiteY86" fmla="*/ 219500 h 1124942"/>
                        <a:gd name="connsiteX87" fmla="*/ 398578 w 730537"/>
                        <a:gd name="connsiteY87" fmla="*/ 210446 h 1124942"/>
                        <a:gd name="connsiteX88" fmla="*/ 431772 w 730537"/>
                        <a:gd name="connsiteY88" fmla="*/ 204411 h 1124942"/>
                        <a:gd name="connsiteX89" fmla="*/ 491966 w 730537"/>
                        <a:gd name="connsiteY89" fmla="*/ 214101 h 1124942"/>
                        <a:gd name="connsiteX90" fmla="*/ 525325 w 730537"/>
                        <a:gd name="connsiteY90" fmla="*/ 228554 h 1124942"/>
                        <a:gd name="connsiteX91" fmla="*/ 549467 w 730537"/>
                        <a:gd name="connsiteY91" fmla="*/ 234588 h 1124942"/>
                        <a:gd name="connsiteX92" fmla="*/ 591717 w 730537"/>
                        <a:gd name="connsiteY92" fmla="*/ 249678 h 1124942"/>
                        <a:gd name="connsiteX93" fmla="*/ 618877 w 730537"/>
                        <a:gd name="connsiteY93" fmla="*/ 261749 h 1124942"/>
                        <a:gd name="connsiteX94" fmla="*/ 636987 w 730537"/>
                        <a:gd name="connsiteY94" fmla="*/ 273820 h 1124942"/>
                        <a:gd name="connsiteX95" fmla="*/ 672561 w 730537"/>
                        <a:gd name="connsiteY95" fmla="*/ 290820 h 1124942"/>
                        <a:gd name="connsiteX96" fmla="*/ 710685 w 730537"/>
                        <a:gd name="connsiteY96" fmla="*/ 296857 h 1124942"/>
                        <a:gd name="connsiteX0" fmla="*/ 710685 w 730537"/>
                        <a:gd name="connsiteY0" fmla="*/ 296857 h 1124942"/>
                        <a:gd name="connsiteX1" fmla="*/ 730537 w 730537"/>
                        <a:gd name="connsiteY1" fmla="*/ 246660 h 1124942"/>
                        <a:gd name="connsiteX2" fmla="*/ 730537 w 730537"/>
                        <a:gd name="connsiteY2" fmla="*/ 204411 h 1124942"/>
                        <a:gd name="connsiteX3" fmla="*/ 727519 w 730537"/>
                        <a:gd name="connsiteY3" fmla="*/ 186304 h 1124942"/>
                        <a:gd name="connsiteX4" fmla="*/ 715448 w 730537"/>
                        <a:gd name="connsiteY4" fmla="*/ 159143 h 1124942"/>
                        <a:gd name="connsiteX5" fmla="*/ 688288 w 730537"/>
                        <a:gd name="connsiteY5" fmla="*/ 131983 h 1124942"/>
                        <a:gd name="connsiteX6" fmla="*/ 676216 w 730537"/>
                        <a:gd name="connsiteY6" fmla="*/ 107840 h 1124942"/>
                        <a:gd name="connsiteX7" fmla="*/ 661127 w 730537"/>
                        <a:gd name="connsiteY7" fmla="*/ 92751 h 1124942"/>
                        <a:gd name="connsiteX8" fmla="*/ 649056 w 730537"/>
                        <a:gd name="connsiteY8" fmla="*/ 71627 h 1124942"/>
                        <a:gd name="connsiteX9" fmla="*/ 609824 w 730537"/>
                        <a:gd name="connsiteY9" fmla="*/ 47485 h 1124942"/>
                        <a:gd name="connsiteX10" fmla="*/ 579646 w 730537"/>
                        <a:gd name="connsiteY10" fmla="*/ 32395 h 1124942"/>
                        <a:gd name="connsiteX11" fmla="*/ 552486 w 730537"/>
                        <a:gd name="connsiteY11" fmla="*/ 23342 h 1124942"/>
                        <a:gd name="connsiteX12" fmla="*/ 540414 w 730537"/>
                        <a:gd name="connsiteY12" fmla="*/ 11270 h 1124942"/>
                        <a:gd name="connsiteX13" fmla="*/ 510874 w 730537"/>
                        <a:gd name="connsiteY13" fmla="*/ 0 h 1124942"/>
                        <a:gd name="connsiteX14" fmla="*/ 483076 w 730537"/>
                        <a:gd name="connsiteY14" fmla="*/ 5234 h 1124942"/>
                        <a:gd name="connsiteX15" fmla="*/ 449880 w 730537"/>
                        <a:gd name="connsiteY15" fmla="*/ 5234 h 1124942"/>
                        <a:gd name="connsiteX16" fmla="*/ 413667 w 730537"/>
                        <a:gd name="connsiteY16" fmla="*/ 8253 h 1124942"/>
                        <a:gd name="connsiteX17" fmla="*/ 374434 w 730537"/>
                        <a:gd name="connsiteY17" fmla="*/ 23341 h 1124942"/>
                        <a:gd name="connsiteX18" fmla="*/ 341238 w 730537"/>
                        <a:gd name="connsiteY18" fmla="*/ 29377 h 1124942"/>
                        <a:gd name="connsiteX19" fmla="*/ 305025 w 730537"/>
                        <a:gd name="connsiteY19" fmla="*/ 41448 h 1124942"/>
                        <a:gd name="connsiteX20" fmla="*/ 274846 w 730537"/>
                        <a:gd name="connsiteY20" fmla="*/ 62573 h 1124942"/>
                        <a:gd name="connsiteX21" fmla="*/ 256739 w 730537"/>
                        <a:gd name="connsiteY21" fmla="*/ 74644 h 1124942"/>
                        <a:gd name="connsiteX22" fmla="*/ 232597 w 730537"/>
                        <a:gd name="connsiteY22" fmla="*/ 89734 h 1124942"/>
                        <a:gd name="connsiteX23" fmla="*/ 208453 w 730537"/>
                        <a:gd name="connsiteY23" fmla="*/ 113875 h 1124942"/>
                        <a:gd name="connsiteX24" fmla="*/ 178275 w 730537"/>
                        <a:gd name="connsiteY24" fmla="*/ 144054 h 1124942"/>
                        <a:gd name="connsiteX25" fmla="*/ 161276 w 730537"/>
                        <a:gd name="connsiteY25" fmla="*/ 153745 h 1124942"/>
                        <a:gd name="connsiteX26" fmla="*/ 137771 w 730537"/>
                        <a:gd name="connsiteY26" fmla="*/ 182649 h 1124942"/>
                        <a:gd name="connsiteX27" fmla="*/ 111883 w 730537"/>
                        <a:gd name="connsiteY27" fmla="*/ 210447 h 1124942"/>
                        <a:gd name="connsiteX28" fmla="*/ 96795 w 730537"/>
                        <a:gd name="connsiteY28" fmla="*/ 243643 h 1124942"/>
                        <a:gd name="connsiteX29" fmla="*/ 78050 w 730537"/>
                        <a:gd name="connsiteY29" fmla="*/ 266513 h 1124942"/>
                        <a:gd name="connsiteX30" fmla="*/ 54544 w 730537"/>
                        <a:gd name="connsiteY30" fmla="*/ 297963 h 1124942"/>
                        <a:gd name="connsiteX31" fmla="*/ 36438 w 730537"/>
                        <a:gd name="connsiteY31" fmla="*/ 343232 h 1124942"/>
                        <a:gd name="connsiteX32" fmla="*/ 20712 w 730537"/>
                        <a:gd name="connsiteY32" fmla="*/ 388498 h 1124942"/>
                        <a:gd name="connsiteX33" fmla="*/ 18331 w 730537"/>
                        <a:gd name="connsiteY33" fmla="*/ 397552 h 1124942"/>
                        <a:gd name="connsiteX34" fmla="*/ 15313 w 730537"/>
                        <a:gd name="connsiteY34" fmla="*/ 430747 h 1124942"/>
                        <a:gd name="connsiteX35" fmla="*/ 9278 w 730537"/>
                        <a:gd name="connsiteY35" fmla="*/ 463943 h 1124942"/>
                        <a:gd name="connsiteX36" fmla="*/ 3242 w 730537"/>
                        <a:gd name="connsiteY36" fmla="*/ 503175 h 1124942"/>
                        <a:gd name="connsiteX37" fmla="*/ 3242 w 730537"/>
                        <a:gd name="connsiteY37" fmla="*/ 551460 h 1124942"/>
                        <a:gd name="connsiteX38" fmla="*/ 224 w 730537"/>
                        <a:gd name="connsiteY38" fmla="*/ 578621 h 1124942"/>
                        <a:gd name="connsiteX39" fmla="*/ 225 w 730537"/>
                        <a:gd name="connsiteY39" fmla="*/ 611817 h 1124942"/>
                        <a:gd name="connsiteX40" fmla="*/ 9277 w 730537"/>
                        <a:gd name="connsiteY40" fmla="*/ 634685 h 1124942"/>
                        <a:gd name="connsiteX41" fmla="*/ 9915 w 730537"/>
                        <a:gd name="connsiteY41" fmla="*/ 675191 h 1124942"/>
                        <a:gd name="connsiteX42" fmla="*/ 33420 w 730537"/>
                        <a:gd name="connsiteY42" fmla="*/ 738565 h 1124942"/>
                        <a:gd name="connsiteX43" fmla="*/ 57398 w 730537"/>
                        <a:gd name="connsiteY43" fmla="*/ 775415 h 1124942"/>
                        <a:gd name="connsiteX44" fmla="*/ 63598 w 730537"/>
                        <a:gd name="connsiteY44" fmla="*/ 810992 h 1124942"/>
                        <a:gd name="connsiteX45" fmla="*/ 87104 w 730537"/>
                        <a:gd name="connsiteY45" fmla="*/ 834499 h 1124942"/>
                        <a:gd name="connsiteX46" fmla="*/ 99813 w 730537"/>
                        <a:gd name="connsiteY46" fmla="*/ 865314 h 1124942"/>
                        <a:gd name="connsiteX47" fmla="*/ 114901 w 730537"/>
                        <a:gd name="connsiteY47" fmla="*/ 883422 h 1124942"/>
                        <a:gd name="connsiteX48" fmla="*/ 136027 w 730537"/>
                        <a:gd name="connsiteY48" fmla="*/ 910580 h 1124942"/>
                        <a:gd name="connsiteX49" fmla="*/ 181294 w 730537"/>
                        <a:gd name="connsiteY49" fmla="*/ 958866 h 1124942"/>
                        <a:gd name="connsiteX50" fmla="*/ 217507 w 730537"/>
                        <a:gd name="connsiteY50" fmla="*/ 995080 h 1124942"/>
                        <a:gd name="connsiteX51" fmla="*/ 229579 w 730537"/>
                        <a:gd name="connsiteY51" fmla="*/ 1007151 h 1124942"/>
                        <a:gd name="connsiteX52" fmla="*/ 256740 w 730537"/>
                        <a:gd name="connsiteY52" fmla="*/ 1028276 h 1124942"/>
                        <a:gd name="connsiteX53" fmla="*/ 289299 w 730537"/>
                        <a:gd name="connsiteY53" fmla="*/ 1051310 h 1124942"/>
                        <a:gd name="connsiteX54" fmla="*/ 339328 w 730537"/>
                        <a:gd name="connsiteY54" fmla="*/ 1079744 h 1124942"/>
                        <a:gd name="connsiteX55" fmla="*/ 395559 w 730537"/>
                        <a:gd name="connsiteY55" fmla="*/ 1112775 h 1124942"/>
                        <a:gd name="connsiteX56" fmla="*/ 437808 w 730537"/>
                        <a:gd name="connsiteY56" fmla="*/ 1121829 h 1124942"/>
                        <a:gd name="connsiteX57" fmla="*/ 490550 w 730537"/>
                        <a:gd name="connsiteY57" fmla="*/ 1123266 h 1124942"/>
                        <a:gd name="connsiteX58" fmla="*/ 524218 w 730537"/>
                        <a:gd name="connsiteY58" fmla="*/ 1124375 h 1124942"/>
                        <a:gd name="connsiteX59" fmla="*/ 558521 w 730537"/>
                        <a:gd name="connsiteY59" fmla="*/ 1103722 h 1124942"/>
                        <a:gd name="connsiteX60" fmla="*/ 567575 w 730537"/>
                        <a:gd name="connsiteY60" fmla="*/ 1103722 h 1124942"/>
                        <a:gd name="connsiteX61" fmla="*/ 564557 w 730537"/>
                        <a:gd name="connsiteY61" fmla="*/ 1079579 h 1124942"/>
                        <a:gd name="connsiteX62" fmla="*/ 546450 w 730537"/>
                        <a:gd name="connsiteY62" fmla="*/ 1061472 h 1124942"/>
                        <a:gd name="connsiteX63" fmla="*/ 507218 w 730537"/>
                        <a:gd name="connsiteY63" fmla="*/ 1034312 h 1124942"/>
                        <a:gd name="connsiteX64" fmla="*/ 498165 w 730537"/>
                        <a:gd name="connsiteY64" fmla="*/ 1028276 h 1124942"/>
                        <a:gd name="connsiteX65" fmla="*/ 471005 w 730537"/>
                        <a:gd name="connsiteY65" fmla="*/ 1013187 h 1124942"/>
                        <a:gd name="connsiteX66" fmla="*/ 434791 w 730537"/>
                        <a:gd name="connsiteY66" fmla="*/ 995080 h 1124942"/>
                        <a:gd name="connsiteX67" fmla="*/ 425737 w 730537"/>
                        <a:gd name="connsiteY67" fmla="*/ 973955 h 1124942"/>
                        <a:gd name="connsiteX68" fmla="*/ 371417 w 730537"/>
                        <a:gd name="connsiteY68" fmla="*/ 943777 h 1124942"/>
                        <a:gd name="connsiteX69" fmla="*/ 332185 w 730537"/>
                        <a:gd name="connsiteY69" fmla="*/ 895491 h 1124942"/>
                        <a:gd name="connsiteX70" fmla="*/ 297716 w 730537"/>
                        <a:gd name="connsiteY70" fmla="*/ 860551 h 1124942"/>
                        <a:gd name="connsiteX71" fmla="*/ 277865 w 730537"/>
                        <a:gd name="connsiteY71" fmla="*/ 826082 h 1124942"/>
                        <a:gd name="connsiteX72" fmla="*/ 259757 w 730537"/>
                        <a:gd name="connsiteY72" fmla="*/ 810993 h 1124942"/>
                        <a:gd name="connsiteX73" fmla="*/ 244668 w 730537"/>
                        <a:gd name="connsiteY73" fmla="*/ 786851 h 1124942"/>
                        <a:gd name="connsiteX74" fmla="*/ 226561 w 730537"/>
                        <a:gd name="connsiteY74" fmla="*/ 765726 h 1124942"/>
                        <a:gd name="connsiteX75" fmla="*/ 188604 w 730537"/>
                        <a:gd name="connsiteY75" fmla="*/ 707113 h 1124942"/>
                        <a:gd name="connsiteX76" fmla="*/ 163351 w 730537"/>
                        <a:gd name="connsiteY76" fmla="*/ 651520 h 1124942"/>
                        <a:gd name="connsiteX77" fmla="*/ 154133 w 730537"/>
                        <a:gd name="connsiteY77" fmla="*/ 596727 h 1124942"/>
                        <a:gd name="connsiteX78" fmla="*/ 139044 w 730537"/>
                        <a:gd name="connsiteY78" fmla="*/ 551460 h 1124942"/>
                        <a:gd name="connsiteX79" fmla="*/ 136027 w 730537"/>
                        <a:gd name="connsiteY79" fmla="*/ 491103 h 1124942"/>
                        <a:gd name="connsiteX80" fmla="*/ 148570 w 730537"/>
                        <a:gd name="connsiteY80" fmla="*/ 444563 h 1124942"/>
                        <a:gd name="connsiteX81" fmla="*/ 158424 w 730537"/>
                        <a:gd name="connsiteY81" fmla="*/ 405801 h 1124942"/>
                        <a:gd name="connsiteX82" fmla="*/ 180022 w 730537"/>
                        <a:gd name="connsiteY82" fmla="*/ 354029 h 1124942"/>
                        <a:gd name="connsiteX83" fmla="*/ 205436 w 730537"/>
                        <a:gd name="connsiteY83" fmla="*/ 316070 h 1124942"/>
                        <a:gd name="connsiteX84" fmla="*/ 229579 w 730537"/>
                        <a:gd name="connsiteY84" fmla="*/ 285892 h 1124942"/>
                        <a:gd name="connsiteX85" fmla="*/ 283898 w 730537"/>
                        <a:gd name="connsiteY85" fmla="*/ 246660 h 1124942"/>
                        <a:gd name="connsiteX86" fmla="*/ 344257 w 730537"/>
                        <a:gd name="connsiteY86" fmla="*/ 219500 h 1124942"/>
                        <a:gd name="connsiteX87" fmla="*/ 398578 w 730537"/>
                        <a:gd name="connsiteY87" fmla="*/ 210446 h 1124942"/>
                        <a:gd name="connsiteX88" fmla="*/ 431772 w 730537"/>
                        <a:gd name="connsiteY88" fmla="*/ 211554 h 1124942"/>
                        <a:gd name="connsiteX89" fmla="*/ 491966 w 730537"/>
                        <a:gd name="connsiteY89" fmla="*/ 214101 h 1124942"/>
                        <a:gd name="connsiteX90" fmla="*/ 525325 w 730537"/>
                        <a:gd name="connsiteY90" fmla="*/ 228554 h 1124942"/>
                        <a:gd name="connsiteX91" fmla="*/ 549467 w 730537"/>
                        <a:gd name="connsiteY91" fmla="*/ 234588 h 1124942"/>
                        <a:gd name="connsiteX92" fmla="*/ 591717 w 730537"/>
                        <a:gd name="connsiteY92" fmla="*/ 249678 h 1124942"/>
                        <a:gd name="connsiteX93" fmla="*/ 618877 w 730537"/>
                        <a:gd name="connsiteY93" fmla="*/ 261749 h 1124942"/>
                        <a:gd name="connsiteX94" fmla="*/ 636987 w 730537"/>
                        <a:gd name="connsiteY94" fmla="*/ 273820 h 1124942"/>
                        <a:gd name="connsiteX95" fmla="*/ 672561 w 730537"/>
                        <a:gd name="connsiteY95" fmla="*/ 290820 h 1124942"/>
                        <a:gd name="connsiteX96" fmla="*/ 710685 w 730537"/>
                        <a:gd name="connsiteY96" fmla="*/ 296857 h 11249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</a:cxnLst>
                      <a:rect l="l" t="t" r="r" b="b"/>
                      <a:pathLst>
                        <a:path w="730537" h="1124942">
                          <a:moveTo>
                            <a:pt x="710685" y="296857"/>
                          </a:moveTo>
                          <a:lnTo>
                            <a:pt x="730537" y="246660"/>
                          </a:lnTo>
                          <a:lnTo>
                            <a:pt x="730537" y="204411"/>
                          </a:lnTo>
                          <a:lnTo>
                            <a:pt x="727519" y="186304"/>
                          </a:lnTo>
                          <a:lnTo>
                            <a:pt x="715448" y="159143"/>
                          </a:lnTo>
                          <a:lnTo>
                            <a:pt x="688288" y="131983"/>
                          </a:lnTo>
                          <a:lnTo>
                            <a:pt x="676216" y="107840"/>
                          </a:lnTo>
                          <a:lnTo>
                            <a:pt x="661127" y="92751"/>
                          </a:lnTo>
                          <a:lnTo>
                            <a:pt x="649056" y="71627"/>
                          </a:lnTo>
                          <a:lnTo>
                            <a:pt x="609824" y="47485"/>
                          </a:lnTo>
                          <a:lnTo>
                            <a:pt x="579646" y="32395"/>
                          </a:lnTo>
                          <a:lnTo>
                            <a:pt x="552486" y="23342"/>
                          </a:lnTo>
                          <a:lnTo>
                            <a:pt x="540414" y="11270"/>
                          </a:lnTo>
                          <a:lnTo>
                            <a:pt x="510874" y="0"/>
                          </a:lnTo>
                          <a:lnTo>
                            <a:pt x="483076" y="5234"/>
                          </a:lnTo>
                          <a:lnTo>
                            <a:pt x="449880" y="5234"/>
                          </a:lnTo>
                          <a:lnTo>
                            <a:pt x="413667" y="8253"/>
                          </a:lnTo>
                          <a:lnTo>
                            <a:pt x="374434" y="23341"/>
                          </a:lnTo>
                          <a:lnTo>
                            <a:pt x="341238" y="29377"/>
                          </a:lnTo>
                          <a:lnTo>
                            <a:pt x="305025" y="41448"/>
                          </a:lnTo>
                          <a:lnTo>
                            <a:pt x="274846" y="62573"/>
                          </a:lnTo>
                          <a:cubicBezTo>
                            <a:pt x="266798" y="68106"/>
                            <a:pt x="260763" y="75650"/>
                            <a:pt x="256739" y="74644"/>
                          </a:cubicBezTo>
                          <a:lnTo>
                            <a:pt x="232597" y="89734"/>
                          </a:lnTo>
                          <a:lnTo>
                            <a:pt x="208453" y="113875"/>
                          </a:lnTo>
                          <a:cubicBezTo>
                            <a:pt x="195376" y="124941"/>
                            <a:pt x="186138" y="137409"/>
                            <a:pt x="178275" y="144054"/>
                          </a:cubicBezTo>
                          <a:cubicBezTo>
                            <a:pt x="170412" y="150699"/>
                            <a:pt x="168027" y="147313"/>
                            <a:pt x="161276" y="153745"/>
                          </a:cubicBezTo>
                          <a:cubicBezTo>
                            <a:pt x="154525" y="160177"/>
                            <a:pt x="151854" y="170578"/>
                            <a:pt x="137771" y="182649"/>
                          </a:cubicBezTo>
                          <a:cubicBezTo>
                            <a:pt x="127712" y="191703"/>
                            <a:pt x="118712" y="200281"/>
                            <a:pt x="111883" y="210447"/>
                          </a:cubicBezTo>
                          <a:cubicBezTo>
                            <a:pt x="105054" y="220613"/>
                            <a:pt x="105848" y="233584"/>
                            <a:pt x="96795" y="243643"/>
                          </a:cubicBezTo>
                          <a:lnTo>
                            <a:pt x="78050" y="266513"/>
                          </a:lnTo>
                          <a:lnTo>
                            <a:pt x="54544" y="297963"/>
                          </a:lnTo>
                          <a:lnTo>
                            <a:pt x="36438" y="343232"/>
                          </a:lnTo>
                          <a:cubicBezTo>
                            <a:pt x="31408" y="353291"/>
                            <a:pt x="23730" y="379445"/>
                            <a:pt x="20712" y="388498"/>
                          </a:cubicBezTo>
                          <a:cubicBezTo>
                            <a:pt x="17694" y="397551"/>
                            <a:pt x="21349" y="383469"/>
                            <a:pt x="18331" y="397552"/>
                          </a:cubicBezTo>
                          <a:lnTo>
                            <a:pt x="15313" y="430747"/>
                          </a:lnTo>
                          <a:lnTo>
                            <a:pt x="9278" y="463943"/>
                          </a:lnTo>
                          <a:lnTo>
                            <a:pt x="3242" y="503175"/>
                          </a:lnTo>
                          <a:cubicBezTo>
                            <a:pt x="224" y="519270"/>
                            <a:pt x="3745" y="538886"/>
                            <a:pt x="3242" y="551460"/>
                          </a:cubicBezTo>
                          <a:cubicBezTo>
                            <a:pt x="2739" y="564034"/>
                            <a:pt x="727" y="568562"/>
                            <a:pt x="224" y="578621"/>
                          </a:cubicBezTo>
                          <a:cubicBezTo>
                            <a:pt x="-279" y="588680"/>
                            <a:pt x="225" y="602764"/>
                            <a:pt x="225" y="611817"/>
                          </a:cubicBezTo>
                          <a:cubicBezTo>
                            <a:pt x="225" y="618858"/>
                            <a:pt x="9277" y="627644"/>
                            <a:pt x="9277" y="634685"/>
                          </a:cubicBezTo>
                          <a:cubicBezTo>
                            <a:pt x="9490" y="648187"/>
                            <a:pt x="9702" y="661689"/>
                            <a:pt x="9915" y="675191"/>
                          </a:cubicBezTo>
                          <a:lnTo>
                            <a:pt x="33420" y="738565"/>
                          </a:lnTo>
                          <a:lnTo>
                            <a:pt x="57398" y="775415"/>
                          </a:lnTo>
                          <a:lnTo>
                            <a:pt x="63598" y="810992"/>
                          </a:lnTo>
                          <a:lnTo>
                            <a:pt x="87104" y="834499"/>
                          </a:lnTo>
                          <a:lnTo>
                            <a:pt x="99813" y="865314"/>
                          </a:lnTo>
                          <a:lnTo>
                            <a:pt x="114901" y="883422"/>
                          </a:lnTo>
                          <a:lnTo>
                            <a:pt x="136027" y="910580"/>
                          </a:lnTo>
                          <a:lnTo>
                            <a:pt x="181294" y="958866"/>
                          </a:lnTo>
                          <a:lnTo>
                            <a:pt x="217507" y="995080"/>
                          </a:lnTo>
                          <a:lnTo>
                            <a:pt x="229579" y="1007151"/>
                          </a:lnTo>
                          <a:lnTo>
                            <a:pt x="256740" y="1028276"/>
                          </a:lnTo>
                          <a:lnTo>
                            <a:pt x="289299" y="1051310"/>
                          </a:lnTo>
                          <a:lnTo>
                            <a:pt x="339328" y="1079744"/>
                          </a:lnTo>
                          <a:lnTo>
                            <a:pt x="395559" y="1112775"/>
                          </a:lnTo>
                          <a:lnTo>
                            <a:pt x="437808" y="1121829"/>
                          </a:lnTo>
                          <a:cubicBezTo>
                            <a:pt x="460945" y="1127864"/>
                            <a:pt x="461377" y="1123267"/>
                            <a:pt x="490550" y="1123266"/>
                          </a:cubicBezTo>
                          <a:lnTo>
                            <a:pt x="524218" y="1124375"/>
                          </a:lnTo>
                          <a:lnTo>
                            <a:pt x="558521" y="1103722"/>
                          </a:lnTo>
                          <a:lnTo>
                            <a:pt x="567575" y="1103722"/>
                          </a:lnTo>
                          <a:lnTo>
                            <a:pt x="564557" y="1079579"/>
                          </a:lnTo>
                          <a:lnTo>
                            <a:pt x="546450" y="1061472"/>
                          </a:lnTo>
                          <a:lnTo>
                            <a:pt x="507218" y="1034312"/>
                          </a:lnTo>
                          <a:lnTo>
                            <a:pt x="498165" y="1028276"/>
                          </a:lnTo>
                          <a:lnTo>
                            <a:pt x="471005" y="1013187"/>
                          </a:lnTo>
                          <a:lnTo>
                            <a:pt x="434791" y="995080"/>
                          </a:lnTo>
                          <a:lnTo>
                            <a:pt x="425737" y="973955"/>
                          </a:lnTo>
                          <a:lnTo>
                            <a:pt x="371417" y="943777"/>
                          </a:lnTo>
                          <a:lnTo>
                            <a:pt x="332185" y="895491"/>
                          </a:lnTo>
                          <a:lnTo>
                            <a:pt x="297716" y="860551"/>
                          </a:lnTo>
                          <a:lnTo>
                            <a:pt x="277865" y="826082"/>
                          </a:lnTo>
                          <a:lnTo>
                            <a:pt x="259757" y="810993"/>
                          </a:lnTo>
                          <a:lnTo>
                            <a:pt x="244668" y="786851"/>
                          </a:lnTo>
                          <a:lnTo>
                            <a:pt x="226561" y="765726"/>
                          </a:lnTo>
                          <a:lnTo>
                            <a:pt x="188604" y="707113"/>
                          </a:lnTo>
                          <a:lnTo>
                            <a:pt x="163351" y="651520"/>
                          </a:lnTo>
                          <a:lnTo>
                            <a:pt x="154133" y="596727"/>
                          </a:lnTo>
                          <a:lnTo>
                            <a:pt x="139044" y="551460"/>
                          </a:lnTo>
                          <a:lnTo>
                            <a:pt x="136027" y="491103"/>
                          </a:lnTo>
                          <a:lnTo>
                            <a:pt x="148570" y="444563"/>
                          </a:lnTo>
                          <a:lnTo>
                            <a:pt x="158424" y="405801"/>
                          </a:lnTo>
                          <a:lnTo>
                            <a:pt x="180022" y="354029"/>
                          </a:lnTo>
                          <a:lnTo>
                            <a:pt x="205436" y="316070"/>
                          </a:lnTo>
                          <a:lnTo>
                            <a:pt x="229579" y="285892"/>
                          </a:lnTo>
                          <a:cubicBezTo>
                            <a:pt x="247686" y="274827"/>
                            <a:pt x="271827" y="254707"/>
                            <a:pt x="283898" y="246660"/>
                          </a:cubicBezTo>
                          <a:lnTo>
                            <a:pt x="344257" y="219500"/>
                          </a:lnTo>
                          <a:lnTo>
                            <a:pt x="398578" y="210446"/>
                          </a:lnTo>
                          <a:lnTo>
                            <a:pt x="431772" y="211554"/>
                          </a:lnTo>
                          <a:lnTo>
                            <a:pt x="491966" y="214101"/>
                          </a:lnTo>
                          <a:cubicBezTo>
                            <a:pt x="507055" y="226172"/>
                            <a:pt x="515742" y="225140"/>
                            <a:pt x="525325" y="228554"/>
                          </a:cubicBezTo>
                          <a:cubicBezTo>
                            <a:pt x="534909" y="231969"/>
                            <a:pt x="536390" y="230564"/>
                            <a:pt x="549467" y="234588"/>
                          </a:cubicBezTo>
                          <a:lnTo>
                            <a:pt x="591717" y="249678"/>
                          </a:lnTo>
                          <a:lnTo>
                            <a:pt x="618877" y="261749"/>
                          </a:lnTo>
                          <a:lnTo>
                            <a:pt x="636987" y="273820"/>
                          </a:lnTo>
                          <a:lnTo>
                            <a:pt x="672561" y="290820"/>
                          </a:lnTo>
                          <a:lnTo>
                            <a:pt x="710685" y="296857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  <a:effectLst>
                      <a:softEdge rad="1270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285" name="フリーフォーム: 図形 284">
                      <a:extLst>
                        <a:ext uri="{FF2B5EF4-FFF2-40B4-BE49-F238E27FC236}">
                          <a16:creationId xmlns:a16="http://schemas.microsoft.com/office/drawing/2014/main" id="{11CDFF99-1DD9-4237-99B3-1264297DBA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7122" y="3468329"/>
                      <a:ext cx="835741" cy="884903"/>
                    </a:xfrm>
                    <a:custGeom>
                      <a:avLst/>
                      <a:gdLst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44793 w 840658"/>
                        <a:gd name="connsiteY76" fmla="*/ 137652 h 882445"/>
                        <a:gd name="connsiteX77" fmla="*/ 698090 w 840658"/>
                        <a:gd name="connsiteY77" fmla="*/ 88490 h 882445"/>
                        <a:gd name="connsiteX78" fmla="*/ 646471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9993 w 840658"/>
                        <a:gd name="connsiteY85" fmla="*/ 7374 h 882445"/>
                        <a:gd name="connsiteX86" fmla="*/ 383458 w 840658"/>
                        <a:gd name="connsiteY86" fmla="*/ 0 h 882445"/>
                        <a:gd name="connsiteX87" fmla="*/ 353961 w 840658"/>
                        <a:gd name="connsiteY87" fmla="*/ 9832 h 882445"/>
                        <a:gd name="connsiteX88" fmla="*/ 287593 w 840658"/>
                        <a:gd name="connsiteY88" fmla="*/ 14748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44793 w 840658"/>
                        <a:gd name="connsiteY76" fmla="*/ 137652 h 882445"/>
                        <a:gd name="connsiteX77" fmla="*/ 698090 w 840658"/>
                        <a:gd name="connsiteY77" fmla="*/ 88490 h 882445"/>
                        <a:gd name="connsiteX78" fmla="*/ 646471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9993 w 840658"/>
                        <a:gd name="connsiteY85" fmla="*/ 7374 h 882445"/>
                        <a:gd name="connsiteX86" fmla="*/ 383458 w 840658"/>
                        <a:gd name="connsiteY86" fmla="*/ 0 h 882445"/>
                        <a:gd name="connsiteX87" fmla="*/ 349045 w 840658"/>
                        <a:gd name="connsiteY87" fmla="*/ 2458 h 882445"/>
                        <a:gd name="connsiteX88" fmla="*/ 287593 w 840658"/>
                        <a:gd name="connsiteY88" fmla="*/ 14748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44793 w 840658"/>
                        <a:gd name="connsiteY76" fmla="*/ 137652 h 882445"/>
                        <a:gd name="connsiteX77" fmla="*/ 698090 w 840658"/>
                        <a:gd name="connsiteY77" fmla="*/ 88490 h 882445"/>
                        <a:gd name="connsiteX78" fmla="*/ 646471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9993 w 840658"/>
                        <a:gd name="connsiteY85" fmla="*/ 7374 h 882445"/>
                        <a:gd name="connsiteX86" fmla="*/ 383458 w 840658"/>
                        <a:gd name="connsiteY86" fmla="*/ 0 h 882445"/>
                        <a:gd name="connsiteX87" fmla="*/ 349045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201561 h 889819"/>
                        <a:gd name="connsiteX1" fmla="*/ 0 w 840658"/>
                        <a:gd name="connsiteY1" fmla="*/ 235974 h 889819"/>
                        <a:gd name="connsiteX2" fmla="*/ 9832 w 840658"/>
                        <a:gd name="connsiteY2" fmla="*/ 258097 h 889819"/>
                        <a:gd name="connsiteX3" fmla="*/ 24580 w 840658"/>
                        <a:gd name="connsiteY3" fmla="*/ 265471 h 889819"/>
                        <a:gd name="connsiteX4" fmla="*/ 24580 w 840658"/>
                        <a:gd name="connsiteY4" fmla="*/ 265471 h 889819"/>
                        <a:gd name="connsiteX5" fmla="*/ 49161 w 840658"/>
                        <a:gd name="connsiteY5" fmla="*/ 282677 h 889819"/>
                        <a:gd name="connsiteX6" fmla="*/ 68825 w 840658"/>
                        <a:gd name="connsiteY6" fmla="*/ 287593 h 889819"/>
                        <a:gd name="connsiteX7" fmla="*/ 95864 w 840658"/>
                        <a:gd name="connsiteY7" fmla="*/ 280219 h 889819"/>
                        <a:gd name="connsiteX8" fmla="*/ 122903 w 840658"/>
                        <a:gd name="connsiteY8" fmla="*/ 265471 h 889819"/>
                        <a:gd name="connsiteX9" fmla="*/ 152400 w 840658"/>
                        <a:gd name="connsiteY9" fmla="*/ 258097 h 889819"/>
                        <a:gd name="connsiteX10" fmla="*/ 196645 w 840658"/>
                        <a:gd name="connsiteY10" fmla="*/ 243348 h 889819"/>
                        <a:gd name="connsiteX11" fmla="*/ 233516 w 840658"/>
                        <a:gd name="connsiteY11" fmla="*/ 233516 h 889819"/>
                        <a:gd name="connsiteX12" fmla="*/ 263012 w 840658"/>
                        <a:gd name="connsiteY12" fmla="*/ 223684 h 889819"/>
                        <a:gd name="connsiteX13" fmla="*/ 312174 w 840658"/>
                        <a:gd name="connsiteY13" fmla="*/ 213851 h 889819"/>
                        <a:gd name="connsiteX14" fmla="*/ 356419 w 840658"/>
                        <a:gd name="connsiteY14" fmla="*/ 208935 h 889819"/>
                        <a:gd name="connsiteX15" fmla="*/ 405580 w 840658"/>
                        <a:gd name="connsiteY15" fmla="*/ 208935 h 889819"/>
                        <a:gd name="connsiteX16" fmla="*/ 447367 w 840658"/>
                        <a:gd name="connsiteY16" fmla="*/ 208935 h 889819"/>
                        <a:gd name="connsiteX17" fmla="*/ 503903 w 840658"/>
                        <a:gd name="connsiteY17" fmla="*/ 213851 h 889819"/>
                        <a:gd name="connsiteX18" fmla="*/ 543232 w 840658"/>
                        <a:gd name="connsiteY18" fmla="*/ 228600 h 889819"/>
                        <a:gd name="connsiteX19" fmla="*/ 589935 w 840658"/>
                        <a:gd name="connsiteY19" fmla="*/ 243348 h 889819"/>
                        <a:gd name="connsiteX20" fmla="*/ 609600 w 840658"/>
                        <a:gd name="connsiteY20" fmla="*/ 250722 h 889819"/>
                        <a:gd name="connsiteX21" fmla="*/ 641554 w 840658"/>
                        <a:gd name="connsiteY21" fmla="*/ 270387 h 889819"/>
                        <a:gd name="connsiteX22" fmla="*/ 663677 w 840658"/>
                        <a:gd name="connsiteY22" fmla="*/ 294968 h 889819"/>
                        <a:gd name="connsiteX23" fmla="*/ 685800 w 840658"/>
                        <a:gd name="connsiteY23" fmla="*/ 317090 h 889819"/>
                        <a:gd name="connsiteX24" fmla="*/ 698090 w 840658"/>
                        <a:gd name="connsiteY24" fmla="*/ 361335 h 889819"/>
                        <a:gd name="connsiteX25" fmla="*/ 705464 w 840658"/>
                        <a:gd name="connsiteY25" fmla="*/ 398206 h 889819"/>
                        <a:gd name="connsiteX26" fmla="*/ 705464 w 840658"/>
                        <a:gd name="connsiteY26" fmla="*/ 444910 h 889819"/>
                        <a:gd name="connsiteX27" fmla="*/ 695632 w 840658"/>
                        <a:gd name="connsiteY27" fmla="*/ 481780 h 889819"/>
                        <a:gd name="connsiteX28" fmla="*/ 685800 w 840658"/>
                        <a:gd name="connsiteY28" fmla="*/ 516193 h 889819"/>
                        <a:gd name="connsiteX29" fmla="*/ 663677 w 840658"/>
                        <a:gd name="connsiteY29" fmla="*/ 555522 h 889819"/>
                        <a:gd name="connsiteX30" fmla="*/ 644012 w 840658"/>
                        <a:gd name="connsiteY30" fmla="*/ 572729 h 889819"/>
                        <a:gd name="connsiteX31" fmla="*/ 594851 w 840658"/>
                        <a:gd name="connsiteY31" fmla="*/ 609600 h 889819"/>
                        <a:gd name="connsiteX32" fmla="*/ 580103 w 840658"/>
                        <a:gd name="connsiteY32" fmla="*/ 621890 h 889819"/>
                        <a:gd name="connsiteX33" fmla="*/ 550606 w 840658"/>
                        <a:gd name="connsiteY33" fmla="*/ 646471 h 889819"/>
                        <a:gd name="connsiteX34" fmla="*/ 516193 w 840658"/>
                        <a:gd name="connsiteY34" fmla="*/ 656303 h 889819"/>
                        <a:gd name="connsiteX35" fmla="*/ 462116 w 840658"/>
                        <a:gd name="connsiteY35" fmla="*/ 680884 h 889819"/>
                        <a:gd name="connsiteX36" fmla="*/ 425245 w 840658"/>
                        <a:gd name="connsiteY36" fmla="*/ 693174 h 889819"/>
                        <a:gd name="connsiteX37" fmla="*/ 356419 w 840658"/>
                        <a:gd name="connsiteY37" fmla="*/ 693174 h 889819"/>
                        <a:gd name="connsiteX38" fmla="*/ 317090 w 840658"/>
                        <a:gd name="connsiteY38" fmla="*/ 698090 h 889819"/>
                        <a:gd name="connsiteX39" fmla="*/ 294967 w 840658"/>
                        <a:gd name="connsiteY39" fmla="*/ 707922 h 889819"/>
                        <a:gd name="connsiteX40" fmla="*/ 253180 w 840658"/>
                        <a:gd name="connsiteY40" fmla="*/ 710380 h 889819"/>
                        <a:gd name="connsiteX41" fmla="*/ 189271 w 840658"/>
                        <a:gd name="connsiteY41" fmla="*/ 707922 h 889819"/>
                        <a:gd name="connsiteX42" fmla="*/ 167148 w 840658"/>
                        <a:gd name="connsiteY42" fmla="*/ 712839 h 889819"/>
                        <a:gd name="connsiteX43" fmla="*/ 145025 w 840658"/>
                        <a:gd name="connsiteY43" fmla="*/ 727587 h 889819"/>
                        <a:gd name="connsiteX44" fmla="*/ 120445 w 840658"/>
                        <a:gd name="connsiteY44" fmla="*/ 752168 h 889819"/>
                        <a:gd name="connsiteX45" fmla="*/ 108154 w 840658"/>
                        <a:gd name="connsiteY45" fmla="*/ 784122 h 889819"/>
                        <a:gd name="connsiteX46" fmla="*/ 110612 w 840658"/>
                        <a:gd name="connsiteY46" fmla="*/ 835742 h 889819"/>
                        <a:gd name="connsiteX47" fmla="*/ 132735 w 840658"/>
                        <a:gd name="connsiteY47" fmla="*/ 860322 h 889819"/>
                        <a:gd name="connsiteX48" fmla="*/ 172064 w 840658"/>
                        <a:gd name="connsiteY48" fmla="*/ 882445 h 889819"/>
                        <a:gd name="connsiteX49" fmla="*/ 218767 w 840658"/>
                        <a:gd name="connsiteY49" fmla="*/ 887361 h 889819"/>
                        <a:gd name="connsiteX50" fmla="*/ 272845 w 840658"/>
                        <a:gd name="connsiteY50" fmla="*/ 882445 h 889819"/>
                        <a:gd name="connsiteX51" fmla="*/ 336754 w 840658"/>
                        <a:gd name="connsiteY51" fmla="*/ 889819 h 889819"/>
                        <a:gd name="connsiteX52" fmla="*/ 388374 w 840658"/>
                        <a:gd name="connsiteY52" fmla="*/ 887361 h 889819"/>
                        <a:gd name="connsiteX53" fmla="*/ 449825 w 840658"/>
                        <a:gd name="connsiteY53" fmla="*/ 870155 h 889819"/>
                        <a:gd name="connsiteX54" fmla="*/ 518651 w 840658"/>
                        <a:gd name="connsiteY54" fmla="*/ 862780 h 889819"/>
                        <a:gd name="connsiteX55" fmla="*/ 570271 w 840658"/>
                        <a:gd name="connsiteY55" fmla="*/ 843116 h 889819"/>
                        <a:gd name="connsiteX56" fmla="*/ 607142 w 840658"/>
                        <a:gd name="connsiteY56" fmla="*/ 825910 h 889819"/>
                        <a:gd name="connsiteX57" fmla="*/ 668593 w 840658"/>
                        <a:gd name="connsiteY57" fmla="*/ 801329 h 889819"/>
                        <a:gd name="connsiteX58" fmla="*/ 700548 w 840658"/>
                        <a:gd name="connsiteY58" fmla="*/ 784122 h 889819"/>
                        <a:gd name="connsiteX59" fmla="*/ 722671 w 840658"/>
                        <a:gd name="connsiteY59" fmla="*/ 754626 h 889819"/>
                        <a:gd name="connsiteX60" fmla="*/ 749709 w 840658"/>
                        <a:gd name="connsiteY60" fmla="*/ 734961 h 889819"/>
                        <a:gd name="connsiteX61" fmla="*/ 774290 w 840658"/>
                        <a:gd name="connsiteY61" fmla="*/ 690716 h 889819"/>
                        <a:gd name="connsiteX62" fmla="*/ 808703 w 840658"/>
                        <a:gd name="connsiteY62" fmla="*/ 661219 h 889819"/>
                        <a:gd name="connsiteX63" fmla="*/ 820993 w 840658"/>
                        <a:gd name="connsiteY63" fmla="*/ 609600 h 889819"/>
                        <a:gd name="connsiteX64" fmla="*/ 828367 w 840658"/>
                        <a:gd name="connsiteY64" fmla="*/ 567813 h 889819"/>
                        <a:gd name="connsiteX65" fmla="*/ 840658 w 840658"/>
                        <a:gd name="connsiteY65" fmla="*/ 533400 h 889819"/>
                        <a:gd name="connsiteX66" fmla="*/ 833283 w 840658"/>
                        <a:gd name="connsiteY66" fmla="*/ 501445 h 889819"/>
                        <a:gd name="connsiteX67" fmla="*/ 825909 w 840658"/>
                        <a:gd name="connsiteY67" fmla="*/ 459658 h 889819"/>
                        <a:gd name="connsiteX68" fmla="*/ 825909 w 840658"/>
                        <a:gd name="connsiteY68" fmla="*/ 427703 h 889819"/>
                        <a:gd name="connsiteX69" fmla="*/ 818535 w 840658"/>
                        <a:gd name="connsiteY69" fmla="*/ 383458 h 889819"/>
                        <a:gd name="connsiteX70" fmla="*/ 820993 w 840658"/>
                        <a:gd name="connsiteY70" fmla="*/ 349045 h 889819"/>
                        <a:gd name="connsiteX71" fmla="*/ 806245 w 840658"/>
                        <a:gd name="connsiteY71" fmla="*/ 317090 h 889819"/>
                        <a:gd name="connsiteX72" fmla="*/ 808703 w 840658"/>
                        <a:gd name="connsiteY72" fmla="*/ 285135 h 889819"/>
                        <a:gd name="connsiteX73" fmla="*/ 796412 w 840658"/>
                        <a:gd name="connsiteY73" fmla="*/ 255639 h 889819"/>
                        <a:gd name="connsiteX74" fmla="*/ 781664 w 840658"/>
                        <a:gd name="connsiteY74" fmla="*/ 196645 h 889819"/>
                        <a:gd name="connsiteX75" fmla="*/ 771832 w 840658"/>
                        <a:gd name="connsiteY75" fmla="*/ 176980 h 889819"/>
                        <a:gd name="connsiteX76" fmla="*/ 744793 w 840658"/>
                        <a:gd name="connsiteY76" fmla="*/ 145026 h 889819"/>
                        <a:gd name="connsiteX77" fmla="*/ 698090 w 840658"/>
                        <a:gd name="connsiteY77" fmla="*/ 95864 h 889819"/>
                        <a:gd name="connsiteX78" fmla="*/ 646471 w 840658"/>
                        <a:gd name="connsiteY78" fmla="*/ 78658 h 889819"/>
                        <a:gd name="connsiteX79" fmla="*/ 612058 w 840658"/>
                        <a:gd name="connsiteY79" fmla="*/ 58993 h 889819"/>
                        <a:gd name="connsiteX80" fmla="*/ 594851 w 840658"/>
                        <a:gd name="connsiteY80" fmla="*/ 46703 h 889819"/>
                        <a:gd name="connsiteX81" fmla="*/ 540774 w 840658"/>
                        <a:gd name="connsiteY81" fmla="*/ 31955 h 889819"/>
                        <a:gd name="connsiteX82" fmla="*/ 501445 w 840658"/>
                        <a:gd name="connsiteY82" fmla="*/ 22122 h 889819"/>
                        <a:gd name="connsiteX83" fmla="*/ 484238 w 840658"/>
                        <a:gd name="connsiteY83" fmla="*/ 19664 h 889819"/>
                        <a:gd name="connsiteX84" fmla="*/ 459658 w 840658"/>
                        <a:gd name="connsiteY84" fmla="*/ 14748 h 889819"/>
                        <a:gd name="connsiteX85" fmla="*/ 430161 w 840658"/>
                        <a:gd name="connsiteY85" fmla="*/ 0 h 889819"/>
                        <a:gd name="connsiteX86" fmla="*/ 383458 w 840658"/>
                        <a:gd name="connsiteY86" fmla="*/ 7374 h 889819"/>
                        <a:gd name="connsiteX87" fmla="*/ 349045 w 840658"/>
                        <a:gd name="connsiteY87" fmla="*/ 9832 h 889819"/>
                        <a:gd name="connsiteX88" fmla="*/ 287593 w 840658"/>
                        <a:gd name="connsiteY88" fmla="*/ 17205 h 889819"/>
                        <a:gd name="connsiteX89" fmla="*/ 226142 w 840658"/>
                        <a:gd name="connsiteY89" fmla="*/ 27039 h 889819"/>
                        <a:gd name="connsiteX90" fmla="*/ 186812 w 840658"/>
                        <a:gd name="connsiteY90" fmla="*/ 49161 h 889819"/>
                        <a:gd name="connsiteX91" fmla="*/ 137651 w 840658"/>
                        <a:gd name="connsiteY91" fmla="*/ 71284 h 889819"/>
                        <a:gd name="connsiteX92" fmla="*/ 73742 w 840658"/>
                        <a:gd name="connsiteY92" fmla="*/ 115529 h 889819"/>
                        <a:gd name="connsiteX93" fmla="*/ 54077 w 840658"/>
                        <a:gd name="connsiteY93" fmla="*/ 122903 h 889819"/>
                        <a:gd name="connsiteX94" fmla="*/ 34412 w 840658"/>
                        <a:gd name="connsiteY94" fmla="*/ 135193 h 889819"/>
                        <a:gd name="connsiteX95" fmla="*/ 27038 w 840658"/>
                        <a:gd name="connsiteY95" fmla="*/ 145026 h 889819"/>
                        <a:gd name="connsiteX96" fmla="*/ 9832 w 840658"/>
                        <a:gd name="connsiteY96" fmla="*/ 201561 h 889819"/>
                        <a:gd name="connsiteX0" fmla="*/ 9832 w 840658"/>
                        <a:gd name="connsiteY0" fmla="*/ 201561 h 889819"/>
                        <a:gd name="connsiteX1" fmla="*/ 0 w 840658"/>
                        <a:gd name="connsiteY1" fmla="*/ 235974 h 889819"/>
                        <a:gd name="connsiteX2" fmla="*/ 9832 w 840658"/>
                        <a:gd name="connsiteY2" fmla="*/ 258097 h 889819"/>
                        <a:gd name="connsiteX3" fmla="*/ 24580 w 840658"/>
                        <a:gd name="connsiteY3" fmla="*/ 265471 h 889819"/>
                        <a:gd name="connsiteX4" fmla="*/ 24580 w 840658"/>
                        <a:gd name="connsiteY4" fmla="*/ 265471 h 889819"/>
                        <a:gd name="connsiteX5" fmla="*/ 49161 w 840658"/>
                        <a:gd name="connsiteY5" fmla="*/ 282677 h 889819"/>
                        <a:gd name="connsiteX6" fmla="*/ 68825 w 840658"/>
                        <a:gd name="connsiteY6" fmla="*/ 287593 h 889819"/>
                        <a:gd name="connsiteX7" fmla="*/ 95864 w 840658"/>
                        <a:gd name="connsiteY7" fmla="*/ 280219 h 889819"/>
                        <a:gd name="connsiteX8" fmla="*/ 122903 w 840658"/>
                        <a:gd name="connsiteY8" fmla="*/ 265471 h 889819"/>
                        <a:gd name="connsiteX9" fmla="*/ 152400 w 840658"/>
                        <a:gd name="connsiteY9" fmla="*/ 258097 h 889819"/>
                        <a:gd name="connsiteX10" fmla="*/ 196645 w 840658"/>
                        <a:gd name="connsiteY10" fmla="*/ 243348 h 889819"/>
                        <a:gd name="connsiteX11" fmla="*/ 233516 w 840658"/>
                        <a:gd name="connsiteY11" fmla="*/ 233516 h 889819"/>
                        <a:gd name="connsiteX12" fmla="*/ 263012 w 840658"/>
                        <a:gd name="connsiteY12" fmla="*/ 223684 h 889819"/>
                        <a:gd name="connsiteX13" fmla="*/ 312174 w 840658"/>
                        <a:gd name="connsiteY13" fmla="*/ 213851 h 889819"/>
                        <a:gd name="connsiteX14" fmla="*/ 356419 w 840658"/>
                        <a:gd name="connsiteY14" fmla="*/ 208935 h 889819"/>
                        <a:gd name="connsiteX15" fmla="*/ 405580 w 840658"/>
                        <a:gd name="connsiteY15" fmla="*/ 208935 h 889819"/>
                        <a:gd name="connsiteX16" fmla="*/ 447367 w 840658"/>
                        <a:gd name="connsiteY16" fmla="*/ 208935 h 889819"/>
                        <a:gd name="connsiteX17" fmla="*/ 503903 w 840658"/>
                        <a:gd name="connsiteY17" fmla="*/ 213851 h 889819"/>
                        <a:gd name="connsiteX18" fmla="*/ 543232 w 840658"/>
                        <a:gd name="connsiteY18" fmla="*/ 228600 h 889819"/>
                        <a:gd name="connsiteX19" fmla="*/ 589935 w 840658"/>
                        <a:gd name="connsiteY19" fmla="*/ 243348 h 889819"/>
                        <a:gd name="connsiteX20" fmla="*/ 609600 w 840658"/>
                        <a:gd name="connsiteY20" fmla="*/ 250722 h 889819"/>
                        <a:gd name="connsiteX21" fmla="*/ 641554 w 840658"/>
                        <a:gd name="connsiteY21" fmla="*/ 270387 h 889819"/>
                        <a:gd name="connsiteX22" fmla="*/ 663677 w 840658"/>
                        <a:gd name="connsiteY22" fmla="*/ 294968 h 889819"/>
                        <a:gd name="connsiteX23" fmla="*/ 685800 w 840658"/>
                        <a:gd name="connsiteY23" fmla="*/ 317090 h 889819"/>
                        <a:gd name="connsiteX24" fmla="*/ 698090 w 840658"/>
                        <a:gd name="connsiteY24" fmla="*/ 361335 h 889819"/>
                        <a:gd name="connsiteX25" fmla="*/ 705464 w 840658"/>
                        <a:gd name="connsiteY25" fmla="*/ 398206 h 889819"/>
                        <a:gd name="connsiteX26" fmla="*/ 705464 w 840658"/>
                        <a:gd name="connsiteY26" fmla="*/ 444910 h 889819"/>
                        <a:gd name="connsiteX27" fmla="*/ 695632 w 840658"/>
                        <a:gd name="connsiteY27" fmla="*/ 481780 h 889819"/>
                        <a:gd name="connsiteX28" fmla="*/ 685800 w 840658"/>
                        <a:gd name="connsiteY28" fmla="*/ 516193 h 889819"/>
                        <a:gd name="connsiteX29" fmla="*/ 663677 w 840658"/>
                        <a:gd name="connsiteY29" fmla="*/ 555522 h 889819"/>
                        <a:gd name="connsiteX30" fmla="*/ 644012 w 840658"/>
                        <a:gd name="connsiteY30" fmla="*/ 572729 h 889819"/>
                        <a:gd name="connsiteX31" fmla="*/ 594851 w 840658"/>
                        <a:gd name="connsiteY31" fmla="*/ 609600 h 889819"/>
                        <a:gd name="connsiteX32" fmla="*/ 580103 w 840658"/>
                        <a:gd name="connsiteY32" fmla="*/ 621890 h 889819"/>
                        <a:gd name="connsiteX33" fmla="*/ 550606 w 840658"/>
                        <a:gd name="connsiteY33" fmla="*/ 646471 h 889819"/>
                        <a:gd name="connsiteX34" fmla="*/ 516193 w 840658"/>
                        <a:gd name="connsiteY34" fmla="*/ 656303 h 889819"/>
                        <a:gd name="connsiteX35" fmla="*/ 462116 w 840658"/>
                        <a:gd name="connsiteY35" fmla="*/ 680884 h 889819"/>
                        <a:gd name="connsiteX36" fmla="*/ 425245 w 840658"/>
                        <a:gd name="connsiteY36" fmla="*/ 693174 h 889819"/>
                        <a:gd name="connsiteX37" fmla="*/ 356419 w 840658"/>
                        <a:gd name="connsiteY37" fmla="*/ 693174 h 889819"/>
                        <a:gd name="connsiteX38" fmla="*/ 317090 w 840658"/>
                        <a:gd name="connsiteY38" fmla="*/ 698090 h 889819"/>
                        <a:gd name="connsiteX39" fmla="*/ 294967 w 840658"/>
                        <a:gd name="connsiteY39" fmla="*/ 707922 h 889819"/>
                        <a:gd name="connsiteX40" fmla="*/ 253180 w 840658"/>
                        <a:gd name="connsiteY40" fmla="*/ 710380 h 889819"/>
                        <a:gd name="connsiteX41" fmla="*/ 189271 w 840658"/>
                        <a:gd name="connsiteY41" fmla="*/ 707922 h 889819"/>
                        <a:gd name="connsiteX42" fmla="*/ 167148 w 840658"/>
                        <a:gd name="connsiteY42" fmla="*/ 712839 h 889819"/>
                        <a:gd name="connsiteX43" fmla="*/ 145025 w 840658"/>
                        <a:gd name="connsiteY43" fmla="*/ 727587 h 889819"/>
                        <a:gd name="connsiteX44" fmla="*/ 120445 w 840658"/>
                        <a:gd name="connsiteY44" fmla="*/ 752168 h 889819"/>
                        <a:gd name="connsiteX45" fmla="*/ 108154 w 840658"/>
                        <a:gd name="connsiteY45" fmla="*/ 784122 h 889819"/>
                        <a:gd name="connsiteX46" fmla="*/ 110612 w 840658"/>
                        <a:gd name="connsiteY46" fmla="*/ 835742 h 889819"/>
                        <a:gd name="connsiteX47" fmla="*/ 132735 w 840658"/>
                        <a:gd name="connsiteY47" fmla="*/ 860322 h 889819"/>
                        <a:gd name="connsiteX48" fmla="*/ 172064 w 840658"/>
                        <a:gd name="connsiteY48" fmla="*/ 882445 h 889819"/>
                        <a:gd name="connsiteX49" fmla="*/ 218767 w 840658"/>
                        <a:gd name="connsiteY49" fmla="*/ 887361 h 889819"/>
                        <a:gd name="connsiteX50" fmla="*/ 272845 w 840658"/>
                        <a:gd name="connsiteY50" fmla="*/ 882445 h 889819"/>
                        <a:gd name="connsiteX51" fmla="*/ 336754 w 840658"/>
                        <a:gd name="connsiteY51" fmla="*/ 889819 h 889819"/>
                        <a:gd name="connsiteX52" fmla="*/ 388374 w 840658"/>
                        <a:gd name="connsiteY52" fmla="*/ 887361 h 889819"/>
                        <a:gd name="connsiteX53" fmla="*/ 449825 w 840658"/>
                        <a:gd name="connsiteY53" fmla="*/ 870155 h 889819"/>
                        <a:gd name="connsiteX54" fmla="*/ 518651 w 840658"/>
                        <a:gd name="connsiteY54" fmla="*/ 862780 h 889819"/>
                        <a:gd name="connsiteX55" fmla="*/ 570271 w 840658"/>
                        <a:gd name="connsiteY55" fmla="*/ 843116 h 889819"/>
                        <a:gd name="connsiteX56" fmla="*/ 607142 w 840658"/>
                        <a:gd name="connsiteY56" fmla="*/ 825910 h 889819"/>
                        <a:gd name="connsiteX57" fmla="*/ 668593 w 840658"/>
                        <a:gd name="connsiteY57" fmla="*/ 801329 h 889819"/>
                        <a:gd name="connsiteX58" fmla="*/ 700548 w 840658"/>
                        <a:gd name="connsiteY58" fmla="*/ 784122 h 889819"/>
                        <a:gd name="connsiteX59" fmla="*/ 722671 w 840658"/>
                        <a:gd name="connsiteY59" fmla="*/ 754626 h 889819"/>
                        <a:gd name="connsiteX60" fmla="*/ 749709 w 840658"/>
                        <a:gd name="connsiteY60" fmla="*/ 734961 h 889819"/>
                        <a:gd name="connsiteX61" fmla="*/ 774290 w 840658"/>
                        <a:gd name="connsiteY61" fmla="*/ 690716 h 889819"/>
                        <a:gd name="connsiteX62" fmla="*/ 808703 w 840658"/>
                        <a:gd name="connsiteY62" fmla="*/ 661219 h 889819"/>
                        <a:gd name="connsiteX63" fmla="*/ 820993 w 840658"/>
                        <a:gd name="connsiteY63" fmla="*/ 609600 h 889819"/>
                        <a:gd name="connsiteX64" fmla="*/ 828367 w 840658"/>
                        <a:gd name="connsiteY64" fmla="*/ 567813 h 889819"/>
                        <a:gd name="connsiteX65" fmla="*/ 840658 w 840658"/>
                        <a:gd name="connsiteY65" fmla="*/ 533400 h 889819"/>
                        <a:gd name="connsiteX66" fmla="*/ 833283 w 840658"/>
                        <a:gd name="connsiteY66" fmla="*/ 501445 h 889819"/>
                        <a:gd name="connsiteX67" fmla="*/ 825909 w 840658"/>
                        <a:gd name="connsiteY67" fmla="*/ 459658 h 889819"/>
                        <a:gd name="connsiteX68" fmla="*/ 825909 w 840658"/>
                        <a:gd name="connsiteY68" fmla="*/ 427703 h 889819"/>
                        <a:gd name="connsiteX69" fmla="*/ 818535 w 840658"/>
                        <a:gd name="connsiteY69" fmla="*/ 383458 h 889819"/>
                        <a:gd name="connsiteX70" fmla="*/ 820993 w 840658"/>
                        <a:gd name="connsiteY70" fmla="*/ 349045 h 889819"/>
                        <a:gd name="connsiteX71" fmla="*/ 806245 w 840658"/>
                        <a:gd name="connsiteY71" fmla="*/ 317090 h 889819"/>
                        <a:gd name="connsiteX72" fmla="*/ 808703 w 840658"/>
                        <a:gd name="connsiteY72" fmla="*/ 285135 h 889819"/>
                        <a:gd name="connsiteX73" fmla="*/ 796412 w 840658"/>
                        <a:gd name="connsiteY73" fmla="*/ 255639 h 889819"/>
                        <a:gd name="connsiteX74" fmla="*/ 781664 w 840658"/>
                        <a:gd name="connsiteY74" fmla="*/ 196645 h 889819"/>
                        <a:gd name="connsiteX75" fmla="*/ 771832 w 840658"/>
                        <a:gd name="connsiteY75" fmla="*/ 176980 h 889819"/>
                        <a:gd name="connsiteX76" fmla="*/ 744793 w 840658"/>
                        <a:gd name="connsiteY76" fmla="*/ 145026 h 889819"/>
                        <a:gd name="connsiteX77" fmla="*/ 698090 w 840658"/>
                        <a:gd name="connsiteY77" fmla="*/ 95864 h 889819"/>
                        <a:gd name="connsiteX78" fmla="*/ 646471 w 840658"/>
                        <a:gd name="connsiteY78" fmla="*/ 78658 h 889819"/>
                        <a:gd name="connsiteX79" fmla="*/ 612058 w 840658"/>
                        <a:gd name="connsiteY79" fmla="*/ 58993 h 889819"/>
                        <a:gd name="connsiteX80" fmla="*/ 594851 w 840658"/>
                        <a:gd name="connsiteY80" fmla="*/ 46703 h 889819"/>
                        <a:gd name="connsiteX81" fmla="*/ 540774 w 840658"/>
                        <a:gd name="connsiteY81" fmla="*/ 31955 h 889819"/>
                        <a:gd name="connsiteX82" fmla="*/ 501445 w 840658"/>
                        <a:gd name="connsiteY82" fmla="*/ 22122 h 889819"/>
                        <a:gd name="connsiteX83" fmla="*/ 484238 w 840658"/>
                        <a:gd name="connsiteY83" fmla="*/ 19664 h 889819"/>
                        <a:gd name="connsiteX84" fmla="*/ 459658 w 840658"/>
                        <a:gd name="connsiteY84" fmla="*/ 14748 h 889819"/>
                        <a:gd name="connsiteX85" fmla="*/ 430161 w 840658"/>
                        <a:gd name="connsiteY85" fmla="*/ 0 h 889819"/>
                        <a:gd name="connsiteX86" fmla="*/ 383458 w 840658"/>
                        <a:gd name="connsiteY86" fmla="*/ 7374 h 889819"/>
                        <a:gd name="connsiteX87" fmla="*/ 349045 w 840658"/>
                        <a:gd name="connsiteY87" fmla="*/ 9832 h 889819"/>
                        <a:gd name="connsiteX88" fmla="*/ 287593 w 840658"/>
                        <a:gd name="connsiteY88" fmla="*/ 17205 h 889819"/>
                        <a:gd name="connsiteX89" fmla="*/ 226142 w 840658"/>
                        <a:gd name="connsiteY89" fmla="*/ 27039 h 889819"/>
                        <a:gd name="connsiteX90" fmla="*/ 186812 w 840658"/>
                        <a:gd name="connsiteY90" fmla="*/ 49161 h 889819"/>
                        <a:gd name="connsiteX91" fmla="*/ 137651 w 840658"/>
                        <a:gd name="connsiteY91" fmla="*/ 71284 h 889819"/>
                        <a:gd name="connsiteX92" fmla="*/ 73742 w 840658"/>
                        <a:gd name="connsiteY92" fmla="*/ 115529 h 889819"/>
                        <a:gd name="connsiteX93" fmla="*/ 54077 w 840658"/>
                        <a:gd name="connsiteY93" fmla="*/ 122903 h 889819"/>
                        <a:gd name="connsiteX94" fmla="*/ 34412 w 840658"/>
                        <a:gd name="connsiteY94" fmla="*/ 135193 h 889819"/>
                        <a:gd name="connsiteX95" fmla="*/ 27038 w 840658"/>
                        <a:gd name="connsiteY95" fmla="*/ 145026 h 889819"/>
                        <a:gd name="connsiteX96" fmla="*/ 9832 w 840658"/>
                        <a:gd name="connsiteY96" fmla="*/ 201561 h 889819"/>
                        <a:gd name="connsiteX0" fmla="*/ 9832 w 840658"/>
                        <a:gd name="connsiteY0" fmla="*/ 201561 h 889819"/>
                        <a:gd name="connsiteX1" fmla="*/ 0 w 840658"/>
                        <a:gd name="connsiteY1" fmla="*/ 235974 h 889819"/>
                        <a:gd name="connsiteX2" fmla="*/ 9832 w 840658"/>
                        <a:gd name="connsiteY2" fmla="*/ 258097 h 889819"/>
                        <a:gd name="connsiteX3" fmla="*/ 24580 w 840658"/>
                        <a:gd name="connsiteY3" fmla="*/ 265471 h 889819"/>
                        <a:gd name="connsiteX4" fmla="*/ 24580 w 840658"/>
                        <a:gd name="connsiteY4" fmla="*/ 265471 h 889819"/>
                        <a:gd name="connsiteX5" fmla="*/ 49161 w 840658"/>
                        <a:gd name="connsiteY5" fmla="*/ 282677 h 889819"/>
                        <a:gd name="connsiteX6" fmla="*/ 68825 w 840658"/>
                        <a:gd name="connsiteY6" fmla="*/ 287593 h 889819"/>
                        <a:gd name="connsiteX7" fmla="*/ 95864 w 840658"/>
                        <a:gd name="connsiteY7" fmla="*/ 280219 h 889819"/>
                        <a:gd name="connsiteX8" fmla="*/ 122903 w 840658"/>
                        <a:gd name="connsiteY8" fmla="*/ 265471 h 889819"/>
                        <a:gd name="connsiteX9" fmla="*/ 152400 w 840658"/>
                        <a:gd name="connsiteY9" fmla="*/ 258097 h 889819"/>
                        <a:gd name="connsiteX10" fmla="*/ 196645 w 840658"/>
                        <a:gd name="connsiteY10" fmla="*/ 243348 h 889819"/>
                        <a:gd name="connsiteX11" fmla="*/ 233516 w 840658"/>
                        <a:gd name="connsiteY11" fmla="*/ 233516 h 889819"/>
                        <a:gd name="connsiteX12" fmla="*/ 263012 w 840658"/>
                        <a:gd name="connsiteY12" fmla="*/ 223684 h 889819"/>
                        <a:gd name="connsiteX13" fmla="*/ 312174 w 840658"/>
                        <a:gd name="connsiteY13" fmla="*/ 213851 h 889819"/>
                        <a:gd name="connsiteX14" fmla="*/ 356419 w 840658"/>
                        <a:gd name="connsiteY14" fmla="*/ 208935 h 889819"/>
                        <a:gd name="connsiteX15" fmla="*/ 405580 w 840658"/>
                        <a:gd name="connsiteY15" fmla="*/ 208935 h 889819"/>
                        <a:gd name="connsiteX16" fmla="*/ 447367 w 840658"/>
                        <a:gd name="connsiteY16" fmla="*/ 208935 h 889819"/>
                        <a:gd name="connsiteX17" fmla="*/ 503903 w 840658"/>
                        <a:gd name="connsiteY17" fmla="*/ 213851 h 889819"/>
                        <a:gd name="connsiteX18" fmla="*/ 543232 w 840658"/>
                        <a:gd name="connsiteY18" fmla="*/ 228600 h 889819"/>
                        <a:gd name="connsiteX19" fmla="*/ 589935 w 840658"/>
                        <a:gd name="connsiteY19" fmla="*/ 243348 h 889819"/>
                        <a:gd name="connsiteX20" fmla="*/ 609600 w 840658"/>
                        <a:gd name="connsiteY20" fmla="*/ 250722 h 889819"/>
                        <a:gd name="connsiteX21" fmla="*/ 641554 w 840658"/>
                        <a:gd name="connsiteY21" fmla="*/ 270387 h 889819"/>
                        <a:gd name="connsiteX22" fmla="*/ 663677 w 840658"/>
                        <a:gd name="connsiteY22" fmla="*/ 294968 h 889819"/>
                        <a:gd name="connsiteX23" fmla="*/ 685800 w 840658"/>
                        <a:gd name="connsiteY23" fmla="*/ 317090 h 889819"/>
                        <a:gd name="connsiteX24" fmla="*/ 698090 w 840658"/>
                        <a:gd name="connsiteY24" fmla="*/ 361335 h 889819"/>
                        <a:gd name="connsiteX25" fmla="*/ 705464 w 840658"/>
                        <a:gd name="connsiteY25" fmla="*/ 398206 h 889819"/>
                        <a:gd name="connsiteX26" fmla="*/ 705464 w 840658"/>
                        <a:gd name="connsiteY26" fmla="*/ 444910 h 889819"/>
                        <a:gd name="connsiteX27" fmla="*/ 695632 w 840658"/>
                        <a:gd name="connsiteY27" fmla="*/ 481780 h 889819"/>
                        <a:gd name="connsiteX28" fmla="*/ 685800 w 840658"/>
                        <a:gd name="connsiteY28" fmla="*/ 516193 h 889819"/>
                        <a:gd name="connsiteX29" fmla="*/ 663677 w 840658"/>
                        <a:gd name="connsiteY29" fmla="*/ 555522 h 889819"/>
                        <a:gd name="connsiteX30" fmla="*/ 644012 w 840658"/>
                        <a:gd name="connsiteY30" fmla="*/ 572729 h 889819"/>
                        <a:gd name="connsiteX31" fmla="*/ 594851 w 840658"/>
                        <a:gd name="connsiteY31" fmla="*/ 609600 h 889819"/>
                        <a:gd name="connsiteX32" fmla="*/ 580103 w 840658"/>
                        <a:gd name="connsiteY32" fmla="*/ 621890 h 889819"/>
                        <a:gd name="connsiteX33" fmla="*/ 550606 w 840658"/>
                        <a:gd name="connsiteY33" fmla="*/ 646471 h 889819"/>
                        <a:gd name="connsiteX34" fmla="*/ 516193 w 840658"/>
                        <a:gd name="connsiteY34" fmla="*/ 656303 h 889819"/>
                        <a:gd name="connsiteX35" fmla="*/ 462116 w 840658"/>
                        <a:gd name="connsiteY35" fmla="*/ 680884 h 889819"/>
                        <a:gd name="connsiteX36" fmla="*/ 425245 w 840658"/>
                        <a:gd name="connsiteY36" fmla="*/ 693174 h 889819"/>
                        <a:gd name="connsiteX37" fmla="*/ 356419 w 840658"/>
                        <a:gd name="connsiteY37" fmla="*/ 693174 h 889819"/>
                        <a:gd name="connsiteX38" fmla="*/ 317090 w 840658"/>
                        <a:gd name="connsiteY38" fmla="*/ 698090 h 889819"/>
                        <a:gd name="connsiteX39" fmla="*/ 294967 w 840658"/>
                        <a:gd name="connsiteY39" fmla="*/ 707922 h 889819"/>
                        <a:gd name="connsiteX40" fmla="*/ 253180 w 840658"/>
                        <a:gd name="connsiteY40" fmla="*/ 710380 h 889819"/>
                        <a:gd name="connsiteX41" fmla="*/ 189271 w 840658"/>
                        <a:gd name="connsiteY41" fmla="*/ 707922 h 889819"/>
                        <a:gd name="connsiteX42" fmla="*/ 167148 w 840658"/>
                        <a:gd name="connsiteY42" fmla="*/ 712839 h 889819"/>
                        <a:gd name="connsiteX43" fmla="*/ 145025 w 840658"/>
                        <a:gd name="connsiteY43" fmla="*/ 727587 h 889819"/>
                        <a:gd name="connsiteX44" fmla="*/ 120445 w 840658"/>
                        <a:gd name="connsiteY44" fmla="*/ 752168 h 889819"/>
                        <a:gd name="connsiteX45" fmla="*/ 108154 w 840658"/>
                        <a:gd name="connsiteY45" fmla="*/ 784122 h 889819"/>
                        <a:gd name="connsiteX46" fmla="*/ 110612 w 840658"/>
                        <a:gd name="connsiteY46" fmla="*/ 835742 h 889819"/>
                        <a:gd name="connsiteX47" fmla="*/ 132735 w 840658"/>
                        <a:gd name="connsiteY47" fmla="*/ 860322 h 889819"/>
                        <a:gd name="connsiteX48" fmla="*/ 172064 w 840658"/>
                        <a:gd name="connsiteY48" fmla="*/ 882445 h 889819"/>
                        <a:gd name="connsiteX49" fmla="*/ 218767 w 840658"/>
                        <a:gd name="connsiteY49" fmla="*/ 887361 h 889819"/>
                        <a:gd name="connsiteX50" fmla="*/ 272845 w 840658"/>
                        <a:gd name="connsiteY50" fmla="*/ 882445 h 889819"/>
                        <a:gd name="connsiteX51" fmla="*/ 336754 w 840658"/>
                        <a:gd name="connsiteY51" fmla="*/ 889819 h 889819"/>
                        <a:gd name="connsiteX52" fmla="*/ 388374 w 840658"/>
                        <a:gd name="connsiteY52" fmla="*/ 887361 h 889819"/>
                        <a:gd name="connsiteX53" fmla="*/ 449825 w 840658"/>
                        <a:gd name="connsiteY53" fmla="*/ 870155 h 889819"/>
                        <a:gd name="connsiteX54" fmla="*/ 518651 w 840658"/>
                        <a:gd name="connsiteY54" fmla="*/ 862780 h 889819"/>
                        <a:gd name="connsiteX55" fmla="*/ 570271 w 840658"/>
                        <a:gd name="connsiteY55" fmla="*/ 843116 h 889819"/>
                        <a:gd name="connsiteX56" fmla="*/ 607142 w 840658"/>
                        <a:gd name="connsiteY56" fmla="*/ 825910 h 889819"/>
                        <a:gd name="connsiteX57" fmla="*/ 668593 w 840658"/>
                        <a:gd name="connsiteY57" fmla="*/ 801329 h 889819"/>
                        <a:gd name="connsiteX58" fmla="*/ 700548 w 840658"/>
                        <a:gd name="connsiteY58" fmla="*/ 784122 h 889819"/>
                        <a:gd name="connsiteX59" fmla="*/ 722671 w 840658"/>
                        <a:gd name="connsiteY59" fmla="*/ 754626 h 889819"/>
                        <a:gd name="connsiteX60" fmla="*/ 749709 w 840658"/>
                        <a:gd name="connsiteY60" fmla="*/ 734961 h 889819"/>
                        <a:gd name="connsiteX61" fmla="*/ 774290 w 840658"/>
                        <a:gd name="connsiteY61" fmla="*/ 690716 h 889819"/>
                        <a:gd name="connsiteX62" fmla="*/ 808703 w 840658"/>
                        <a:gd name="connsiteY62" fmla="*/ 661219 h 889819"/>
                        <a:gd name="connsiteX63" fmla="*/ 820993 w 840658"/>
                        <a:gd name="connsiteY63" fmla="*/ 609600 h 889819"/>
                        <a:gd name="connsiteX64" fmla="*/ 828367 w 840658"/>
                        <a:gd name="connsiteY64" fmla="*/ 567813 h 889819"/>
                        <a:gd name="connsiteX65" fmla="*/ 840658 w 840658"/>
                        <a:gd name="connsiteY65" fmla="*/ 533400 h 889819"/>
                        <a:gd name="connsiteX66" fmla="*/ 833283 w 840658"/>
                        <a:gd name="connsiteY66" fmla="*/ 501445 h 889819"/>
                        <a:gd name="connsiteX67" fmla="*/ 825909 w 840658"/>
                        <a:gd name="connsiteY67" fmla="*/ 459658 h 889819"/>
                        <a:gd name="connsiteX68" fmla="*/ 825909 w 840658"/>
                        <a:gd name="connsiteY68" fmla="*/ 427703 h 889819"/>
                        <a:gd name="connsiteX69" fmla="*/ 818535 w 840658"/>
                        <a:gd name="connsiteY69" fmla="*/ 383458 h 889819"/>
                        <a:gd name="connsiteX70" fmla="*/ 820993 w 840658"/>
                        <a:gd name="connsiteY70" fmla="*/ 349045 h 889819"/>
                        <a:gd name="connsiteX71" fmla="*/ 806245 w 840658"/>
                        <a:gd name="connsiteY71" fmla="*/ 317090 h 889819"/>
                        <a:gd name="connsiteX72" fmla="*/ 808703 w 840658"/>
                        <a:gd name="connsiteY72" fmla="*/ 285135 h 889819"/>
                        <a:gd name="connsiteX73" fmla="*/ 796412 w 840658"/>
                        <a:gd name="connsiteY73" fmla="*/ 255639 h 889819"/>
                        <a:gd name="connsiteX74" fmla="*/ 781664 w 840658"/>
                        <a:gd name="connsiteY74" fmla="*/ 196645 h 889819"/>
                        <a:gd name="connsiteX75" fmla="*/ 771832 w 840658"/>
                        <a:gd name="connsiteY75" fmla="*/ 176980 h 889819"/>
                        <a:gd name="connsiteX76" fmla="*/ 744793 w 840658"/>
                        <a:gd name="connsiteY76" fmla="*/ 145026 h 889819"/>
                        <a:gd name="connsiteX77" fmla="*/ 698090 w 840658"/>
                        <a:gd name="connsiteY77" fmla="*/ 95864 h 889819"/>
                        <a:gd name="connsiteX78" fmla="*/ 646471 w 840658"/>
                        <a:gd name="connsiteY78" fmla="*/ 78658 h 889819"/>
                        <a:gd name="connsiteX79" fmla="*/ 612058 w 840658"/>
                        <a:gd name="connsiteY79" fmla="*/ 58993 h 889819"/>
                        <a:gd name="connsiteX80" fmla="*/ 594851 w 840658"/>
                        <a:gd name="connsiteY80" fmla="*/ 46703 h 889819"/>
                        <a:gd name="connsiteX81" fmla="*/ 540774 w 840658"/>
                        <a:gd name="connsiteY81" fmla="*/ 31955 h 889819"/>
                        <a:gd name="connsiteX82" fmla="*/ 501445 w 840658"/>
                        <a:gd name="connsiteY82" fmla="*/ 22122 h 889819"/>
                        <a:gd name="connsiteX83" fmla="*/ 484238 w 840658"/>
                        <a:gd name="connsiteY83" fmla="*/ 19664 h 889819"/>
                        <a:gd name="connsiteX84" fmla="*/ 459658 w 840658"/>
                        <a:gd name="connsiteY84" fmla="*/ 14748 h 889819"/>
                        <a:gd name="connsiteX85" fmla="*/ 430161 w 840658"/>
                        <a:gd name="connsiteY85" fmla="*/ 0 h 889819"/>
                        <a:gd name="connsiteX86" fmla="*/ 383458 w 840658"/>
                        <a:gd name="connsiteY86" fmla="*/ 7374 h 889819"/>
                        <a:gd name="connsiteX87" fmla="*/ 339212 w 840658"/>
                        <a:gd name="connsiteY87" fmla="*/ 9832 h 889819"/>
                        <a:gd name="connsiteX88" fmla="*/ 287593 w 840658"/>
                        <a:gd name="connsiteY88" fmla="*/ 17205 h 889819"/>
                        <a:gd name="connsiteX89" fmla="*/ 226142 w 840658"/>
                        <a:gd name="connsiteY89" fmla="*/ 27039 h 889819"/>
                        <a:gd name="connsiteX90" fmla="*/ 186812 w 840658"/>
                        <a:gd name="connsiteY90" fmla="*/ 49161 h 889819"/>
                        <a:gd name="connsiteX91" fmla="*/ 137651 w 840658"/>
                        <a:gd name="connsiteY91" fmla="*/ 71284 h 889819"/>
                        <a:gd name="connsiteX92" fmla="*/ 73742 w 840658"/>
                        <a:gd name="connsiteY92" fmla="*/ 115529 h 889819"/>
                        <a:gd name="connsiteX93" fmla="*/ 54077 w 840658"/>
                        <a:gd name="connsiteY93" fmla="*/ 122903 h 889819"/>
                        <a:gd name="connsiteX94" fmla="*/ 34412 w 840658"/>
                        <a:gd name="connsiteY94" fmla="*/ 135193 h 889819"/>
                        <a:gd name="connsiteX95" fmla="*/ 27038 w 840658"/>
                        <a:gd name="connsiteY95" fmla="*/ 145026 h 889819"/>
                        <a:gd name="connsiteX96" fmla="*/ 9832 w 840658"/>
                        <a:gd name="connsiteY96" fmla="*/ 201561 h 889819"/>
                        <a:gd name="connsiteX0" fmla="*/ 9832 w 840658"/>
                        <a:gd name="connsiteY0" fmla="*/ 201561 h 889819"/>
                        <a:gd name="connsiteX1" fmla="*/ 0 w 840658"/>
                        <a:gd name="connsiteY1" fmla="*/ 235974 h 889819"/>
                        <a:gd name="connsiteX2" fmla="*/ 9832 w 840658"/>
                        <a:gd name="connsiteY2" fmla="*/ 258097 h 889819"/>
                        <a:gd name="connsiteX3" fmla="*/ 24580 w 840658"/>
                        <a:gd name="connsiteY3" fmla="*/ 265471 h 889819"/>
                        <a:gd name="connsiteX4" fmla="*/ 24580 w 840658"/>
                        <a:gd name="connsiteY4" fmla="*/ 265471 h 889819"/>
                        <a:gd name="connsiteX5" fmla="*/ 49161 w 840658"/>
                        <a:gd name="connsiteY5" fmla="*/ 282677 h 889819"/>
                        <a:gd name="connsiteX6" fmla="*/ 68825 w 840658"/>
                        <a:gd name="connsiteY6" fmla="*/ 287593 h 889819"/>
                        <a:gd name="connsiteX7" fmla="*/ 95864 w 840658"/>
                        <a:gd name="connsiteY7" fmla="*/ 280219 h 889819"/>
                        <a:gd name="connsiteX8" fmla="*/ 122903 w 840658"/>
                        <a:gd name="connsiteY8" fmla="*/ 265471 h 889819"/>
                        <a:gd name="connsiteX9" fmla="*/ 152400 w 840658"/>
                        <a:gd name="connsiteY9" fmla="*/ 258097 h 889819"/>
                        <a:gd name="connsiteX10" fmla="*/ 196645 w 840658"/>
                        <a:gd name="connsiteY10" fmla="*/ 243348 h 889819"/>
                        <a:gd name="connsiteX11" fmla="*/ 233516 w 840658"/>
                        <a:gd name="connsiteY11" fmla="*/ 233516 h 889819"/>
                        <a:gd name="connsiteX12" fmla="*/ 263012 w 840658"/>
                        <a:gd name="connsiteY12" fmla="*/ 223684 h 889819"/>
                        <a:gd name="connsiteX13" fmla="*/ 312174 w 840658"/>
                        <a:gd name="connsiteY13" fmla="*/ 213851 h 889819"/>
                        <a:gd name="connsiteX14" fmla="*/ 356419 w 840658"/>
                        <a:gd name="connsiteY14" fmla="*/ 208935 h 889819"/>
                        <a:gd name="connsiteX15" fmla="*/ 405580 w 840658"/>
                        <a:gd name="connsiteY15" fmla="*/ 208935 h 889819"/>
                        <a:gd name="connsiteX16" fmla="*/ 447367 w 840658"/>
                        <a:gd name="connsiteY16" fmla="*/ 208935 h 889819"/>
                        <a:gd name="connsiteX17" fmla="*/ 503903 w 840658"/>
                        <a:gd name="connsiteY17" fmla="*/ 213851 h 889819"/>
                        <a:gd name="connsiteX18" fmla="*/ 543232 w 840658"/>
                        <a:gd name="connsiteY18" fmla="*/ 228600 h 889819"/>
                        <a:gd name="connsiteX19" fmla="*/ 589935 w 840658"/>
                        <a:gd name="connsiteY19" fmla="*/ 243348 h 889819"/>
                        <a:gd name="connsiteX20" fmla="*/ 609600 w 840658"/>
                        <a:gd name="connsiteY20" fmla="*/ 250722 h 889819"/>
                        <a:gd name="connsiteX21" fmla="*/ 641554 w 840658"/>
                        <a:gd name="connsiteY21" fmla="*/ 270387 h 889819"/>
                        <a:gd name="connsiteX22" fmla="*/ 663677 w 840658"/>
                        <a:gd name="connsiteY22" fmla="*/ 294968 h 889819"/>
                        <a:gd name="connsiteX23" fmla="*/ 685800 w 840658"/>
                        <a:gd name="connsiteY23" fmla="*/ 317090 h 889819"/>
                        <a:gd name="connsiteX24" fmla="*/ 698090 w 840658"/>
                        <a:gd name="connsiteY24" fmla="*/ 361335 h 889819"/>
                        <a:gd name="connsiteX25" fmla="*/ 705464 w 840658"/>
                        <a:gd name="connsiteY25" fmla="*/ 398206 h 889819"/>
                        <a:gd name="connsiteX26" fmla="*/ 705464 w 840658"/>
                        <a:gd name="connsiteY26" fmla="*/ 444910 h 889819"/>
                        <a:gd name="connsiteX27" fmla="*/ 695632 w 840658"/>
                        <a:gd name="connsiteY27" fmla="*/ 481780 h 889819"/>
                        <a:gd name="connsiteX28" fmla="*/ 685800 w 840658"/>
                        <a:gd name="connsiteY28" fmla="*/ 516193 h 889819"/>
                        <a:gd name="connsiteX29" fmla="*/ 663677 w 840658"/>
                        <a:gd name="connsiteY29" fmla="*/ 555522 h 889819"/>
                        <a:gd name="connsiteX30" fmla="*/ 644012 w 840658"/>
                        <a:gd name="connsiteY30" fmla="*/ 572729 h 889819"/>
                        <a:gd name="connsiteX31" fmla="*/ 594851 w 840658"/>
                        <a:gd name="connsiteY31" fmla="*/ 609600 h 889819"/>
                        <a:gd name="connsiteX32" fmla="*/ 580103 w 840658"/>
                        <a:gd name="connsiteY32" fmla="*/ 621890 h 889819"/>
                        <a:gd name="connsiteX33" fmla="*/ 550606 w 840658"/>
                        <a:gd name="connsiteY33" fmla="*/ 646471 h 889819"/>
                        <a:gd name="connsiteX34" fmla="*/ 516193 w 840658"/>
                        <a:gd name="connsiteY34" fmla="*/ 656303 h 889819"/>
                        <a:gd name="connsiteX35" fmla="*/ 462116 w 840658"/>
                        <a:gd name="connsiteY35" fmla="*/ 680884 h 889819"/>
                        <a:gd name="connsiteX36" fmla="*/ 425245 w 840658"/>
                        <a:gd name="connsiteY36" fmla="*/ 693174 h 889819"/>
                        <a:gd name="connsiteX37" fmla="*/ 356419 w 840658"/>
                        <a:gd name="connsiteY37" fmla="*/ 693174 h 889819"/>
                        <a:gd name="connsiteX38" fmla="*/ 317090 w 840658"/>
                        <a:gd name="connsiteY38" fmla="*/ 698090 h 889819"/>
                        <a:gd name="connsiteX39" fmla="*/ 294967 w 840658"/>
                        <a:gd name="connsiteY39" fmla="*/ 707922 h 889819"/>
                        <a:gd name="connsiteX40" fmla="*/ 253180 w 840658"/>
                        <a:gd name="connsiteY40" fmla="*/ 710380 h 889819"/>
                        <a:gd name="connsiteX41" fmla="*/ 189271 w 840658"/>
                        <a:gd name="connsiteY41" fmla="*/ 707922 h 889819"/>
                        <a:gd name="connsiteX42" fmla="*/ 167148 w 840658"/>
                        <a:gd name="connsiteY42" fmla="*/ 712839 h 889819"/>
                        <a:gd name="connsiteX43" fmla="*/ 145025 w 840658"/>
                        <a:gd name="connsiteY43" fmla="*/ 727587 h 889819"/>
                        <a:gd name="connsiteX44" fmla="*/ 120445 w 840658"/>
                        <a:gd name="connsiteY44" fmla="*/ 752168 h 889819"/>
                        <a:gd name="connsiteX45" fmla="*/ 108154 w 840658"/>
                        <a:gd name="connsiteY45" fmla="*/ 784122 h 889819"/>
                        <a:gd name="connsiteX46" fmla="*/ 110612 w 840658"/>
                        <a:gd name="connsiteY46" fmla="*/ 835742 h 889819"/>
                        <a:gd name="connsiteX47" fmla="*/ 132735 w 840658"/>
                        <a:gd name="connsiteY47" fmla="*/ 860322 h 889819"/>
                        <a:gd name="connsiteX48" fmla="*/ 172064 w 840658"/>
                        <a:gd name="connsiteY48" fmla="*/ 882445 h 889819"/>
                        <a:gd name="connsiteX49" fmla="*/ 218767 w 840658"/>
                        <a:gd name="connsiteY49" fmla="*/ 887361 h 889819"/>
                        <a:gd name="connsiteX50" fmla="*/ 272845 w 840658"/>
                        <a:gd name="connsiteY50" fmla="*/ 882445 h 889819"/>
                        <a:gd name="connsiteX51" fmla="*/ 336754 w 840658"/>
                        <a:gd name="connsiteY51" fmla="*/ 889819 h 889819"/>
                        <a:gd name="connsiteX52" fmla="*/ 388374 w 840658"/>
                        <a:gd name="connsiteY52" fmla="*/ 887361 h 889819"/>
                        <a:gd name="connsiteX53" fmla="*/ 449825 w 840658"/>
                        <a:gd name="connsiteY53" fmla="*/ 870155 h 889819"/>
                        <a:gd name="connsiteX54" fmla="*/ 518651 w 840658"/>
                        <a:gd name="connsiteY54" fmla="*/ 862780 h 889819"/>
                        <a:gd name="connsiteX55" fmla="*/ 570271 w 840658"/>
                        <a:gd name="connsiteY55" fmla="*/ 843116 h 889819"/>
                        <a:gd name="connsiteX56" fmla="*/ 607142 w 840658"/>
                        <a:gd name="connsiteY56" fmla="*/ 825910 h 889819"/>
                        <a:gd name="connsiteX57" fmla="*/ 668593 w 840658"/>
                        <a:gd name="connsiteY57" fmla="*/ 801329 h 889819"/>
                        <a:gd name="connsiteX58" fmla="*/ 700548 w 840658"/>
                        <a:gd name="connsiteY58" fmla="*/ 784122 h 889819"/>
                        <a:gd name="connsiteX59" fmla="*/ 722671 w 840658"/>
                        <a:gd name="connsiteY59" fmla="*/ 754626 h 889819"/>
                        <a:gd name="connsiteX60" fmla="*/ 749709 w 840658"/>
                        <a:gd name="connsiteY60" fmla="*/ 734961 h 889819"/>
                        <a:gd name="connsiteX61" fmla="*/ 774290 w 840658"/>
                        <a:gd name="connsiteY61" fmla="*/ 690716 h 889819"/>
                        <a:gd name="connsiteX62" fmla="*/ 808703 w 840658"/>
                        <a:gd name="connsiteY62" fmla="*/ 661219 h 889819"/>
                        <a:gd name="connsiteX63" fmla="*/ 820993 w 840658"/>
                        <a:gd name="connsiteY63" fmla="*/ 609600 h 889819"/>
                        <a:gd name="connsiteX64" fmla="*/ 828367 w 840658"/>
                        <a:gd name="connsiteY64" fmla="*/ 567813 h 889819"/>
                        <a:gd name="connsiteX65" fmla="*/ 840658 w 840658"/>
                        <a:gd name="connsiteY65" fmla="*/ 533400 h 889819"/>
                        <a:gd name="connsiteX66" fmla="*/ 833283 w 840658"/>
                        <a:gd name="connsiteY66" fmla="*/ 501445 h 889819"/>
                        <a:gd name="connsiteX67" fmla="*/ 825909 w 840658"/>
                        <a:gd name="connsiteY67" fmla="*/ 459658 h 889819"/>
                        <a:gd name="connsiteX68" fmla="*/ 825909 w 840658"/>
                        <a:gd name="connsiteY68" fmla="*/ 427703 h 889819"/>
                        <a:gd name="connsiteX69" fmla="*/ 818535 w 840658"/>
                        <a:gd name="connsiteY69" fmla="*/ 383458 h 889819"/>
                        <a:gd name="connsiteX70" fmla="*/ 820993 w 840658"/>
                        <a:gd name="connsiteY70" fmla="*/ 349045 h 889819"/>
                        <a:gd name="connsiteX71" fmla="*/ 806245 w 840658"/>
                        <a:gd name="connsiteY71" fmla="*/ 317090 h 889819"/>
                        <a:gd name="connsiteX72" fmla="*/ 808703 w 840658"/>
                        <a:gd name="connsiteY72" fmla="*/ 285135 h 889819"/>
                        <a:gd name="connsiteX73" fmla="*/ 796412 w 840658"/>
                        <a:gd name="connsiteY73" fmla="*/ 255639 h 889819"/>
                        <a:gd name="connsiteX74" fmla="*/ 781664 w 840658"/>
                        <a:gd name="connsiteY74" fmla="*/ 196645 h 889819"/>
                        <a:gd name="connsiteX75" fmla="*/ 771832 w 840658"/>
                        <a:gd name="connsiteY75" fmla="*/ 176980 h 889819"/>
                        <a:gd name="connsiteX76" fmla="*/ 744793 w 840658"/>
                        <a:gd name="connsiteY76" fmla="*/ 145026 h 889819"/>
                        <a:gd name="connsiteX77" fmla="*/ 698090 w 840658"/>
                        <a:gd name="connsiteY77" fmla="*/ 95864 h 889819"/>
                        <a:gd name="connsiteX78" fmla="*/ 646471 w 840658"/>
                        <a:gd name="connsiteY78" fmla="*/ 78658 h 889819"/>
                        <a:gd name="connsiteX79" fmla="*/ 612058 w 840658"/>
                        <a:gd name="connsiteY79" fmla="*/ 58993 h 889819"/>
                        <a:gd name="connsiteX80" fmla="*/ 594851 w 840658"/>
                        <a:gd name="connsiteY80" fmla="*/ 46703 h 889819"/>
                        <a:gd name="connsiteX81" fmla="*/ 540774 w 840658"/>
                        <a:gd name="connsiteY81" fmla="*/ 31955 h 889819"/>
                        <a:gd name="connsiteX82" fmla="*/ 501445 w 840658"/>
                        <a:gd name="connsiteY82" fmla="*/ 22122 h 889819"/>
                        <a:gd name="connsiteX83" fmla="*/ 484238 w 840658"/>
                        <a:gd name="connsiteY83" fmla="*/ 19664 h 889819"/>
                        <a:gd name="connsiteX84" fmla="*/ 459658 w 840658"/>
                        <a:gd name="connsiteY84" fmla="*/ 14748 h 889819"/>
                        <a:gd name="connsiteX85" fmla="*/ 430161 w 840658"/>
                        <a:gd name="connsiteY85" fmla="*/ 0 h 889819"/>
                        <a:gd name="connsiteX86" fmla="*/ 383458 w 840658"/>
                        <a:gd name="connsiteY86" fmla="*/ 7374 h 889819"/>
                        <a:gd name="connsiteX87" fmla="*/ 339212 w 840658"/>
                        <a:gd name="connsiteY87" fmla="*/ 9832 h 889819"/>
                        <a:gd name="connsiteX88" fmla="*/ 287593 w 840658"/>
                        <a:gd name="connsiteY88" fmla="*/ 17205 h 889819"/>
                        <a:gd name="connsiteX89" fmla="*/ 226142 w 840658"/>
                        <a:gd name="connsiteY89" fmla="*/ 27039 h 889819"/>
                        <a:gd name="connsiteX90" fmla="*/ 186812 w 840658"/>
                        <a:gd name="connsiteY90" fmla="*/ 49161 h 889819"/>
                        <a:gd name="connsiteX91" fmla="*/ 137651 w 840658"/>
                        <a:gd name="connsiteY91" fmla="*/ 71284 h 889819"/>
                        <a:gd name="connsiteX92" fmla="*/ 73742 w 840658"/>
                        <a:gd name="connsiteY92" fmla="*/ 115529 h 889819"/>
                        <a:gd name="connsiteX93" fmla="*/ 54077 w 840658"/>
                        <a:gd name="connsiteY93" fmla="*/ 122903 h 889819"/>
                        <a:gd name="connsiteX94" fmla="*/ 34412 w 840658"/>
                        <a:gd name="connsiteY94" fmla="*/ 135193 h 889819"/>
                        <a:gd name="connsiteX95" fmla="*/ 27038 w 840658"/>
                        <a:gd name="connsiteY95" fmla="*/ 145026 h 889819"/>
                        <a:gd name="connsiteX96" fmla="*/ 9832 w 840658"/>
                        <a:gd name="connsiteY96" fmla="*/ 201561 h 889819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44793 w 840658"/>
                        <a:gd name="connsiteY76" fmla="*/ 137652 h 882445"/>
                        <a:gd name="connsiteX77" fmla="*/ 698090 w 840658"/>
                        <a:gd name="connsiteY77" fmla="*/ 88490 h 882445"/>
                        <a:gd name="connsiteX78" fmla="*/ 646471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44793 w 840658"/>
                        <a:gd name="connsiteY76" fmla="*/ 137652 h 882445"/>
                        <a:gd name="connsiteX77" fmla="*/ 698090 w 840658"/>
                        <a:gd name="connsiteY77" fmla="*/ 88490 h 882445"/>
                        <a:gd name="connsiteX78" fmla="*/ 648929 w 840658"/>
                        <a:gd name="connsiteY78" fmla="*/ 68826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44793 w 840658"/>
                        <a:gd name="connsiteY76" fmla="*/ 137652 h 882445"/>
                        <a:gd name="connsiteX77" fmla="*/ 698090 w 840658"/>
                        <a:gd name="connsiteY77" fmla="*/ 88490 h 882445"/>
                        <a:gd name="connsiteX78" fmla="*/ 653846 w 840658"/>
                        <a:gd name="connsiteY78" fmla="*/ 63910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44793 w 840658"/>
                        <a:gd name="connsiteY76" fmla="*/ 137652 h 882445"/>
                        <a:gd name="connsiteX77" fmla="*/ 698090 w 840658"/>
                        <a:gd name="connsiteY77" fmla="*/ 88490 h 882445"/>
                        <a:gd name="connsiteX78" fmla="*/ 653846 w 840658"/>
                        <a:gd name="connsiteY78" fmla="*/ 63910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44793 w 840658"/>
                        <a:gd name="connsiteY76" fmla="*/ 137652 h 882445"/>
                        <a:gd name="connsiteX77" fmla="*/ 698090 w 840658"/>
                        <a:gd name="connsiteY77" fmla="*/ 88490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44793 w 840658"/>
                        <a:gd name="connsiteY76" fmla="*/ 137652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796412 w 840658"/>
                        <a:gd name="connsiteY73" fmla="*/ 248265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41554 w 840658"/>
                        <a:gd name="connsiteY21" fmla="*/ 263013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609600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9935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06477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5809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37652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31954 w 840658"/>
                        <a:gd name="connsiteY95" fmla="*/ 145026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34412 w 840658"/>
                        <a:gd name="connsiteY94" fmla="*/ 127819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73742 w 840658"/>
                        <a:gd name="connsiteY92" fmla="*/ 108155 h 882445"/>
                        <a:gd name="connsiteX93" fmla="*/ 54077 w 840658"/>
                        <a:gd name="connsiteY93" fmla="*/ 115529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98322 w 840658"/>
                        <a:gd name="connsiteY92" fmla="*/ 93406 h 882445"/>
                        <a:gd name="connsiteX93" fmla="*/ 54077 w 840658"/>
                        <a:gd name="connsiteY93" fmla="*/ 115529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71832 w 840658"/>
                        <a:gd name="connsiteY75" fmla="*/ 16960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98322 w 840658"/>
                        <a:gd name="connsiteY92" fmla="*/ 93406 h 882445"/>
                        <a:gd name="connsiteX93" fmla="*/ 58993 w 840658"/>
                        <a:gd name="connsiteY93" fmla="*/ 120445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57083 w 840658"/>
                        <a:gd name="connsiteY75" fmla="*/ 179438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98322 w 840658"/>
                        <a:gd name="connsiteY92" fmla="*/ 93406 h 882445"/>
                        <a:gd name="connsiteX93" fmla="*/ 58993 w 840658"/>
                        <a:gd name="connsiteY93" fmla="*/ 120445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89271 h 882445"/>
                        <a:gd name="connsiteX75" fmla="*/ 769373 w 840658"/>
                        <a:gd name="connsiteY75" fmla="*/ 18189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98322 w 840658"/>
                        <a:gd name="connsiteY92" fmla="*/ 93406 h 882445"/>
                        <a:gd name="connsiteX93" fmla="*/ 58993 w 840658"/>
                        <a:gd name="connsiteY93" fmla="*/ 120445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06245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99103 h 882445"/>
                        <a:gd name="connsiteX75" fmla="*/ 769373 w 840658"/>
                        <a:gd name="connsiteY75" fmla="*/ 18189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98322 w 840658"/>
                        <a:gd name="connsiteY92" fmla="*/ 93406 h 882445"/>
                        <a:gd name="connsiteX93" fmla="*/ 58993 w 840658"/>
                        <a:gd name="connsiteY93" fmla="*/ 120445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18535 w 840658"/>
                        <a:gd name="connsiteY69" fmla="*/ 376084 h 882445"/>
                        <a:gd name="connsiteX70" fmla="*/ 820993 w 840658"/>
                        <a:gd name="connsiteY70" fmla="*/ 341671 h 882445"/>
                        <a:gd name="connsiteX71" fmla="*/ 816077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99103 h 882445"/>
                        <a:gd name="connsiteX75" fmla="*/ 769373 w 840658"/>
                        <a:gd name="connsiteY75" fmla="*/ 18189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98322 w 840658"/>
                        <a:gd name="connsiteY92" fmla="*/ 93406 h 882445"/>
                        <a:gd name="connsiteX93" fmla="*/ 58993 w 840658"/>
                        <a:gd name="connsiteY93" fmla="*/ 120445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25909 w 840658"/>
                        <a:gd name="connsiteY68" fmla="*/ 420329 h 882445"/>
                        <a:gd name="connsiteX69" fmla="*/ 825909 w 840658"/>
                        <a:gd name="connsiteY69" fmla="*/ 381000 h 882445"/>
                        <a:gd name="connsiteX70" fmla="*/ 820993 w 840658"/>
                        <a:gd name="connsiteY70" fmla="*/ 341671 h 882445"/>
                        <a:gd name="connsiteX71" fmla="*/ 816077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99103 h 882445"/>
                        <a:gd name="connsiteX75" fmla="*/ 769373 w 840658"/>
                        <a:gd name="connsiteY75" fmla="*/ 18189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98322 w 840658"/>
                        <a:gd name="connsiteY92" fmla="*/ 93406 h 882445"/>
                        <a:gd name="connsiteX93" fmla="*/ 58993 w 840658"/>
                        <a:gd name="connsiteY93" fmla="*/ 120445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25909 w 840658"/>
                        <a:gd name="connsiteY67" fmla="*/ 452284 h 882445"/>
                        <a:gd name="connsiteX68" fmla="*/ 833283 w 840658"/>
                        <a:gd name="connsiteY68" fmla="*/ 425245 h 882445"/>
                        <a:gd name="connsiteX69" fmla="*/ 825909 w 840658"/>
                        <a:gd name="connsiteY69" fmla="*/ 381000 h 882445"/>
                        <a:gd name="connsiteX70" fmla="*/ 820993 w 840658"/>
                        <a:gd name="connsiteY70" fmla="*/ 341671 h 882445"/>
                        <a:gd name="connsiteX71" fmla="*/ 816077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99103 h 882445"/>
                        <a:gd name="connsiteX75" fmla="*/ 769373 w 840658"/>
                        <a:gd name="connsiteY75" fmla="*/ 18189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98322 w 840658"/>
                        <a:gd name="connsiteY92" fmla="*/ 93406 h 882445"/>
                        <a:gd name="connsiteX93" fmla="*/ 58993 w 840658"/>
                        <a:gd name="connsiteY93" fmla="*/ 120445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40658"/>
                        <a:gd name="connsiteY0" fmla="*/ 194187 h 882445"/>
                        <a:gd name="connsiteX1" fmla="*/ 0 w 840658"/>
                        <a:gd name="connsiteY1" fmla="*/ 228600 h 882445"/>
                        <a:gd name="connsiteX2" fmla="*/ 9832 w 840658"/>
                        <a:gd name="connsiteY2" fmla="*/ 250723 h 882445"/>
                        <a:gd name="connsiteX3" fmla="*/ 24580 w 840658"/>
                        <a:gd name="connsiteY3" fmla="*/ 258097 h 882445"/>
                        <a:gd name="connsiteX4" fmla="*/ 24580 w 840658"/>
                        <a:gd name="connsiteY4" fmla="*/ 258097 h 882445"/>
                        <a:gd name="connsiteX5" fmla="*/ 49161 w 840658"/>
                        <a:gd name="connsiteY5" fmla="*/ 275303 h 882445"/>
                        <a:gd name="connsiteX6" fmla="*/ 68825 w 840658"/>
                        <a:gd name="connsiteY6" fmla="*/ 280219 h 882445"/>
                        <a:gd name="connsiteX7" fmla="*/ 95864 w 840658"/>
                        <a:gd name="connsiteY7" fmla="*/ 272845 h 882445"/>
                        <a:gd name="connsiteX8" fmla="*/ 122903 w 840658"/>
                        <a:gd name="connsiteY8" fmla="*/ 270387 h 882445"/>
                        <a:gd name="connsiteX9" fmla="*/ 152400 w 840658"/>
                        <a:gd name="connsiteY9" fmla="*/ 250723 h 882445"/>
                        <a:gd name="connsiteX10" fmla="*/ 196645 w 840658"/>
                        <a:gd name="connsiteY10" fmla="*/ 235974 h 882445"/>
                        <a:gd name="connsiteX11" fmla="*/ 233516 w 840658"/>
                        <a:gd name="connsiteY11" fmla="*/ 226142 h 882445"/>
                        <a:gd name="connsiteX12" fmla="*/ 263012 w 840658"/>
                        <a:gd name="connsiteY12" fmla="*/ 216310 h 882445"/>
                        <a:gd name="connsiteX13" fmla="*/ 312174 w 840658"/>
                        <a:gd name="connsiteY13" fmla="*/ 206477 h 882445"/>
                        <a:gd name="connsiteX14" fmla="*/ 356419 w 840658"/>
                        <a:gd name="connsiteY14" fmla="*/ 201561 h 882445"/>
                        <a:gd name="connsiteX15" fmla="*/ 405580 w 840658"/>
                        <a:gd name="connsiteY15" fmla="*/ 201561 h 882445"/>
                        <a:gd name="connsiteX16" fmla="*/ 447367 w 840658"/>
                        <a:gd name="connsiteY16" fmla="*/ 201561 h 882445"/>
                        <a:gd name="connsiteX17" fmla="*/ 503903 w 840658"/>
                        <a:gd name="connsiteY17" fmla="*/ 211393 h 882445"/>
                        <a:gd name="connsiteX18" fmla="*/ 543232 w 840658"/>
                        <a:gd name="connsiteY18" fmla="*/ 221226 h 882445"/>
                        <a:gd name="connsiteX19" fmla="*/ 582561 w 840658"/>
                        <a:gd name="connsiteY19" fmla="*/ 235974 h 882445"/>
                        <a:gd name="connsiteX20" fmla="*/ 597309 w 840658"/>
                        <a:gd name="connsiteY20" fmla="*/ 243348 h 882445"/>
                        <a:gd name="connsiteX21" fmla="*/ 631722 w 840658"/>
                        <a:gd name="connsiteY21" fmla="*/ 272845 h 882445"/>
                        <a:gd name="connsiteX22" fmla="*/ 663677 w 840658"/>
                        <a:gd name="connsiteY22" fmla="*/ 287594 h 882445"/>
                        <a:gd name="connsiteX23" fmla="*/ 685800 w 840658"/>
                        <a:gd name="connsiteY23" fmla="*/ 309716 h 882445"/>
                        <a:gd name="connsiteX24" fmla="*/ 698090 w 840658"/>
                        <a:gd name="connsiteY24" fmla="*/ 353961 h 882445"/>
                        <a:gd name="connsiteX25" fmla="*/ 705464 w 840658"/>
                        <a:gd name="connsiteY25" fmla="*/ 390832 h 882445"/>
                        <a:gd name="connsiteX26" fmla="*/ 705464 w 840658"/>
                        <a:gd name="connsiteY26" fmla="*/ 437536 h 882445"/>
                        <a:gd name="connsiteX27" fmla="*/ 695632 w 840658"/>
                        <a:gd name="connsiteY27" fmla="*/ 474406 h 882445"/>
                        <a:gd name="connsiteX28" fmla="*/ 685800 w 840658"/>
                        <a:gd name="connsiteY28" fmla="*/ 508819 h 882445"/>
                        <a:gd name="connsiteX29" fmla="*/ 663677 w 840658"/>
                        <a:gd name="connsiteY29" fmla="*/ 548148 h 882445"/>
                        <a:gd name="connsiteX30" fmla="*/ 644012 w 840658"/>
                        <a:gd name="connsiteY30" fmla="*/ 565355 h 882445"/>
                        <a:gd name="connsiteX31" fmla="*/ 594851 w 840658"/>
                        <a:gd name="connsiteY31" fmla="*/ 602226 h 882445"/>
                        <a:gd name="connsiteX32" fmla="*/ 580103 w 840658"/>
                        <a:gd name="connsiteY32" fmla="*/ 614516 h 882445"/>
                        <a:gd name="connsiteX33" fmla="*/ 550606 w 840658"/>
                        <a:gd name="connsiteY33" fmla="*/ 639097 h 882445"/>
                        <a:gd name="connsiteX34" fmla="*/ 516193 w 840658"/>
                        <a:gd name="connsiteY34" fmla="*/ 648929 h 882445"/>
                        <a:gd name="connsiteX35" fmla="*/ 462116 w 840658"/>
                        <a:gd name="connsiteY35" fmla="*/ 673510 h 882445"/>
                        <a:gd name="connsiteX36" fmla="*/ 425245 w 840658"/>
                        <a:gd name="connsiteY36" fmla="*/ 685800 h 882445"/>
                        <a:gd name="connsiteX37" fmla="*/ 356419 w 840658"/>
                        <a:gd name="connsiteY37" fmla="*/ 685800 h 882445"/>
                        <a:gd name="connsiteX38" fmla="*/ 317090 w 840658"/>
                        <a:gd name="connsiteY38" fmla="*/ 690716 h 882445"/>
                        <a:gd name="connsiteX39" fmla="*/ 294967 w 840658"/>
                        <a:gd name="connsiteY39" fmla="*/ 700548 h 882445"/>
                        <a:gd name="connsiteX40" fmla="*/ 253180 w 840658"/>
                        <a:gd name="connsiteY40" fmla="*/ 703006 h 882445"/>
                        <a:gd name="connsiteX41" fmla="*/ 189271 w 840658"/>
                        <a:gd name="connsiteY41" fmla="*/ 700548 h 882445"/>
                        <a:gd name="connsiteX42" fmla="*/ 167148 w 840658"/>
                        <a:gd name="connsiteY42" fmla="*/ 705465 h 882445"/>
                        <a:gd name="connsiteX43" fmla="*/ 145025 w 840658"/>
                        <a:gd name="connsiteY43" fmla="*/ 720213 h 882445"/>
                        <a:gd name="connsiteX44" fmla="*/ 120445 w 840658"/>
                        <a:gd name="connsiteY44" fmla="*/ 744794 h 882445"/>
                        <a:gd name="connsiteX45" fmla="*/ 108154 w 840658"/>
                        <a:gd name="connsiteY45" fmla="*/ 776748 h 882445"/>
                        <a:gd name="connsiteX46" fmla="*/ 110612 w 840658"/>
                        <a:gd name="connsiteY46" fmla="*/ 828368 h 882445"/>
                        <a:gd name="connsiteX47" fmla="*/ 132735 w 840658"/>
                        <a:gd name="connsiteY47" fmla="*/ 852948 h 882445"/>
                        <a:gd name="connsiteX48" fmla="*/ 172064 w 840658"/>
                        <a:gd name="connsiteY48" fmla="*/ 875071 h 882445"/>
                        <a:gd name="connsiteX49" fmla="*/ 218767 w 840658"/>
                        <a:gd name="connsiteY49" fmla="*/ 879987 h 882445"/>
                        <a:gd name="connsiteX50" fmla="*/ 272845 w 840658"/>
                        <a:gd name="connsiteY50" fmla="*/ 875071 h 882445"/>
                        <a:gd name="connsiteX51" fmla="*/ 336754 w 840658"/>
                        <a:gd name="connsiteY51" fmla="*/ 882445 h 882445"/>
                        <a:gd name="connsiteX52" fmla="*/ 388374 w 840658"/>
                        <a:gd name="connsiteY52" fmla="*/ 879987 h 882445"/>
                        <a:gd name="connsiteX53" fmla="*/ 449825 w 840658"/>
                        <a:gd name="connsiteY53" fmla="*/ 862781 h 882445"/>
                        <a:gd name="connsiteX54" fmla="*/ 518651 w 840658"/>
                        <a:gd name="connsiteY54" fmla="*/ 855406 h 882445"/>
                        <a:gd name="connsiteX55" fmla="*/ 570271 w 840658"/>
                        <a:gd name="connsiteY55" fmla="*/ 835742 h 882445"/>
                        <a:gd name="connsiteX56" fmla="*/ 607142 w 840658"/>
                        <a:gd name="connsiteY56" fmla="*/ 818536 h 882445"/>
                        <a:gd name="connsiteX57" fmla="*/ 668593 w 840658"/>
                        <a:gd name="connsiteY57" fmla="*/ 793955 h 882445"/>
                        <a:gd name="connsiteX58" fmla="*/ 700548 w 840658"/>
                        <a:gd name="connsiteY58" fmla="*/ 776748 h 882445"/>
                        <a:gd name="connsiteX59" fmla="*/ 722671 w 840658"/>
                        <a:gd name="connsiteY59" fmla="*/ 747252 h 882445"/>
                        <a:gd name="connsiteX60" fmla="*/ 749709 w 840658"/>
                        <a:gd name="connsiteY60" fmla="*/ 727587 h 882445"/>
                        <a:gd name="connsiteX61" fmla="*/ 774290 w 840658"/>
                        <a:gd name="connsiteY61" fmla="*/ 683342 h 882445"/>
                        <a:gd name="connsiteX62" fmla="*/ 808703 w 840658"/>
                        <a:gd name="connsiteY62" fmla="*/ 653845 h 882445"/>
                        <a:gd name="connsiteX63" fmla="*/ 820993 w 840658"/>
                        <a:gd name="connsiteY63" fmla="*/ 602226 h 882445"/>
                        <a:gd name="connsiteX64" fmla="*/ 828367 w 840658"/>
                        <a:gd name="connsiteY64" fmla="*/ 560439 h 882445"/>
                        <a:gd name="connsiteX65" fmla="*/ 840658 w 840658"/>
                        <a:gd name="connsiteY65" fmla="*/ 526026 h 882445"/>
                        <a:gd name="connsiteX66" fmla="*/ 833283 w 840658"/>
                        <a:gd name="connsiteY66" fmla="*/ 494071 h 882445"/>
                        <a:gd name="connsiteX67" fmla="*/ 835741 w 840658"/>
                        <a:gd name="connsiteY67" fmla="*/ 457200 h 882445"/>
                        <a:gd name="connsiteX68" fmla="*/ 833283 w 840658"/>
                        <a:gd name="connsiteY68" fmla="*/ 425245 h 882445"/>
                        <a:gd name="connsiteX69" fmla="*/ 825909 w 840658"/>
                        <a:gd name="connsiteY69" fmla="*/ 381000 h 882445"/>
                        <a:gd name="connsiteX70" fmla="*/ 820993 w 840658"/>
                        <a:gd name="connsiteY70" fmla="*/ 341671 h 882445"/>
                        <a:gd name="connsiteX71" fmla="*/ 816077 w 840658"/>
                        <a:gd name="connsiteY71" fmla="*/ 309716 h 882445"/>
                        <a:gd name="connsiteX72" fmla="*/ 808703 w 840658"/>
                        <a:gd name="connsiteY72" fmla="*/ 277761 h 882445"/>
                        <a:gd name="connsiteX73" fmla="*/ 801328 w 840658"/>
                        <a:gd name="connsiteY73" fmla="*/ 243349 h 882445"/>
                        <a:gd name="connsiteX74" fmla="*/ 781664 w 840658"/>
                        <a:gd name="connsiteY74" fmla="*/ 199103 h 882445"/>
                        <a:gd name="connsiteX75" fmla="*/ 769373 w 840658"/>
                        <a:gd name="connsiteY75" fmla="*/ 181896 h 882445"/>
                        <a:gd name="connsiteX76" fmla="*/ 739877 w 840658"/>
                        <a:gd name="connsiteY76" fmla="*/ 145026 h 882445"/>
                        <a:gd name="connsiteX77" fmla="*/ 690716 w 840658"/>
                        <a:gd name="connsiteY77" fmla="*/ 98323 h 882445"/>
                        <a:gd name="connsiteX78" fmla="*/ 648930 w 840658"/>
                        <a:gd name="connsiteY78" fmla="*/ 71284 h 882445"/>
                        <a:gd name="connsiteX79" fmla="*/ 612058 w 840658"/>
                        <a:gd name="connsiteY79" fmla="*/ 51619 h 882445"/>
                        <a:gd name="connsiteX80" fmla="*/ 594851 w 840658"/>
                        <a:gd name="connsiteY80" fmla="*/ 39329 h 882445"/>
                        <a:gd name="connsiteX81" fmla="*/ 540774 w 840658"/>
                        <a:gd name="connsiteY81" fmla="*/ 24581 h 882445"/>
                        <a:gd name="connsiteX82" fmla="*/ 501445 w 840658"/>
                        <a:gd name="connsiteY82" fmla="*/ 14748 h 882445"/>
                        <a:gd name="connsiteX83" fmla="*/ 484238 w 840658"/>
                        <a:gd name="connsiteY83" fmla="*/ 12290 h 882445"/>
                        <a:gd name="connsiteX84" fmla="*/ 459658 w 840658"/>
                        <a:gd name="connsiteY84" fmla="*/ 7374 h 882445"/>
                        <a:gd name="connsiteX85" fmla="*/ 430161 w 840658"/>
                        <a:gd name="connsiteY85" fmla="*/ 0 h 882445"/>
                        <a:gd name="connsiteX86" fmla="*/ 383458 w 840658"/>
                        <a:gd name="connsiteY86" fmla="*/ 0 h 882445"/>
                        <a:gd name="connsiteX87" fmla="*/ 339212 w 840658"/>
                        <a:gd name="connsiteY87" fmla="*/ 2458 h 882445"/>
                        <a:gd name="connsiteX88" fmla="*/ 287593 w 840658"/>
                        <a:gd name="connsiteY88" fmla="*/ 9831 h 882445"/>
                        <a:gd name="connsiteX89" fmla="*/ 226142 w 840658"/>
                        <a:gd name="connsiteY89" fmla="*/ 19665 h 882445"/>
                        <a:gd name="connsiteX90" fmla="*/ 186812 w 840658"/>
                        <a:gd name="connsiteY90" fmla="*/ 41787 h 882445"/>
                        <a:gd name="connsiteX91" fmla="*/ 137651 w 840658"/>
                        <a:gd name="connsiteY91" fmla="*/ 63910 h 882445"/>
                        <a:gd name="connsiteX92" fmla="*/ 98322 w 840658"/>
                        <a:gd name="connsiteY92" fmla="*/ 93406 h 882445"/>
                        <a:gd name="connsiteX93" fmla="*/ 58993 w 840658"/>
                        <a:gd name="connsiteY93" fmla="*/ 120445 h 882445"/>
                        <a:gd name="connsiteX94" fmla="*/ 46702 w 840658"/>
                        <a:gd name="connsiteY94" fmla="*/ 130277 h 882445"/>
                        <a:gd name="connsiteX95" fmla="*/ 27038 w 840658"/>
                        <a:gd name="connsiteY95" fmla="*/ 167149 h 882445"/>
                        <a:gd name="connsiteX96" fmla="*/ 9832 w 840658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49825 w 835741"/>
                        <a:gd name="connsiteY53" fmla="*/ 862781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607142 w 835741"/>
                        <a:gd name="connsiteY56" fmla="*/ 818536 h 882445"/>
                        <a:gd name="connsiteX57" fmla="*/ 668593 w 835741"/>
                        <a:gd name="connsiteY57" fmla="*/ 793955 h 882445"/>
                        <a:gd name="connsiteX58" fmla="*/ 700548 w 835741"/>
                        <a:gd name="connsiteY58" fmla="*/ 776748 h 882445"/>
                        <a:gd name="connsiteX59" fmla="*/ 722671 w 835741"/>
                        <a:gd name="connsiteY59" fmla="*/ 747252 h 882445"/>
                        <a:gd name="connsiteX60" fmla="*/ 749709 w 835741"/>
                        <a:gd name="connsiteY60" fmla="*/ 727587 h 882445"/>
                        <a:gd name="connsiteX61" fmla="*/ 774290 w 835741"/>
                        <a:gd name="connsiteY61" fmla="*/ 683342 h 882445"/>
                        <a:gd name="connsiteX62" fmla="*/ 808703 w 835741"/>
                        <a:gd name="connsiteY62" fmla="*/ 653845 h 882445"/>
                        <a:gd name="connsiteX63" fmla="*/ 820993 w 835741"/>
                        <a:gd name="connsiteY63" fmla="*/ 602226 h 882445"/>
                        <a:gd name="connsiteX64" fmla="*/ 828367 w 835741"/>
                        <a:gd name="connsiteY64" fmla="*/ 560439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49825 w 835741"/>
                        <a:gd name="connsiteY53" fmla="*/ 862781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607142 w 835741"/>
                        <a:gd name="connsiteY56" fmla="*/ 818536 h 882445"/>
                        <a:gd name="connsiteX57" fmla="*/ 668593 w 835741"/>
                        <a:gd name="connsiteY57" fmla="*/ 793955 h 882445"/>
                        <a:gd name="connsiteX58" fmla="*/ 700548 w 835741"/>
                        <a:gd name="connsiteY58" fmla="*/ 776748 h 882445"/>
                        <a:gd name="connsiteX59" fmla="*/ 722671 w 835741"/>
                        <a:gd name="connsiteY59" fmla="*/ 747252 h 882445"/>
                        <a:gd name="connsiteX60" fmla="*/ 749709 w 835741"/>
                        <a:gd name="connsiteY60" fmla="*/ 727587 h 882445"/>
                        <a:gd name="connsiteX61" fmla="*/ 774290 w 835741"/>
                        <a:gd name="connsiteY61" fmla="*/ 683342 h 882445"/>
                        <a:gd name="connsiteX62" fmla="*/ 808703 w 835741"/>
                        <a:gd name="connsiteY62" fmla="*/ 653845 h 882445"/>
                        <a:gd name="connsiteX63" fmla="*/ 820993 w 835741"/>
                        <a:gd name="connsiteY63" fmla="*/ 602226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49825 w 835741"/>
                        <a:gd name="connsiteY53" fmla="*/ 862781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607142 w 835741"/>
                        <a:gd name="connsiteY56" fmla="*/ 818536 h 882445"/>
                        <a:gd name="connsiteX57" fmla="*/ 668593 w 835741"/>
                        <a:gd name="connsiteY57" fmla="*/ 793955 h 882445"/>
                        <a:gd name="connsiteX58" fmla="*/ 700548 w 835741"/>
                        <a:gd name="connsiteY58" fmla="*/ 776748 h 882445"/>
                        <a:gd name="connsiteX59" fmla="*/ 722671 w 835741"/>
                        <a:gd name="connsiteY59" fmla="*/ 747252 h 882445"/>
                        <a:gd name="connsiteX60" fmla="*/ 749709 w 835741"/>
                        <a:gd name="connsiteY60" fmla="*/ 727587 h 882445"/>
                        <a:gd name="connsiteX61" fmla="*/ 774290 w 835741"/>
                        <a:gd name="connsiteY61" fmla="*/ 683342 h 882445"/>
                        <a:gd name="connsiteX62" fmla="*/ 808703 w 835741"/>
                        <a:gd name="connsiteY62" fmla="*/ 653845 h 882445"/>
                        <a:gd name="connsiteX63" fmla="*/ 820993 w 835741"/>
                        <a:gd name="connsiteY63" fmla="*/ 609600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49825 w 835741"/>
                        <a:gd name="connsiteY53" fmla="*/ 862781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607142 w 835741"/>
                        <a:gd name="connsiteY56" fmla="*/ 818536 h 882445"/>
                        <a:gd name="connsiteX57" fmla="*/ 668593 w 835741"/>
                        <a:gd name="connsiteY57" fmla="*/ 793955 h 882445"/>
                        <a:gd name="connsiteX58" fmla="*/ 700548 w 835741"/>
                        <a:gd name="connsiteY58" fmla="*/ 776748 h 882445"/>
                        <a:gd name="connsiteX59" fmla="*/ 722671 w 835741"/>
                        <a:gd name="connsiteY59" fmla="*/ 747252 h 882445"/>
                        <a:gd name="connsiteX60" fmla="*/ 749709 w 835741"/>
                        <a:gd name="connsiteY60" fmla="*/ 727587 h 882445"/>
                        <a:gd name="connsiteX61" fmla="*/ 774290 w 835741"/>
                        <a:gd name="connsiteY61" fmla="*/ 683342 h 882445"/>
                        <a:gd name="connsiteX62" fmla="*/ 796412 w 835741"/>
                        <a:gd name="connsiteY62" fmla="*/ 651387 h 882445"/>
                        <a:gd name="connsiteX63" fmla="*/ 820993 w 835741"/>
                        <a:gd name="connsiteY63" fmla="*/ 609600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49825 w 835741"/>
                        <a:gd name="connsiteY53" fmla="*/ 862781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607142 w 835741"/>
                        <a:gd name="connsiteY56" fmla="*/ 818536 h 882445"/>
                        <a:gd name="connsiteX57" fmla="*/ 668593 w 835741"/>
                        <a:gd name="connsiteY57" fmla="*/ 793955 h 882445"/>
                        <a:gd name="connsiteX58" fmla="*/ 700548 w 835741"/>
                        <a:gd name="connsiteY58" fmla="*/ 776748 h 882445"/>
                        <a:gd name="connsiteX59" fmla="*/ 722671 w 835741"/>
                        <a:gd name="connsiteY59" fmla="*/ 747252 h 882445"/>
                        <a:gd name="connsiteX60" fmla="*/ 749709 w 835741"/>
                        <a:gd name="connsiteY60" fmla="*/ 727587 h 882445"/>
                        <a:gd name="connsiteX61" fmla="*/ 779206 w 835741"/>
                        <a:gd name="connsiteY61" fmla="*/ 695632 h 882445"/>
                        <a:gd name="connsiteX62" fmla="*/ 796412 w 835741"/>
                        <a:gd name="connsiteY62" fmla="*/ 651387 h 882445"/>
                        <a:gd name="connsiteX63" fmla="*/ 820993 w 835741"/>
                        <a:gd name="connsiteY63" fmla="*/ 609600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49825 w 835741"/>
                        <a:gd name="connsiteY53" fmla="*/ 862781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607142 w 835741"/>
                        <a:gd name="connsiteY56" fmla="*/ 818536 h 882445"/>
                        <a:gd name="connsiteX57" fmla="*/ 668593 w 835741"/>
                        <a:gd name="connsiteY57" fmla="*/ 793955 h 882445"/>
                        <a:gd name="connsiteX58" fmla="*/ 683341 w 835741"/>
                        <a:gd name="connsiteY58" fmla="*/ 774289 h 882445"/>
                        <a:gd name="connsiteX59" fmla="*/ 722671 w 835741"/>
                        <a:gd name="connsiteY59" fmla="*/ 747252 h 882445"/>
                        <a:gd name="connsiteX60" fmla="*/ 749709 w 835741"/>
                        <a:gd name="connsiteY60" fmla="*/ 727587 h 882445"/>
                        <a:gd name="connsiteX61" fmla="*/ 779206 w 835741"/>
                        <a:gd name="connsiteY61" fmla="*/ 695632 h 882445"/>
                        <a:gd name="connsiteX62" fmla="*/ 796412 w 835741"/>
                        <a:gd name="connsiteY62" fmla="*/ 651387 h 882445"/>
                        <a:gd name="connsiteX63" fmla="*/ 820993 w 835741"/>
                        <a:gd name="connsiteY63" fmla="*/ 609600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49825 w 835741"/>
                        <a:gd name="connsiteY53" fmla="*/ 862781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607142 w 835741"/>
                        <a:gd name="connsiteY56" fmla="*/ 818536 h 882445"/>
                        <a:gd name="connsiteX57" fmla="*/ 668593 w 835741"/>
                        <a:gd name="connsiteY57" fmla="*/ 793955 h 882445"/>
                        <a:gd name="connsiteX58" fmla="*/ 683341 w 835741"/>
                        <a:gd name="connsiteY58" fmla="*/ 774289 h 882445"/>
                        <a:gd name="connsiteX59" fmla="*/ 715297 w 835741"/>
                        <a:gd name="connsiteY59" fmla="*/ 744794 h 882445"/>
                        <a:gd name="connsiteX60" fmla="*/ 749709 w 835741"/>
                        <a:gd name="connsiteY60" fmla="*/ 727587 h 882445"/>
                        <a:gd name="connsiteX61" fmla="*/ 779206 w 835741"/>
                        <a:gd name="connsiteY61" fmla="*/ 695632 h 882445"/>
                        <a:gd name="connsiteX62" fmla="*/ 796412 w 835741"/>
                        <a:gd name="connsiteY62" fmla="*/ 651387 h 882445"/>
                        <a:gd name="connsiteX63" fmla="*/ 820993 w 835741"/>
                        <a:gd name="connsiteY63" fmla="*/ 609600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49825 w 835741"/>
                        <a:gd name="connsiteY53" fmla="*/ 862781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607142 w 835741"/>
                        <a:gd name="connsiteY56" fmla="*/ 818536 h 882445"/>
                        <a:gd name="connsiteX57" fmla="*/ 626806 w 835741"/>
                        <a:gd name="connsiteY57" fmla="*/ 816077 h 882445"/>
                        <a:gd name="connsiteX58" fmla="*/ 683341 w 835741"/>
                        <a:gd name="connsiteY58" fmla="*/ 774289 h 882445"/>
                        <a:gd name="connsiteX59" fmla="*/ 715297 w 835741"/>
                        <a:gd name="connsiteY59" fmla="*/ 744794 h 882445"/>
                        <a:gd name="connsiteX60" fmla="*/ 749709 w 835741"/>
                        <a:gd name="connsiteY60" fmla="*/ 727587 h 882445"/>
                        <a:gd name="connsiteX61" fmla="*/ 779206 w 835741"/>
                        <a:gd name="connsiteY61" fmla="*/ 695632 h 882445"/>
                        <a:gd name="connsiteX62" fmla="*/ 796412 w 835741"/>
                        <a:gd name="connsiteY62" fmla="*/ 651387 h 882445"/>
                        <a:gd name="connsiteX63" fmla="*/ 820993 w 835741"/>
                        <a:gd name="connsiteY63" fmla="*/ 609600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49825 w 835741"/>
                        <a:gd name="connsiteY53" fmla="*/ 862781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599768 w 835741"/>
                        <a:gd name="connsiteY56" fmla="*/ 823452 h 882445"/>
                        <a:gd name="connsiteX57" fmla="*/ 626806 w 835741"/>
                        <a:gd name="connsiteY57" fmla="*/ 816077 h 882445"/>
                        <a:gd name="connsiteX58" fmla="*/ 683341 w 835741"/>
                        <a:gd name="connsiteY58" fmla="*/ 774289 h 882445"/>
                        <a:gd name="connsiteX59" fmla="*/ 715297 w 835741"/>
                        <a:gd name="connsiteY59" fmla="*/ 744794 h 882445"/>
                        <a:gd name="connsiteX60" fmla="*/ 749709 w 835741"/>
                        <a:gd name="connsiteY60" fmla="*/ 727587 h 882445"/>
                        <a:gd name="connsiteX61" fmla="*/ 779206 w 835741"/>
                        <a:gd name="connsiteY61" fmla="*/ 695632 h 882445"/>
                        <a:gd name="connsiteX62" fmla="*/ 796412 w 835741"/>
                        <a:gd name="connsiteY62" fmla="*/ 651387 h 882445"/>
                        <a:gd name="connsiteX63" fmla="*/ 820993 w 835741"/>
                        <a:gd name="connsiteY63" fmla="*/ 609600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9987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54742 w 835741"/>
                        <a:gd name="connsiteY53" fmla="*/ 872613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599768 w 835741"/>
                        <a:gd name="connsiteY56" fmla="*/ 823452 h 882445"/>
                        <a:gd name="connsiteX57" fmla="*/ 626806 w 835741"/>
                        <a:gd name="connsiteY57" fmla="*/ 816077 h 882445"/>
                        <a:gd name="connsiteX58" fmla="*/ 683341 w 835741"/>
                        <a:gd name="connsiteY58" fmla="*/ 774289 h 882445"/>
                        <a:gd name="connsiteX59" fmla="*/ 715297 w 835741"/>
                        <a:gd name="connsiteY59" fmla="*/ 744794 h 882445"/>
                        <a:gd name="connsiteX60" fmla="*/ 749709 w 835741"/>
                        <a:gd name="connsiteY60" fmla="*/ 727587 h 882445"/>
                        <a:gd name="connsiteX61" fmla="*/ 779206 w 835741"/>
                        <a:gd name="connsiteY61" fmla="*/ 695632 h 882445"/>
                        <a:gd name="connsiteX62" fmla="*/ 796412 w 835741"/>
                        <a:gd name="connsiteY62" fmla="*/ 651387 h 882445"/>
                        <a:gd name="connsiteX63" fmla="*/ 820993 w 835741"/>
                        <a:gd name="connsiteY63" fmla="*/ 609600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2445"/>
                        <a:gd name="connsiteX1" fmla="*/ 0 w 835741"/>
                        <a:gd name="connsiteY1" fmla="*/ 228600 h 882445"/>
                        <a:gd name="connsiteX2" fmla="*/ 9832 w 835741"/>
                        <a:gd name="connsiteY2" fmla="*/ 250723 h 882445"/>
                        <a:gd name="connsiteX3" fmla="*/ 24580 w 835741"/>
                        <a:gd name="connsiteY3" fmla="*/ 258097 h 882445"/>
                        <a:gd name="connsiteX4" fmla="*/ 24580 w 835741"/>
                        <a:gd name="connsiteY4" fmla="*/ 258097 h 882445"/>
                        <a:gd name="connsiteX5" fmla="*/ 49161 w 835741"/>
                        <a:gd name="connsiteY5" fmla="*/ 275303 h 882445"/>
                        <a:gd name="connsiteX6" fmla="*/ 68825 w 835741"/>
                        <a:gd name="connsiteY6" fmla="*/ 280219 h 882445"/>
                        <a:gd name="connsiteX7" fmla="*/ 95864 w 835741"/>
                        <a:gd name="connsiteY7" fmla="*/ 272845 h 882445"/>
                        <a:gd name="connsiteX8" fmla="*/ 122903 w 835741"/>
                        <a:gd name="connsiteY8" fmla="*/ 270387 h 882445"/>
                        <a:gd name="connsiteX9" fmla="*/ 152400 w 835741"/>
                        <a:gd name="connsiteY9" fmla="*/ 250723 h 882445"/>
                        <a:gd name="connsiteX10" fmla="*/ 196645 w 835741"/>
                        <a:gd name="connsiteY10" fmla="*/ 235974 h 882445"/>
                        <a:gd name="connsiteX11" fmla="*/ 233516 w 835741"/>
                        <a:gd name="connsiteY11" fmla="*/ 226142 h 882445"/>
                        <a:gd name="connsiteX12" fmla="*/ 263012 w 835741"/>
                        <a:gd name="connsiteY12" fmla="*/ 216310 h 882445"/>
                        <a:gd name="connsiteX13" fmla="*/ 312174 w 835741"/>
                        <a:gd name="connsiteY13" fmla="*/ 206477 h 882445"/>
                        <a:gd name="connsiteX14" fmla="*/ 356419 w 835741"/>
                        <a:gd name="connsiteY14" fmla="*/ 201561 h 882445"/>
                        <a:gd name="connsiteX15" fmla="*/ 405580 w 835741"/>
                        <a:gd name="connsiteY15" fmla="*/ 201561 h 882445"/>
                        <a:gd name="connsiteX16" fmla="*/ 447367 w 835741"/>
                        <a:gd name="connsiteY16" fmla="*/ 201561 h 882445"/>
                        <a:gd name="connsiteX17" fmla="*/ 503903 w 835741"/>
                        <a:gd name="connsiteY17" fmla="*/ 211393 h 882445"/>
                        <a:gd name="connsiteX18" fmla="*/ 543232 w 835741"/>
                        <a:gd name="connsiteY18" fmla="*/ 221226 h 882445"/>
                        <a:gd name="connsiteX19" fmla="*/ 582561 w 835741"/>
                        <a:gd name="connsiteY19" fmla="*/ 235974 h 882445"/>
                        <a:gd name="connsiteX20" fmla="*/ 597309 w 835741"/>
                        <a:gd name="connsiteY20" fmla="*/ 243348 h 882445"/>
                        <a:gd name="connsiteX21" fmla="*/ 631722 w 835741"/>
                        <a:gd name="connsiteY21" fmla="*/ 272845 h 882445"/>
                        <a:gd name="connsiteX22" fmla="*/ 663677 w 835741"/>
                        <a:gd name="connsiteY22" fmla="*/ 287594 h 882445"/>
                        <a:gd name="connsiteX23" fmla="*/ 685800 w 835741"/>
                        <a:gd name="connsiteY23" fmla="*/ 309716 h 882445"/>
                        <a:gd name="connsiteX24" fmla="*/ 698090 w 835741"/>
                        <a:gd name="connsiteY24" fmla="*/ 353961 h 882445"/>
                        <a:gd name="connsiteX25" fmla="*/ 705464 w 835741"/>
                        <a:gd name="connsiteY25" fmla="*/ 390832 h 882445"/>
                        <a:gd name="connsiteX26" fmla="*/ 705464 w 835741"/>
                        <a:gd name="connsiteY26" fmla="*/ 437536 h 882445"/>
                        <a:gd name="connsiteX27" fmla="*/ 695632 w 835741"/>
                        <a:gd name="connsiteY27" fmla="*/ 474406 h 882445"/>
                        <a:gd name="connsiteX28" fmla="*/ 685800 w 835741"/>
                        <a:gd name="connsiteY28" fmla="*/ 508819 h 882445"/>
                        <a:gd name="connsiteX29" fmla="*/ 663677 w 835741"/>
                        <a:gd name="connsiteY29" fmla="*/ 548148 h 882445"/>
                        <a:gd name="connsiteX30" fmla="*/ 644012 w 835741"/>
                        <a:gd name="connsiteY30" fmla="*/ 565355 h 882445"/>
                        <a:gd name="connsiteX31" fmla="*/ 594851 w 835741"/>
                        <a:gd name="connsiteY31" fmla="*/ 602226 h 882445"/>
                        <a:gd name="connsiteX32" fmla="*/ 580103 w 835741"/>
                        <a:gd name="connsiteY32" fmla="*/ 614516 h 882445"/>
                        <a:gd name="connsiteX33" fmla="*/ 550606 w 835741"/>
                        <a:gd name="connsiteY33" fmla="*/ 639097 h 882445"/>
                        <a:gd name="connsiteX34" fmla="*/ 516193 w 835741"/>
                        <a:gd name="connsiteY34" fmla="*/ 648929 h 882445"/>
                        <a:gd name="connsiteX35" fmla="*/ 462116 w 835741"/>
                        <a:gd name="connsiteY35" fmla="*/ 673510 h 882445"/>
                        <a:gd name="connsiteX36" fmla="*/ 425245 w 835741"/>
                        <a:gd name="connsiteY36" fmla="*/ 685800 h 882445"/>
                        <a:gd name="connsiteX37" fmla="*/ 356419 w 835741"/>
                        <a:gd name="connsiteY37" fmla="*/ 685800 h 882445"/>
                        <a:gd name="connsiteX38" fmla="*/ 317090 w 835741"/>
                        <a:gd name="connsiteY38" fmla="*/ 690716 h 882445"/>
                        <a:gd name="connsiteX39" fmla="*/ 294967 w 835741"/>
                        <a:gd name="connsiteY39" fmla="*/ 700548 h 882445"/>
                        <a:gd name="connsiteX40" fmla="*/ 253180 w 835741"/>
                        <a:gd name="connsiteY40" fmla="*/ 703006 h 882445"/>
                        <a:gd name="connsiteX41" fmla="*/ 189271 w 835741"/>
                        <a:gd name="connsiteY41" fmla="*/ 700548 h 882445"/>
                        <a:gd name="connsiteX42" fmla="*/ 167148 w 835741"/>
                        <a:gd name="connsiteY42" fmla="*/ 705465 h 882445"/>
                        <a:gd name="connsiteX43" fmla="*/ 145025 w 835741"/>
                        <a:gd name="connsiteY43" fmla="*/ 720213 h 882445"/>
                        <a:gd name="connsiteX44" fmla="*/ 120445 w 835741"/>
                        <a:gd name="connsiteY44" fmla="*/ 744794 h 882445"/>
                        <a:gd name="connsiteX45" fmla="*/ 108154 w 835741"/>
                        <a:gd name="connsiteY45" fmla="*/ 776748 h 882445"/>
                        <a:gd name="connsiteX46" fmla="*/ 110612 w 835741"/>
                        <a:gd name="connsiteY46" fmla="*/ 828368 h 882445"/>
                        <a:gd name="connsiteX47" fmla="*/ 132735 w 835741"/>
                        <a:gd name="connsiteY47" fmla="*/ 852948 h 882445"/>
                        <a:gd name="connsiteX48" fmla="*/ 172064 w 835741"/>
                        <a:gd name="connsiteY48" fmla="*/ 875071 h 882445"/>
                        <a:gd name="connsiteX49" fmla="*/ 218767 w 835741"/>
                        <a:gd name="connsiteY49" fmla="*/ 877529 h 882445"/>
                        <a:gd name="connsiteX50" fmla="*/ 272845 w 835741"/>
                        <a:gd name="connsiteY50" fmla="*/ 875071 h 882445"/>
                        <a:gd name="connsiteX51" fmla="*/ 336754 w 835741"/>
                        <a:gd name="connsiteY51" fmla="*/ 882445 h 882445"/>
                        <a:gd name="connsiteX52" fmla="*/ 388374 w 835741"/>
                        <a:gd name="connsiteY52" fmla="*/ 879987 h 882445"/>
                        <a:gd name="connsiteX53" fmla="*/ 454742 w 835741"/>
                        <a:gd name="connsiteY53" fmla="*/ 872613 h 882445"/>
                        <a:gd name="connsiteX54" fmla="*/ 518651 w 835741"/>
                        <a:gd name="connsiteY54" fmla="*/ 855406 h 882445"/>
                        <a:gd name="connsiteX55" fmla="*/ 570271 w 835741"/>
                        <a:gd name="connsiteY55" fmla="*/ 835742 h 882445"/>
                        <a:gd name="connsiteX56" fmla="*/ 599768 w 835741"/>
                        <a:gd name="connsiteY56" fmla="*/ 823452 h 882445"/>
                        <a:gd name="connsiteX57" fmla="*/ 626806 w 835741"/>
                        <a:gd name="connsiteY57" fmla="*/ 816077 h 882445"/>
                        <a:gd name="connsiteX58" fmla="*/ 683341 w 835741"/>
                        <a:gd name="connsiteY58" fmla="*/ 774289 h 882445"/>
                        <a:gd name="connsiteX59" fmla="*/ 715297 w 835741"/>
                        <a:gd name="connsiteY59" fmla="*/ 744794 h 882445"/>
                        <a:gd name="connsiteX60" fmla="*/ 749709 w 835741"/>
                        <a:gd name="connsiteY60" fmla="*/ 727587 h 882445"/>
                        <a:gd name="connsiteX61" fmla="*/ 779206 w 835741"/>
                        <a:gd name="connsiteY61" fmla="*/ 695632 h 882445"/>
                        <a:gd name="connsiteX62" fmla="*/ 796412 w 835741"/>
                        <a:gd name="connsiteY62" fmla="*/ 651387 h 882445"/>
                        <a:gd name="connsiteX63" fmla="*/ 820993 w 835741"/>
                        <a:gd name="connsiteY63" fmla="*/ 609600 h 882445"/>
                        <a:gd name="connsiteX64" fmla="*/ 833283 w 835741"/>
                        <a:gd name="connsiteY64" fmla="*/ 562897 h 882445"/>
                        <a:gd name="connsiteX65" fmla="*/ 833283 w 835741"/>
                        <a:gd name="connsiteY65" fmla="*/ 521110 h 882445"/>
                        <a:gd name="connsiteX66" fmla="*/ 833283 w 835741"/>
                        <a:gd name="connsiteY66" fmla="*/ 494071 h 882445"/>
                        <a:gd name="connsiteX67" fmla="*/ 835741 w 835741"/>
                        <a:gd name="connsiteY67" fmla="*/ 457200 h 882445"/>
                        <a:gd name="connsiteX68" fmla="*/ 833283 w 835741"/>
                        <a:gd name="connsiteY68" fmla="*/ 425245 h 882445"/>
                        <a:gd name="connsiteX69" fmla="*/ 825909 w 835741"/>
                        <a:gd name="connsiteY69" fmla="*/ 381000 h 882445"/>
                        <a:gd name="connsiteX70" fmla="*/ 820993 w 835741"/>
                        <a:gd name="connsiteY70" fmla="*/ 341671 h 882445"/>
                        <a:gd name="connsiteX71" fmla="*/ 816077 w 835741"/>
                        <a:gd name="connsiteY71" fmla="*/ 309716 h 882445"/>
                        <a:gd name="connsiteX72" fmla="*/ 808703 w 835741"/>
                        <a:gd name="connsiteY72" fmla="*/ 277761 h 882445"/>
                        <a:gd name="connsiteX73" fmla="*/ 801328 w 835741"/>
                        <a:gd name="connsiteY73" fmla="*/ 243349 h 882445"/>
                        <a:gd name="connsiteX74" fmla="*/ 781664 w 835741"/>
                        <a:gd name="connsiteY74" fmla="*/ 199103 h 882445"/>
                        <a:gd name="connsiteX75" fmla="*/ 769373 w 835741"/>
                        <a:gd name="connsiteY75" fmla="*/ 181896 h 882445"/>
                        <a:gd name="connsiteX76" fmla="*/ 739877 w 835741"/>
                        <a:gd name="connsiteY76" fmla="*/ 145026 h 882445"/>
                        <a:gd name="connsiteX77" fmla="*/ 690716 w 835741"/>
                        <a:gd name="connsiteY77" fmla="*/ 98323 h 882445"/>
                        <a:gd name="connsiteX78" fmla="*/ 648930 w 835741"/>
                        <a:gd name="connsiteY78" fmla="*/ 71284 h 882445"/>
                        <a:gd name="connsiteX79" fmla="*/ 612058 w 835741"/>
                        <a:gd name="connsiteY79" fmla="*/ 51619 h 882445"/>
                        <a:gd name="connsiteX80" fmla="*/ 594851 w 835741"/>
                        <a:gd name="connsiteY80" fmla="*/ 39329 h 882445"/>
                        <a:gd name="connsiteX81" fmla="*/ 540774 w 835741"/>
                        <a:gd name="connsiteY81" fmla="*/ 24581 h 882445"/>
                        <a:gd name="connsiteX82" fmla="*/ 501445 w 835741"/>
                        <a:gd name="connsiteY82" fmla="*/ 14748 h 882445"/>
                        <a:gd name="connsiteX83" fmla="*/ 484238 w 835741"/>
                        <a:gd name="connsiteY83" fmla="*/ 12290 h 882445"/>
                        <a:gd name="connsiteX84" fmla="*/ 459658 w 835741"/>
                        <a:gd name="connsiteY84" fmla="*/ 7374 h 882445"/>
                        <a:gd name="connsiteX85" fmla="*/ 430161 w 835741"/>
                        <a:gd name="connsiteY85" fmla="*/ 0 h 882445"/>
                        <a:gd name="connsiteX86" fmla="*/ 383458 w 835741"/>
                        <a:gd name="connsiteY86" fmla="*/ 0 h 882445"/>
                        <a:gd name="connsiteX87" fmla="*/ 339212 w 835741"/>
                        <a:gd name="connsiteY87" fmla="*/ 2458 h 882445"/>
                        <a:gd name="connsiteX88" fmla="*/ 287593 w 835741"/>
                        <a:gd name="connsiteY88" fmla="*/ 9831 h 882445"/>
                        <a:gd name="connsiteX89" fmla="*/ 226142 w 835741"/>
                        <a:gd name="connsiteY89" fmla="*/ 19665 h 882445"/>
                        <a:gd name="connsiteX90" fmla="*/ 186812 w 835741"/>
                        <a:gd name="connsiteY90" fmla="*/ 41787 h 882445"/>
                        <a:gd name="connsiteX91" fmla="*/ 137651 w 835741"/>
                        <a:gd name="connsiteY91" fmla="*/ 63910 h 882445"/>
                        <a:gd name="connsiteX92" fmla="*/ 98322 w 835741"/>
                        <a:gd name="connsiteY92" fmla="*/ 93406 h 882445"/>
                        <a:gd name="connsiteX93" fmla="*/ 58993 w 835741"/>
                        <a:gd name="connsiteY93" fmla="*/ 120445 h 882445"/>
                        <a:gd name="connsiteX94" fmla="*/ 46702 w 835741"/>
                        <a:gd name="connsiteY94" fmla="*/ 130277 h 882445"/>
                        <a:gd name="connsiteX95" fmla="*/ 27038 w 835741"/>
                        <a:gd name="connsiteY95" fmla="*/ 167149 h 882445"/>
                        <a:gd name="connsiteX96" fmla="*/ 9832 w 835741"/>
                        <a:gd name="connsiteY96" fmla="*/ 194187 h 882445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50606 w 835741"/>
                        <a:gd name="connsiteY33" fmla="*/ 639097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73510 h 884903"/>
                        <a:gd name="connsiteX36" fmla="*/ 425245 w 835741"/>
                        <a:gd name="connsiteY36" fmla="*/ 685800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4967 w 835741"/>
                        <a:gd name="connsiteY39" fmla="*/ 700548 h 884903"/>
                        <a:gd name="connsiteX40" fmla="*/ 253180 w 835741"/>
                        <a:gd name="connsiteY40" fmla="*/ 70300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45025 w 835741"/>
                        <a:gd name="connsiteY43" fmla="*/ 720213 h 884903"/>
                        <a:gd name="connsiteX44" fmla="*/ 120445 w 835741"/>
                        <a:gd name="connsiteY44" fmla="*/ 744794 h 884903"/>
                        <a:gd name="connsiteX45" fmla="*/ 108154 w 835741"/>
                        <a:gd name="connsiteY45" fmla="*/ 776748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50606 w 835741"/>
                        <a:gd name="connsiteY33" fmla="*/ 639097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73510 h 884903"/>
                        <a:gd name="connsiteX36" fmla="*/ 425245 w 835741"/>
                        <a:gd name="connsiteY36" fmla="*/ 685800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4967 w 835741"/>
                        <a:gd name="connsiteY39" fmla="*/ 700548 h 884903"/>
                        <a:gd name="connsiteX40" fmla="*/ 253180 w 835741"/>
                        <a:gd name="connsiteY40" fmla="*/ 70300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45025 w 835741"/>
                        <a:gd name="connsiteY43" fmla="*/ 720213 h 884903"/>
                        <a:gd name="connsiteX44" fmla="*/ 120445 w 835741"/>
                        <a:gd name="connsiteY44" fmla="*/ 744794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50606 w 835741"/>
                        <a:gd name="connsiteY33" fmla="*/ 639097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73510 h 884903"/>
                        <a:gd name="connsiteX36" fmla="*/ 425245 w 835741"/>
                        <a:gd name="connsiteY36" fmla="*/ 685800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4967 w 835741"/>
                        <a:gd name="connsiteY39" fmla="*/ 700548 h 884903"/>
                        <a:gd name="connsiteX40" fmla="*/ 253180 w 835741"/>
                        <a:gd name="connsiteY40" fmla="*/ 70300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45025 w 835741"/>
                        <a:gd name="connsiteY43" fmla="*/ 720213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50606 w 835741"/>
                        <a:gd name="connsiteY33" fmla="*/ 639097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73510 h 884903"/>
                        <a:gd name="connsiteX36" fmla="*/ 425245 w 835741"/>
                        <a:gd name="connsiteY36" fmla="*/ 685800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4967 w 835741"/>
                        <a:gd name="connsiteY39" fmla="*/ 700548 h 884903"/>
                        <a:gd name="connsiteX40" fmla="*/ 253180 w 835741"/>
                        <a:gd name="connsiteY40" fmla="*/ 70300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50606 w 835741"/>
                        <a:gd name="connsiteY33" fmla="*/ 639097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73510 h 884903"/>
                        <a:gd name="connsiteX36" fmla="*/ 425245 w 835741"/>
                        <a:gd name="connsiteY36" fmla="*/ 685800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4967 w 835741"/>
                        <a:gd name="connsiteY39" fmla="*/ 700548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50606 w 835741"/>
                        <a:gd name="connsiteY33" fmla="*/ 639097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73510 h 884903"/>
                        <a:gd name="connsiteX36" fmla="*/ 425245 w 835741"/>
                        <a:gd name="connsiteY36" fmla="*/ 685800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50606 w 835741"/>
                        <a:gd name="connsiteY33" fmla="*/ 639097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73510 h 884903"/>
                        <a:gd name="connsiteX36" fmla="*/ 430161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50606 w 835741"/>
                        <a:gd name="connsiteY33" fmla="*/ 639097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30161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50606 w 835741"/>
                        <a:gd name="connsiteY33" fmla="*/ 639097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44012 w 835741"/>
                        <a:gd name="connsiteY30" fmla="*/ 565355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63677 w 835741"/>
                        <a:gd name="connsiteY29" fmla="*/ 548148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85800 w 835741"/>
                        <a:gd name="connsiteY28" fmla="*/ 508819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5632 w 835741"/>
                        <a:gd name="connsiteY27" fmla="*/ 474406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705464 w 835741"/>
                        <a:gd name="connsiteY26" fmla="*/ 437536 h 884903"/>
                        <a:gd name="connsiteX27" fmla="*/ 698090 w 835741"/>
                        <a:gd name="connsiteY27" fmla="*/ 469490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690716 w 835741"/>
                        <a:gd name="connsiteY26" fmla="*/ 442452 h 884903"/>
                        <a:gd name="connsiteX27" fmla="*/ 698090 w 835741"/>
                        <a:gd name="connsiteY27" fmla="*/ 469490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705464 w 835741"/>
                        <a:gd name="connsiteY25" fmla="*/ 390832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98090 w 835741"/>
                        <a:gd name="connsiteY24" fmla="*/ 353961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85800 w 835741"/>
                        <a:gd name="connsiteY23" fmla="*/ 309716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63677 w 835741"/>
                        <a:gd name="connsiteY22" fmla="*/ 287594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72845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80103 w 835741"/>
                        <a:gd name="connsiteY32" fmla="*/ 614516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602226 h 884903"/>
                        <a:gd name="connsiteX32" fmla="*/ 567812 w 835741"/>
                        <a:gd name="connsiteY32" fmla="*/ 621891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67812 w 835741"/>
                        <a:gd name="connsiteY32" fmla="*/ 621891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72728 w 835741"/>
                        <a:gd name="connsiteY32" fmla="*/ 616975 h 884903"/>
                        <a:gd name="connsiteX33" fmla="*/ 548148 w 835741"/>
                        <a:gd name="connsiteY33" fmla="*/ 626806 h 884903"/>
                        <a:gd name="connsiteX34" fmla="*/ 516193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72728 w 835741"/>
                        <a:gd name="connsiteY32" fmla="*/ 616975 h 884903"/>
                        <a:gd name="connsiteX33" fmla="*/ 548148 w 835741"/>
                        <a:gd name="connsiteY33" fmla="*/ 626806 h 884903"/>
                        <a:gd name="connsiteX34" fmla="*/ 508819 w 835741"/>
                        <a:gd name="connsiteY34" fmla="*/ 641555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62895 w 835741"/>
                        <a:gd name="connsiteY32" fmla="*/ 614517 h 884903"/>
                        <a:gd name="connsiteX33" fmla="*/ 548148 w 835741"/>
                        <a:gd name="connsiteY33" fmla="*/ 626806 h 884903"/>
                        <a:gd name="connsiteX34" fmla="*/ 508819 w 835741"/>
                        <a:gd name="connsiteY34" fmla="*/ 641555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66135 w 835741"/>
                        <a:gd name="connsiteY28" fmla="*/ 503903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62895 w 835741"/>
                        <a:gd name="connsiteY32" fmla="*/ 614517 h 884903"/>
                        <a:gd name="connsiteX33" fmla="*/ 548148 w 835741"/>
                        <a:gd name="connsiteY33" fmla="*/ 626806 h 884903"/>
                        <a:gd name="connsiteX34" fmla="*/ 513735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78425 w 835741"/>
                        <a:gd name="connsiteY28" fmla="*/ 513736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62895 w 835741"/>
                        <a:gd name="connsiteY32" fmla="*/ 614517 h 884903"/>
                        <a:gd name="connsiteX33" fmla="*/ 548148 w 835741"/>
                        <a:gd name="connsiteY33" fmla="*/ 626806 h 884903"/>
                        <a:gd name="connsiteX34" fmla="*/ 513735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73509 w 835741"/>
                        <a:gd name="connsiteY28" fmla="*/ 511278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62895 w 835741"/>
                        <a:gd name="connsiteY32" fmla="*/ 614517 h 884903"/>
                        <a:gd name="connsiteX33" fmla="*/ 548148 w 835741"/>
                        <a:gd name="connsiteY33" fmla="*/ 626806 h 884903"/>
                        <a:gd name="connsiteX34" fmla="*/ 513735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98322 w 835741"/>
                        <a:gd name="connsiteY44" fmla="*/ 742336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73509 w 835741"/>
                        <a:gd name="connsiteY28" fmla="*/ 511278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62895 w 835741"/>
                        <a:gd name="connsiteY32" fmla="*/ 614517 h 884903"/>
                        <a:gd name="connsiteX33" fmla="*/ 548148 w 835741"/>
                        <a:gd name="connsiteY33" fmla="*/ 626806 h 884903"/>
                        <a:gd name="connsiteX34" fmla="*/ 513735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2735 w 835741"/>
                        <a:gd name="connsiteY43" fmla="*/ 710381 h 884903"/>
                        <a:gd name="connsiteX44" fmla="*/ 101965 w 835741"/>
                        <a:gd name="connsiteY44" fmla="*/ 749622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73509 w 835741"/>
                        <a:gd name="connsiteY28" fmla="*/ 511278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62895 w 835741"/>
                        <a:gd name="connsiteY32" fmla="*/ 614517 h 884903"/>
                        <a:gd name="connsiteX33" fmla="*/ 548148 w 835741"/>
                        <a:gd name="connsiteY33" fmla="*/ 626806 h 884903"/>
                        <a:gd name="connsiteX34" fmla="*/ 513735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6378 w 835741"/>
                        <a:gd name="connsiteY43" fmla="*/ 717667 h 884903"/>
                        <a:gd name="connsiteX44" fmla="*/ 101965 w 835741"/>
                        <a:gd name="connsiteY44" fmla="*/ 749622 h 884903"/>
                        <a:gd name="connsiteX45" fmla="*/ 93406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73509 w 835741"/>
                        <a:gd name="connsiteY28" fmla="*/ 511278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62895 w 835741"/>
                        <a:gd name="connsiteY32" fmla="*/ 614517 h 884903"/>
                        <a:gd name="connsiteX33" fmla="*/ 548148 w 835741"/>
                        <a:gd name="connsiteY33" fmla="*/ 626806 h 884903"/>
                        <a:gd name="connsiteX34" fmla="*/ 513735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6378 w 835741"/>
                        <a:gd name="connsiteY43" fmla="*/ 717667 h 884903"/>
                        <a:gd name="connsiteX44" fmla="*/ 101965 w 835741"/>
                        <a:gd name="connsiteY44" fmla="*/ 749622 h 884903"/>
                        <a:gd name="connsiteX45" fmla="*/ 111622 w 835741"/>
                        <a:gd name="connsiteY45" fmla="*/ 791497 h 884903"/>
                        <a:gd name="connsiteX46" fmla="*/ 110612 w 835741"/>
                        <a:gd name="connsiteY46" fmla="*/ 828368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  <a:gd name="connsiteX0" fmla="*/ 9832 w 835741"/>
                        <a:gd name="connsiteY0" fmla="*/ 194187 h 884903"/>
                        <a:gd name="connsiteX1" fmla="*/ 0 w 835741"/>
                        <a:gd name="connsiteY1" fmla="*/ 228600 h 884903"/>
                        <a:gd name="connsiteX2" fmla="*/ 9832 w 835741"/>
                        <a:gd name="connsiteY2" fmla="*/ 250723 h 884903"/>
                        <a:gd name="connsiteX3" fmla="*/ 24580 w 835741"/>
                        <a:gd name="connsiteY3" fmla="*/ 258097 h 884903"/>
                        <a:gd name="connsiteX4" fmla="*/ 24580 w 835741"/>
                        <a:gd name="connsiteY4" fmla="*/ 258097 h 884903"/>
                        <a:gd name="connsiteX5" fmla="*/ 49161 w 835741"/>
                        <a:gd name="connsiteY5" fmla="*/ 275303 h 884903"/>
                        <a:gd name="connsiteX6" fmla="*/ 68825 w 835741"/>
                        <a:gd name="connsiteY6" fmla="*/ 280219 h 884903"/>
                        <a:gd name="connsiteX7" fmla="*/ 95864 w 835741"/>
                        <a:gd name="connsiteY7" fmla="*/ 272845 h 884903"/>
                        <a:gd name="connsiteX8" fmla="*/ 122903 w 835741"/>
                        <a:gd name="connsiteY8" fmla="*/ 270387 h 884903"/>
                        <a:gd name="connsiteX9" fmla="*/ 152400 w 835741"/>
                        <a:gd name="connsiteY9" fmla="*/ 250723 h 884903"/>
                        <a:gd name="connsiteX10" fmla="*/ 196645 w 835741"/>
                        <a:gd name="connsiteY10" fmla="*/ 235974 h 884903"/>
                        <a:gd name="connsiteX11" fmla="*/ 233516 w 835741"/>
                        <a:gd name="connsiteY11" fmla="*/ 226142 h 884903"/>
                        <a:gd name="connsiteX12" fmla="*/ 263012 w 835741"/>
                        <a:gd name="connsiteY12" fmla="*/ 216310 h 884903"/>
                        <a:gd name="connsiteX13" fmla="*/ 312174 w 835741"/>
                        <a:gd name="connsiteY13" fmla="*/ 206477 h 884903"/>
                        <a:gd name="connsiteX14" fmla="*/ 356419 w 835741"/>
                        <a:gd name="connsiteY14" fmla="*/ 201561 h 884903"/>
                        <a:gd name="connsiteX15" fmla="*/ 405580 w 835741"/>
                        <a:gd name="connsiteY15" fmla="*/ 201561 h 884903"/>
                        <a:gd name="connsiteX16" fmla="*/ 447367 w 835741"/>
                        <a:gd name="connsiteY16" fmla="*/ 201561 h 884903"/>
                        <a:gd name="connsiteX17" fmla="*/ 503903 w 835741"/>
                        <a:gd name="connsiteY17" fmla="*/ 211393 h 884903"/>
                        <a:gd name="connsiteX18" fmla="*/ 543232 w 835741"/>
                        <a:gd name="connsiteY18" fmla="*/ 221226 h 884903"/>
                        <a:gd name="connsiteX19" fmla="*/ 582561 w 835741"/>
                        <a:gd name="connsiteY19" fmla="*/ 235974 h 884903"/>
                        <a:gd name="connsiteX20" fmla="*/ 597309 w 835741"/>
                        <a:gd name="connsiteY20" fmla="*/ 243348 h 884903"/>
                        <a:gd name="connsiteX21" fmla="*/ 631722 w 835741"/>
                        <a:gd name="connsiteY21" fmla="*/ 265471 h 884903"/>
                        <a:gd name="connsiteX22" fmla="*/ 651387 w 835741"/>
                        <a:gd name="connsiteY22" fmla="*/ 285135 h 884903"/>
                        <a:gd name="connsiteX23" fmla="*/ 673509 w 835741"/>
                        <a:gd name="connsiteY23" fmla="*/ 312174 h 884903"/>
                        <a:gd name="connsiteX24" fmla="*/ 685800 w 835741"/>
                        <a:gd name="connsiteY24" fmla="*/ 346587 h 884903"/>
                        <a:gd name="connsiteX25" fmla="*/ 690716 w 835741"/>
                        <a:gd name="connsiteY25" fmla="*/ 385916 h 884903"/>
                        <a:gd name="connsiteX26" fmla="*/ 690716 w 835741"/>
                        <a:gd name="connsiteY26" fmla="*/ 442452 h 884903"/>
                        <a:gd name="connsiteX27" fmla="*/ 688258 w 835741"/>
                        <a:gd name="connsiteY27" fmla="*/ 474407 h 884903"/>
                        <a:gd name="connsiteX28" fmla="*/ 673509 w 835741"/>
                        <a:gd name="connsiteY28" fmla="*/ 511278 h 884903"/>
                        <a:gd name="connsiteX29" fmla="*/ 653845 w 835741"/>
                        <a:gd name="connsiteY29" fmla="*/ 540774 h 884903"/>
                        <a:gd name="connsiteX30" fmla="*/ 626805 w 835741"/>
                        <a:gd name="connsiteY30" fmla="*/ 567813 h 884903"/>
                        <a:gd name="connsiteX31" fmla="*/ 594851 w 835741"/>
                        <a:gd name="connsiteY31" fmla="*/ 592394 h 884903"/>
                        <a:gd name="connsiteX32" fmla="*/ 562895 w 835741"/>
                        <a:gd name="connsiteY32" fmla="*/ 614517 h 884903"/>
                        <a:gd name="connsiteX33" fmla="*/ 548148 w 835741"/>
                        <a:gd name="connsiteY33" fmla="*/ 626806 h 884903"/>
                        <a:gd name="connsiteX34" fmla="*/ 513735 w 835741"/>
                        <a:gd name="connsiteY34" fmla="*/ 648929 h 884903"/>
                        <a:gd name="connsiteX35" fmla="*/ 462116 w 835741"/>
                        <a:gd name="connsiteY35" fmla="*/ 663677 h 884903"/>
                        <a:gd name="connsiteX36" fmla="*/ 422787 w 835741"/>
                        <a:gd name="connsiteY36" fmla="*/ 680884 h 884903"/>
                        <a:gd name="connsiteX37" fmla="*/ 356419 w 835741"/>
                        <a:gd name="connsiteY37" fmla="*/ 685800 h 884903"/>
                        <a:gd name="connsiteX38" fmla="*/ 317090 w 835741"/>
                        <a:gd name="connsiteY38" fmla="*/ 690716 h 884903"/>
                        <a:gd name="connsiteX39" fmla="*/ 290051 w 835741"/>
                        <a:gd name="connsiteY39" fmla="*/ 688257 h 884903"/>
                        <a:gd name="connsiteX40" fmla="*/ 235974 w 835741"/>
                        <a:gd name="connsiteY40" fmla="*/ 690716 h 884903"/>
                        <a:gd name="connsiteX41" fmla="*/ 189271 w 835741"/>
                        <a:gd name="connsiteY41" fmla="*/ 700548 h 884903"/>
                        <a:gd name="connsiteX42" fmla="*/ 167148 w 835741"/>
                        <a:gd name="connsiteY42" fmla="*/ 705465 h 884903"/>
                        <a:gd name="connsiteX43" fmla="*/ 136378 w 835741"/>
                        <a:gd name="connsiteY43" fmla="*/ 717667 h 884903"/>
                        <a:gd name="connsiteX44" fmla="*/ 101965 w 835741"/>
                        <a:gd name="connsiteY44" fmla="*/ 749622 h 884903"/>
                        <a:gd name="connsiteX45" fmla="*/ 111622 w 835741"/>
                        <a:gd name="connsiteY45" fmla="*/ 791497 h 884903"/>
                        <a:gd name="connsiteX46" fmla="*/ 110612 w 835741"/>
                        <a:gd name="connsiteY46" fmla="*/ 824725 h 884903"/>
                        <a:gd name="connsiteX47" fmla="*/ 132735 w 835741"/>
                        <a:gd name="connsiteY47" fmla="*/ 852948 h 884903"/>
                        <a:gd name="connsiteX48" fmla="*/ 172064 w 835741"/>
                        <a:gd name="connsiteY48" fmla="*/ 875071 h 884903"/>
                        <a:gd name="connsiteX49" fmla="*/ 218767 w 835741"/>
                        <a:gd name="connsiteY49" fmla="*/ 877529 h 884903"/>
                        <a:gd name="connsiteX50" fmla="*/ 265471 w 835741"/>
                        <a:gd name="connsiteY50" fmla="*/ 884903 h 884903"/>
                        <a:gd name="connsiteX51" fmla="*/ 336754 w 835741"/>
                        <a:gd name="connsiteY51" fmla="*/ 882445 h 884903"/>
                        <a:gd name="connsiteX52" fmla="*/ 388374 w 835741"/>
                        <a:gd name="connsiteY52" fmla="*/ 879987 h 884903"/>
                        <a:gd name="connsiteX53" fmla="*/ 454742 w 835741"/>
                        <a:gd name="connsiteY53" fmla="*/ 872613 h 884903"/>
                        <a:gd name="connsiteX54" fmla="*/ 518651 w 835741"/>
                        <a:gd name="connsiteY54" fmla="*/ 855406 h 884903"/>
                        <a:gd name="connsiteX55" fmla="*/ 570271 w 835741"/>
                        <a:gd name="connsiteY55" fmla="*/ 835742 h 884903"/>
                        <a:gd name="connsiteX56" fmla="*/ 599768 w 835741"/>
                        <a:gd name="connsiteY56" fmla="*/ 823452 h 884903"/>
                        <a:gd name="connsiteX57" fmla="*/ 626806 w 835741"/>
                        <a:gd name="connsiteY57" fmla="*/ 816077 h 884903"/>
                        <a:gd name="connsiteX58" fmla="*/ 683341 w 835741"/>
                        <a:gd name="connsiteY58" fmla="*/ 774289 h 884903"/>
                        <a:gd name="connsiteX59" fmla="*/ 715297 w 835741"/>
                        <a:gd name="connsiteY59" fmla="*/ 744794 h 884903"/>
                        <a:gd name="connsiteX60" fmla="*/ 749709 w 835741"/>
                        <a:gd name="connsiteY60" fmla="*/ 727587 h 884903"/>
                        <a:gd name="connsiteX61" fmla="*/ 779206 w 835741"/>
                        <a:gd name="connsiteY61" fmla="*/ 695632 h 884903"/>
                        <a:gd name="connsiteX62" fmla="*/ 796412 w 835741"/>
                        <a:gd name="connsiteY62" fmla="*/ 651387 h 884903"/>
                        <a:gd name="connsiteX63" fmla="*/ 820993 w 835741"/>
                        <a:gd name="connsiteY63" fmla="*/ 609600 h 884903"/>
                        <a:gd name="connsiteX64" fmla="*/ 833283 w 835741"/>
                        <a:gd name="connsiteY64" fmla="*/ 562897 h 884903"/>
                        <a:gd name="connsiteX65" fmla="*/ 833283 w 835741"/>
                        <a:gd name="connsiteY65" fmla="*/ 521110 h 884903"/>
                        <a:gd name="connsiteX66" fmla="*/ 833283 w 835741"/>
                        <a:gd name="connsiteY66" fmla="*/ 494071 h 884903"/>
                        <a:gd name="connsiteX67" fmla="*/ 835741 w 835741"/>
                        <a:gd name="connsiteY67" fmla="*/ 457200 h 884903"/>
                        <a:gd name="connsiteX68" fmla="*/ 833283 w 835741"/>
                        <a:gd name="connsiteY68" fmla="*/ 425245 h 884903"/>
                        <a:gd name="connsiteX69" fmla="*/ 825909 w 835741"/>
                        <a:gd name="connsiteY69" fmla="*/ 381000 h 884903"/>
                        <a:gd name="connsiteX70" fmla="*/ 820993 w 835741"/>
                        <a:gd name="connsiteY70" fmla="*/ 341671 h 884903"/>
                        <a:gd name="connsiteX71" fmla="*/ 816077 w 835741"/>
                        <a:gd name="connsiteY71" fmla="*/ 309716 h 884903"/>
                        <a:gd name="connsiteX72" fmla="*/ 808703 w 835741"/>
                        <a:gd name="connsiteY72" fmla="*/ 277761 h 884903"/>
                        <a:gd name="connsiteX73" fmla="*/ 801328 w 835741"/>
                        <a:gd name="connsiteY73" fmla="*/ 243349 h 884903"/>
                        <a:gd name="connsiteX74" fmla="*/ 781664 w 835741"/>
                        <a:gd name="connsiteY74" fmla="*/ 199103 h 884903"/>
                        <a:gd name="connsiteX75" fmla="*/ 769373 w 835741"/>
                        <a:gd name="connsiteY75" fmla="*/ 181896 h 884903"/>
                        <a:gd name="connsiteX76" fmla="*/ 739877 w 835741"/>
                        <a:gd name="connsiteY76" fmla="*/ 145026 h 884903"/>
                        <a:gd name="connsiteX77" fmla="*/ 690716 w 835741"/>
                        <a:gd name="connsiteY77" fmla="*/ 98323 h 884903"/>
                        <a:gd name="connsiteX78" fmla="*/ 648930 w 835741"/>
                        <a:gd name="connsiteY78" fmla="*/ 71284 h 884903"/>
                        <a:gd name="connsiteX79" fmla="*/ 612058 w 835741"/>
                        <a:gd name="connsiteY79" fmla="*/ 51619 h 884903"/>
                        <a:gd name="connsiteX80" fmla="*/ 594851 w 835741"/>
                        <a:gd name="connsiteY80" fmla="*/ 39329 h 884903"/>
                        <a:gd name="connsiteX81" fmla="*/ 540774 w 835741"/>
                        <a:gd name="connsiteY81" fmla="*/ 24581 h 884903"/>
                        <a:gd name="connsiteX82" fmla="*/ 501445 w 835741"/>
                        <a:gd name="connsiteY82" fmla="*/ 14748 h 884903"/>
                        <a:gd name="connsiteX83" fmla="*/ 484238 w 835741"/>
                        <a:gd name="connsiteY83" fmla="*/ 12290 h 884903"/>
                        <a:gd name="connsiteX84" fmla="*/ 459658 w 835741"/>
                        <a:gd name="connsiteY84" fmla="*/ 7374 h 884903"/>
                        <a:gd name="connsiteX85" fmla="*/ 430161 w 835741"/>
                        <a:gd name="connsiteY85" fmla="*/ 0 h 884903"/>
                        <a:gd name="connsiteX86" fmla="*/ 383458 w 835741"/>
                        <a:gd name="connsiteY86" fmla="*/ 0 h 884903"/>
                        <a:gd name="connsiteX87" fmla="*/ 339212 w 835741"/>
                        <a:gd name="connsiteY87" fmla="*/ 2458 h 884903"/>
                        <a:gd name="connsiteX88" fmla="*/ 287593 w 835741"/>
                        <a:gd name="connsiteY88" fmla="*/ 9831 h 884903"/>
                        <a:gd name="connsiteX89" fmla="*/ 226142 w 835741"/>
                        <a:gd name="connsiteY89" fmla="*/ 19665 h 884903"/>
                        <a:gd name="connsiteX90" fmla="*/ 186812 w 835741"/>
                        <a:gd name="connsiteY90" fmla="*/ 41787 h 884903"/>
                        <a:gd name="connsiteX91" fmla="*/ 137651 w 835741"/>
                        <a:gd name="connsiteY91" fmla="*/ 63910 h 884903"/>
                        <a:gd name="connsiteX92" fmla="*/ 98322 w 835741"/>
                        <a:gd name="connsiteY92" fmla="*/ 93406 h 884903"/>
                        <a:gd name="connsiteX93" fmla="*/ 58993 w 835741"/>
                        <a:gd name="connsiteY93" fmla="*/ 120445 h 884903"/>
                        <a:gd name="connsiteX94" fmla="*/ 46702 w 835741"/>
                        <a:gd name="connsiteY94" fmla="*/ 130277 h 884903"/>
                        <a:gd name="connsiteX95" fmla="*/ 27038 w 835741"/>
                        <a:gd name="connsiteY95" fmla="*/ 167149 h 884903"/>
                        <a:gd name="connsiteX96" fmla="*/ 9832 w 835741"/>
                        <a:gd name="connsiteY96" fmla="*/ 194187 h 8849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</a:cxnLst>
                      <a:rect l="l" t="t" r="r" b="b"/>
                      <a:pathLst>
                        <a:path w="835741" h="884903">
                          <a:moveTo>
                            <a:pt x="9832" y="194187"/>
                          </a:moveTo>
                          <a:lnTo>
                            <a:pt x="0" y="228600"/>
                          </a:lnTo>
                          <a:lnTo>
                            <a:pt x="9832" y="250723"/>
                          </a:lnTo>
                          <a:lnTo>
                            <a:pt x="24580" y="258097"/>
                          </a:lnTo>
                          <a:lnTo>
                            <a:pt x="24580" y="258097"/>
                          </a:lnTo>
                          <a:cubicBezTo>
                            <a:pt x="47667" y="273488"/>
                            <a:pt x="40436" y="266578"/>
                            <a:pt x="49161" y="275303"/>
                          </a:cubicBezTo>
                          <a:lnTo>
                            <a:pt x="68825" y="280219"/>
                          </a:lnTo>
                          <a:lnTo>
                            <a:pt x="95864" y="272845"/>
                          </a:lnTo>
                          <a:lnTo>
                            <a:pt x="122903" y="270387"/>
                          </a:lnTo>
                          <a:lnTo>
                            <a:pt x="152400" y="250723"/>
                          </a:lnTo>
                          <a:lnTo>
                            <a:pt x="196645" y="235974"/>
                          </a:lnTo>
                          <a:lnTo>
                            <a:pt x="233516" y="226142"/>
                          </a:lnTo>
                          <a:lnTo>
                            <a:pt x="263012" y="216310"/>
                          </a:lnTo>
                          <a:lnTo>
                            <a:pt x="312174" y="206477"/>
                          </a:lnTo>
                          <a:lnTo>
                            <a:pt x="356419" y="201561"/>
                          </a:lnTo>
                          <a:lnTo>
                            <a:pt x="405580" y="201561"/>
                          </a:lnTo>
                          <a:lnTo>
                            <a:pt x="447367" y="201561"/>
                          </a:lnTo>
                          <a:lnTo>
                            <a:pt x="503903" y="211393"/>
                          </a:lnTo>
                          <a:lnTo>
                            <a:pt x="543232" y="221226"/>
                          </a:lnTo>
                          <a:lnTo>
                            <a:pt x="582561" y="235974"/>
                          </a:lnTo>
                          <a:lnTo>
                            <a:pt x="597309" y="243348"/>
                          </a:lnTo>
                          <a:lnTo>
                            <a:pt x="631722" y="265471"/>
                          </a:lnTo>
                          <a:lnTo>
                            <a:pt x="651387" y="285135"/>
                          </a:lnTo>
                          <a:lnTo>
                            <a:pt x="673509" y="312174"/>
                          </a:lnTo>
                          <a:lnTo>
                            <a:pt x="685800" y="346587"/>
                          </a:lnTo>
                          <a:lnTo>
                            <a:pt x="690716" y="385916"/>
                          </a:lnTo>
                          <a:lnTo>
                            <a:pt x="690716" y="442452"/>
                          </a:lnTo>
                          <a:lnTo>
                            <a:pt x="688258" y="474407"/>
                          </a:lnTo>
                          <a:lnTo>
                            <a:pt x="673509" y="511278"/>
                          </a:lnTo>
                          <a:lnTo>
                            <a:pt x="653845" y="540774"/>
                          </a:lnTo>
                          <a:lnTo>
                            <a:pt x="626805" y="567813"/>
                          </a:lnTo>
                          <a:lnTo>
                            <a:pt x="594851" y="592394"/>
                          </a:lnTo>
                          <a:cubicBezTo>
                            <a:pt x="589935" y="596491"/>
                            <a:pt x="570679" y="608782"/>
                            <a:pt x="562895" y="614517"/>
                          </a:cubicBezTo>
                          <a:cubicBezTo>
                            <a:pt x="555111" y="620252"/>
                            <a:pt x="558800" y="622709"/>
                            <a:pt x="548148" y="626806"/>
                          </a:cubicBezTo>
                          <a:lnTo>
                            <a:pt x="513735" y="648929"/>
                          </a:lnTo>
                          <a:lnTo>
                            <a:pt x="462116" y="663677"/>
                          </a:lnTo>
                          <a:lnTo>
                            <a:pt x="422787" y="680884"/>
                          </a:lnTo>
                          <a:lnTo>
                            <a:pt x="356419" y="685800"/>
                          </a:lnTo>
                          <a:lnTo>
                            <a:pt x="317090" y="690716"/>
                          </a:lnTo>
                          <a:cubicBezTo>
                            <a:pt x="296692" y="700914"/>
                            <a:pt x="299838" y="688257"/>
                            <a:pt x="290051" y="688257"/>
                          </a:cubicBezTo>
                          <a:lnTo>
                            <a:pt x="235974" y="690716"/>
                          </a:lnTo>
                          <a:lnTo>
                            <a:pt x="189271" y="700548"/>
                          </a:lnTo>
                          <a:lnTo>
                            <a:pt x="167148" y="705465"/>
                          </a:lnTo>
                          <a:lnTo>
                            <a:pt x="136378" y="717667"/>
                          </a:lnTo>
                          <a:lnTo>
                            <a:pt x="101965" y="749622"/>
                          </a:lnTo>
                          <a:lnTo>
                            <a:pt x="111622" y="791497"/>
                          </a:lnTo>
                          <a:cubicBezTo>
                            <a:pt x="111285" y="803787"/>
                            <a:pt x="110949" y="812435"/>
                            <a:pt x="110612" y="824725"/>
                          </a:cubicBezTo>
                          <a:lnTo>
                            <a:pt x="132735" y="852948"/>
                          </a:lnTo>
                          <a:lnTo>
                            <a:pt x="172064" y="875071"/>
                          </a:lnTo>
                          <a:lnTo>
                            <a:pt x="218767" y="877529"/>
                          </a:lnTo>
                          <a:lnTo>
                            <a:pt x="265471" y="884903"/>
                          </a:lnTo>
                          <a:lnTo>
                            <a:pt x="336754" y="882445"/>
                          </a:lnTo>
                          <a:lnTo>
                            <a:pt x="388374" y="879987"/>
                          </a:lnTo>
                          <a:lnTo>
                            <a:pt x="454742" y="872613"/>
                          </a:lnTo>
                          <a:lnTo>
                            <a:pt x="518651" y="855406"/>
                          </a:lnTo>
                          <a:lnTo>
                            <a:pt x="570271" y="835742"/>
                          </a:lnTo>
                          <a:lnTo>
                            <a:pt x="599768" y="823452"/>
                          </a:lnTo>
                          <a:lnTo>
                            <a:pt x="626806" y="816077"/>
                          </a:lnTo>
                          <a:lnTo>
                            <a:pt x="683341" y="774289"/>
                          </a:lnTo>
                          <a:lnTo>
                            <a:pt x="715297" y="744794"/>
                          </a:lnTo>
                          <a:lnTo>
                            <a:pt x="749709" y="727587"/>
                          </a:lnTo>
                          <a:lnTo>
                            <a:pt x="779206" y="695632"/>
                          </a:lnTo>
                          <a:lnTo>
                            <a:pt x="796412" y="651387"/>
                          </a:lnTo>
                          <a:lnTo>
                            <a:pt x="820993" y="609600"/>
                          </a:lnTo>
                          <a:lnTo>
                            <a:pt x="833283" y="562897"/>
                          </a:lnTo>
                          <a:lnTo>
                            <a:pt x="833283" y="521110"/>
                          </a:lnTo>
                          <a:lnTo>
                            <a:pt x="833283" y="494071"/>
                          </a:lnTo>
                          <a:lnTo>
                            <a:pt x="835741" y="457200"/>
                          </a:lnTo>
                          <a:lnTo>
                            <a:pt x="833283" y="425245"/>
                          </a:lnTo>
                          <a:lnTo>
                            <a:pt x="825909" y="381000"/>
                          </a:lnTo>
                          <a:lnTo>
                            <a:pt x="820993" y="341671"/>
                          </a:lnTo>
                          <a:lnTo>
                            <a:pt x="816077" y="309716"/>
                          </a:lnTo>
                          <a:lnTo>
                            <a:pt x="808703" y="277761"/>
                          </a:lnTo>
                          <a:lnTo>
                            <a:pt x="801328" y="243349"/>
                          </a:lnTo>
                          <a:lnTo>
                            <a:pt x="781664" y="199103"/>
                          </a:lnTo>
                          <a:lnTo>
                            <a:pt x="769373" y="181896"/>
                          </a:lnTo>
                          <a:lnTo>
                            <a:pt x="739877" y="145026"/>
                          </a:lnTo>
                          <a:lnTo>
                            <a:pt x="690716" y="98323"/>
                          </a:lnTo>
                          <a:lnTo>
                            <a:pt x="648930" y="71284"/>
                          </a:lnTo>
                          <a:lnTo>
                            <a:pt x="612058" y="51619"/>
                          </a:lnTo>
                          <a:lnTo>
                            <a:pt x="594851" y="39329"/>
                          </a:lnTo>
                          <a:lnTo>
                            <a:pt x="540774" y="24581"/>
                          </a:lnTo>
                          <a:lnTo>
                            <a:pt x="501445" y="14748"/>
                          </a:lnTo>
                          <a:lnTo>
                            <a:pt x="484238" y="12290"/>
                          </a:lnTo>
                          <a:lnTo>
                            <a:pt x="459658" y="7374"/>
                          </a:lnTo>
                          <a:lnTo>
                            <a:pt x="430161" y="0"/>
                          </a:lnTo>
                          <a:lnTo>
                            <a:pt x="383458" y="0"/>
                          </a:lnTo>
                          <a:lnTo>
                            <a:pt x="339212" y="2458"/>
                          </a:lnTo>
                          <a:cubicBezTo>
                            <a:pt x="318728" y="6555"/>
                            <a:pt x="306438" y="6963"/>
                            <a:pt x="287593" y="9831"/>
                          </a:cubicBezTo>
                          <a:cubicBezTo>
                            <a:pt x="268748" y="12699"/>
                            <a:pt x="246626" y="18026"/>
                            <a:pt x="226142" y="19665"/>
                          </a:cubicBezTo>
                          <a:lnTo>
                            <a:pt x="186812" y="41787"/>
                          </a:lnTo>
                          <a:lnTo>
                            <a:pt x="137651" y="63910"/>
                          </a:lnTo>
                          <a:lnTo>
                            <a:pt x="98322" y="93406"/>
                          </a:lnTo>
                          <a:lnTo>
                            <a:pt x="58993" y="120445"/>
                          </a:lnTo>
                          <a:lnTo>
                            <a:pt x="46702" y="130277"/>
                          </a:lnTo>
                          <a:lnTo>
                            <a:pt x="27038" y="167149"/>
                          </a:lnTo>
                          <a:lnTo>
                            <a:pt x="9832" y="194187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  <a:effectLst>
                      <a:softEdge rad="1270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280" name="フリーフォーム: 図形 279">
                    <a:extLst>
                      <a:ext uri="{FF2B5EF4-FFF2-40B4-BE49-F238E27FC236}">
                        <a16:creationId xmlns:a16="http://schemas.microsoft.com/office/drawing/2014/main" id="{ECC778FB-2895-4600-BC38-4418C7E2CD28}"/>
                      </a:ext>
                    </a:extLst>
                  </p:cNvPr>
                  <p:cNvSpPr/>
                  <p:nvPr/>
                </p:nvSpPr>
                <p:spPr>
                  <a:xfrm>
                    <a:off x="2498718" y="4471543"/>
                    <a:ext cx="308885" cy="822960"/>
                  </a:xfrm>
                  <a:custGeom>
                    <a:avLst/>
                    <a:gdLst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94297 h 848677"/>
                      <a:gd name="connsiteX3" fmla="*/ 217170 w 314325"/>
                      <a:gd name="connsiteY3" fmla="*/ 148590 h 848677"/>
                      <a:gd name="connsiteX4" fmla="*/ 197167 w 314325"/>
                      <a:gd name="connsiteY4" fmla="*/ 168592 h 848677"/>
                      <a:gd name="connsiteX5" fmla="*/ 165735 w 314325"/>
                      <a:gd name="connsiteY5" fmla="*/ 194310 h 848677"/>
                      <a:gd name="connsiteX6" fmla="*/ 157162 w 314325"/>
                      <a:gd name="connsiteY6" fmla="*/ 254317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0 w 314325"/>
                      <a:gd name="connsiteY21" fmla="*/ 52006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0007 w 314325"/>
                      <a:gd name="connsiteY27" fmla="*/ 337185 h 848677"/>
                      <a:gd name="connsiteX28" fmla="*/ 177165 w 314325"/>
                      <a:gd name="connsiteY28" fmla="*/ 125730 h 848677"/>
                      <a:gd name="connsiteX29" fmla="*/ 200025 w 314325"/>
                      <a:gd name="connsiteY29" fmla="*/ 100012 h 848677"/>
                      <a:gd name="connsiteX30" fmla="*/ 314325 w 314325"/>
                      <a:gd name="connsiteY30" fmla="*/ 0 h 848677"/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94297 h 848677"/>
                      <a:gd name="connsiteX3" fmla="*/ 217170 w 314325"/>
                      <a:gd name="connsiteY3" fmla="*/ 148590 h 848677"/>
                      <a:gd name="connsiteX4" fmla="*/ 197167 w 314325"/>
                      <a:gd name="connsiteY4" fmla="*/ 168592 h 848677"/>
                      <a:gd name="connsiteX5" fmla="*/ 174307 w 314325"/>
                      <a:gd name="connsiteY5" fmla="*/ 202883 h 848677"/>
                      <a:gd name="connsiteX6" fmla="*/ 157162 w 314325"/>
                      <a:gd name="connsiteY6" fmla="*/ 254317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0 w 314325"/>
                      <a:gd name="connsiteY21" fmla="*/ 52006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0007 w 314325"/>
                      <a:gd name="connsiteY27" fmla="*/ 337185 h 848677"/>
                      <a:gd name="connsiteX28" fmla="*/ 177165 w 314325"/>
                      <a:gd name="connsiteY28" fmla="*/ 125730 h 848677"/>
                      <a:gd name="connsiteX29" fmla="*/ 200025 w 314325"/>
                      <a:gd name="connsiteY29" fmla="*/ 100012 h 848677"/>
                      <a:gd name="connsiteX30" fmla="*/ 314325 w 314325"/>
                      <a:gd name="connsiteY30" fmla="*/ 0 h 848677"/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94297 h 848677"/>
                      <a:gd name="connsiteX3" fmla="*/ 217170 w 314325"/>
                      <a:gd name="connsiteY3" fmla="*/ 148590 h 848677"/>
                      <a:gd name="connsiteX4" fmla="*/ 197167 w 314325"/>
                      <a:gd name="connsiteY4" fmla="*/ 168592 h 848677"/>
                      <a:gd name="connsiteX5" fmla="*/ 174307 w 314325"/>
                      <a:gd name="connsiteY5" fmla="*/ 202883 h 848677"/>
                      <a:gd name="connsiteX6" fmla="*/ 160019 w 314325"/>
                      <a:gd name="connsiteY6" fmla="*/ 257174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0 w 314325"/>
                      <a:gd name="connsiteY21" fmla="*/ 52006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0007 w 314325"/>
                      <a:gd name="connsiteY27" fmla="*/ 337185 h 848677"/>
                      <a:gd name="connsiteX28" fmla="*/ 177165 w 314325"/>
                      <a:gd name="connsiteY28" fmla="*/ 125730 h 848677"/>
                      <a:gd name="connsiteX29" fmla="*/ 200025 w 314325"/>
                      <a:gd name="connsiteY29" fmla="*/ 100012 h 848677"/>
                      <a:gd name="connsiteX30" fmla="*/ 314325 w 314325"/>
                      <a:gd name="connsiteY30" fmla="*/ 0 h 848677"/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94297 h 848677"/>
                      <a:gd name="connsiteX3" fmla="*/ 217170 w 314325"/>
                      <a:gd name="connsiteY3" fmla="*/ 148590 h 848677"/>
                      <a:gd name="connsiteX4" fmla="*/ 200025 w 314325"/>
                      <a:gd name="connsiteY4" fmla="*/ 177164 h 848677"/>
                      <a:gd name="connsiteX5" fmla="*/ 174307 w 314325"/>
                      <a:gd name="connsiteY5" fmla="*/ 202883 h 848677"/>
                      <a:gd name="connsiteX6" fmla="*/ 160019 w 314325"/>
                      <a:gd name="connsiteY6" fmla="*/ 257174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0 w 314325"/>
                      <a:gd name="connsiteY21" fmla="*/ 52006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0007 w 314325"/>
                      <a:gd name="connsiteY27" fmla="*/ 337185 h 848677"/>
                      <a:gd name="connsiteX28" fmla="*/ 177165 w 314325"/>
                      <a:gd name="connsiteY28" fmla="*/ 125730 h 848677"/>
                      <a:gd name="connsiteX29" fmla="*/ 200025 w 314325"/>
                      <a:gd name="connsiteY29" fmla="*/ 100012 h 848677"/>
                      <a:gd name="connsiteX30" fmla="*/ 314325 w 314325"/>
                      <a:gd name="connsiteY30" fmla="*/ 0 h 848677"/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94297 h 848677"/>
                      <a:gd name="connsiteX3" fmla="*/ 217170 w 314325"/>
                      <a:gd name="connsiteY3" fmla="*/ 148590 h 848677"/>
                      <a:gd name="connsiteX4" fmla="*/ 200025 w 314325"/>
                      <a:gd name="connsiteY4" fmla="*/ 177164 h 848677"/>
                      <a:gd name="connsiteX5" fmla="*/ 174307 w 314325"/>
                      <a:gd name="connsiteY5" fmla="*/ 202883 h 848677"/>
                      <a:gd name="connsiteX6" fmla="*/ 160019 w 314325"/>
                      <a:gd name="connsiteY6" fmla="*/ 257174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0 w 314325"/>
                      <a:gd name="connsiteY21" fmla="*/ 52006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0007 w 314325"/>
                      <a:gd name="connsiteY27" fmla="*/ 337185 h 848677"/>
                      <a:gd name="connsiteX28" fmla="*/ 177165 w 314325"/>
                      <a:gd name="connsiteY28" fmla="*/ 125730 h 848677"/>
                      <a:gd name="connsiteX29" fmla="*/ 200025 w 314325"/>
                      <a:gd name="connsiteY29" fmla="*/ 100012 h 848677"/>
                      <a:gd name="connsiteX30" fmla="*/ 314325 w 314325"/>
                      <a:gd name="connsiteY30" fmla="*/ 0 h 848677"/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105727 h 848677"/>
                      <a:gd name="connsiteX3" fmla="*/ 217170 w 314325"/>
                      <a:gd name="connsiteY3" fmla="*/ 148590 h 848677"/>
                      <a:gd name="connsiteX4" fmla="*/ 200025 w 314325"/>
                      <a:gd name="connsiteY4" fmla="*/ 177164 h 848677"/>
                      <a:gd name="connsiteX5" fmla="*/ 174307 w 314325"/>
                      <a:gd name="connsiteY5" fmla="*/ 202883 h 848677"/>
                      <a:gd name="connsiteX6" fmla="*/ 160019 w 314325"/>
                      <a:gd name="connsiteY6" fmla="*/ 257174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0 w 314325"/>
                      <a:gd name="connsiteY21" fmla="*/ 52006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0007 w 314325"/>
                      <a:gd name="connsiteY27" fmla="*/ 337185 h 848677"/>
                      <a:gd name="connsiteX28" fmla="*/ 177165 w 314325"/>
                      <a:gd name="connsiteY28" fmla="*/ 125730 h 848677"/>
                      <a:gd name="connsiteX29" fmla="*/ 200025 w 314325"/>
                      <a:gd name="connsiteY29" fmla="*/ 100012 h 848677"/>
                      <a:gd name="connsiteX30" fmla="*/ 314325 w 314325"/>
                      <a:gd name="connsiteY30" fmla="*/ 0 h 848677"/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105727 h 848677"/>
                      <a:gd name="connsiteX3" fmla="*/ 217170 w 314325"/>
                      <a:gd name="connsiteY3" fmla="*/ 148590 h 848677"/>
                      <a:gd name="connsiteX4" fmla="*/ 200025 w 314325"/>
                      <a:gd name="connsiteY4" fmla="*/ 177164 h 848677"/>
                      <a:gd name="connsiteX5" fmla="*/ 174307 w 314325"/>
                      <a:gd name="connsiteY5" fmla="*/ 202883 h 848677"/>
                      <a:gd name="connsiteX6" fmla="*/ 160019 w 314325"/>
                      <a:gd name="connsiteY6" fmla="*/ 257174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0 w 314325"/>
                      <a:gd name="connsiteY21" fmla="*/ 52006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0007 w 314325"/>
                      <a:gd name="connsiteY27" fmla="*/ 337185 h 848677"/>
                      <a:gd name="connsiteX28" fmla="*/ 177165 w 314325"/>
                      <a:gd name="connsiteY28" fmla="*/ 125730 h 848677"/>
                      <a:gd name="connsiteX29" fmla="*/ 205740 w 314325"/>
                      <a:gd name="connsiteY29" fmla="*/ 111442 h 848677"/>
                      <a:gd name="connsiteX30" fmla="*/ 314325 w 314325"/>
                      <a:gd name="connsiteY30" fmla="*/ 0 h 848677"/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105727 h 848677"/>
                      <a:gd name="connsiteX3" fmla="*/ 217170 w 314325"/>
                      <a:gd name="connsiteY3" fmla="*/ 148590 h 848677"/>
                      <a:gd name="connsiteX4" fmla="*/ 200025 w 314325"/>
                      <a:gd name="connsiteY4" fmla="*/ 177164 h 848677"/>
                      <a:gd name="connsiteX5" fmla="*/ 174307 w 314325"/>
                      <a:gd name="connsiteY5" fmla="*/ 202883 h 848677"/>
                      <a:gd name="connsiteX6" fmla="*/ 160019 w 314325"/>
                      <a:gd name="connsiteY6" fmla="*/ 257174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0 w 314325"/>
                      <a:gd name="connsiteY21" fmla="*/ 52006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0007 w 314325"/>
                      <a:gd name="connsiteY27" fmla="*/ 337185 h 848677"/>
                      <a:gd name="connsiteX28" fmla="*/ 177165 w 314325"/>
                      <a:gd name="connsiteY28" fmla="*/ 134302 h 848677"/>
                      <a:gd name="connsiteX29" fmla="*/ 205740 w 314325"/>
                      <a:gd name="connsiteY29" fmla="*/ 111442 h 848677"/>
                      <a:gd name="connsiteX30" fmla="*/ 314325 w 314325"/>
                      <a:gd name="connsiteY30" fmla="*/ 0 h 848677"/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105727 h 848677"/>
                      <a:gd name="connsiteX3" fmla="*/ 217170 w 314325"/>
                      <a:gd name="connsiteY3" fmla="*/ 148590 h 848677"/>
                      <a:gd name="connsiteX4" fmla="*/ 200025 w 314325"/>
                      <a:gd name="connsiteY4" fmla="*/ 177164 h 848677"/>
                      <a:gd name="connsiteX5" fmla="*/ 174307 w 314325"/>
                      <a:gd name="connsiteY5" fmla="*/ 202883 h 848677"/>
                      <a:gd name="connsiteX6" fmla="*/ 160019 w 314325"/>
                      <a:gd name="connsiteY6" fmla="*/ 257174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0 w 314325"/>
                      <a:gd name="connsiteY21" fmla="*/ 52006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2864 w 314325"/>
                      <a:gd name="connsiteY27" fmla="*/ 297180 h 848677"/>
                      <a:gd name="connsiteX28" fmla="*/ 177165 w 314325"/>
                      <a:gd name="connsiteY28" fmla="*/ 134302 h 848677"/>
                      <a:gd name="connsiteX29" fmla="*/ 205740 w 314325"/>
                      <a:gd name="connsiteY29" fmla="*/ 111442 h 848677"/>
                      <a:gd name="connsiteX30" fmla="*/ 314325 w 314325"/>
                      <a:gd name="connsiteY30" fmla="*/ 0 h 848677"/>
                      <a:gd name="connsiteX0" fmla="*/ 314325 w 314325"/>
                      <a:gd name="connsiteY0" fmla="*/ 0 h 848677"/>
                      <a:gd name="connsiteX1" fmla="*/ 265747 w 314325"/>
                      <a:gd name="connsiteY1" fmla="*/ 80010 h 848677"/>
                      <a:gd name="connsiteX2" fmla="*/ 245745 w 314325"/>
                      <a:gd name="connsiteY2" fmla="*/ 105727 h 848677"/>
                      <a:gd name="connsiteX3" fmla="*/ 217170 w 314325"/>
                      <a:gd name="connsiteY3" fmla="*/ 148590 h 848677"/>
                      <a:gd name="connsiteX4" fmla="*/ 200025 w 314325"/>
                      <a:gd name="connsiteY4" fmla="*/ 177164 h 848677"/>
                      <a:gd name="connsiteX5" fmla="*/ 174307 w 314325"/>
                      <a:gd name="connsiteY5" fmla="*/ 202883 h 848677"/>
                      <a:gd name="connsiteX6" fmla="*/ 160019 w 314325"/>
                      <a:gd name="connsiteY6" fmla="*/ 257174 h 848677"/>
                      <a:gd name="connsiteX7" fmla="*/ 145732 w 314325"/>
                      <a:gd name="connsiteY7" fmla="*/ 317182 h 848677"/>
                      <a:gd name="connsiteX8" fmla="*/ 131445 w 314325"/>
                      <a:gd name="connsiteY8" fmla="*/ 371475 h 848677"/>
                      <a:gd name="connsiteX9" fmla="*/ 117157 w 314325"/>
                      <a:gd name="connsiteY9" fmla="*/ 417195 h 848677"/>
                      <a:gd name="connsiteX10" fmla="*/ 114300 w 314325"/>
                      <a:gd name="connsiteY10" fmla="*/ 457200 h 848677"/>
                      <a:gd name="connsiteX11" fmla="*/ 105727 w 314325"/>
                      <a:gd name="connsiteY11" fmla="*/ 520065 h 848677"/>
                      <a:gd name="connsiteX12" fmla="*/ 91440 w 314325"/>
                      <a:gd name="connsiteY12" fmla="*/ 565785 h 848677"/>
                      <a:gd name="connsiteX13" fmla="*/ 68580 w 314325"/>
                      <a:gd name="connsiteY13" fmla="*/ 600075 h 848677"/>
                      <a:gd name="connsiteX14" fmla="*/ 51435 w 314325"/>
                      <a:gd name="connsiteY14" fmla="*/ 668655 h 848677"/>
                      <a:gd name="connsiteX15" fmla="*/ 45720 w 314325"/>
                      <a:gd name="connsiteY15" fmla="*/ 714375 h 848677"/>
                      <a:gd name="connsiteX16" fmla="*/ 22860 w 314325"/>
                      <a:gd name="connsiteY16" fmla="*/ 777240 h 848677"/>
                      <a:gd name="connsiteX17" fmla="*/ 14287 w 314325"/>
                      <a:gd name="connsiteY17" fmla="*/ 800100 h 848677"/>
                      <a:gd name="connsiteX18" fmla="*/ 8572 w 314325"/>
                      <a:gd name="connsiteY18" fmla="*/ 825817 h 848677"/>
                      <a:gd name="connsiteX19" fmla="*/ 5715 w 314325"/>
                      <a:gd name="connsiteY19" fmla="*/ 848677 h 848677"/>
                      <a:gd name="connsiteX20" fmla="*/ 0 w 314325"/>
                      <a:gd name="connsiteY20" fmla="*/ 708660 h 848677"/>
                      <a:gd name="connsiteX21" fmla="*/ 11430 w 314325"/>
                      <a:gd name="connsiteY21" fmla="*/ 554355 h 848677"/>
                      <a:gd name="connsiteX22" fmla="*/ 5715 w 314325"/>
                      <a:gd name="connsiteY22" fmla="*/ 482917 h 848677"/>
                      <a:gd name="connsiteX23" fmla="*/ 8572 w 314325"/>
                      <a:gd name="connsiteY23" fmla="*/ 428625 h 848677"/>
                      <a:gd name="connsiteX24" fmla="*/ 14287 w 314325"/>
                      <a:gd name="connsiteY24" fmla="*/ 414337 h 848677"/>
                      <a:gd name="connsiteX25" fmla="*/ 22860 w 314325"/>
                      <a:gd name="connsiteY25" fmla="*/ 388620 h 848677"/>
                      <a:gd name="connsiteX26" fmla="*/ 37147 w 314325"/>
                      <a:gd name="connsiteY26" fmla="*/ 360045 h 848677"/>
                      <a:gd name="connsiteX27" fmla="*/ 62864 w 314325"/>
                      <a:gd name="connsiteY27" fmla="*/ 297180 h 848677"/>
                      <a:gd name="connsiteX28" fmla="*/ 177165 w 314325"/>
                      <a:gd name="connsiteY28" fmla="*/ 134302 h 848677"/>
                      <a:gd name="connsiteX29" fmla="*/ 205740 w 314325"/>
                      <a:gd name="connsiteY29" fmla="*/ 111442 h 848677"/>
                      <a:gd name="connsiteX30" fmla="*/ 314325 w 314325"/>
                      <a:gd name="connsiteY30" fmla="*/ 0 h 848677"/>
                      <a:gd name="connsiteX0" fmla="*/ 317182 w 317182"/>
                      <a:gd name="connsiteY0" fmla="*/ 0 h 848677"/>
                      <a:gd name="connsiteX1" fmla="*/ 268604 w 317182"/>
                      <a:gd name="connsiteY1" fmla="*/ 80010 h 848677"/>
                      <a:gd name="connsiteX2" fmla="*/ 248602 w 317182"/>
                      <a:gd name="connsiteY2" fmla="*/ 105727 h 848677"/>
                      <a:gd name="connsiteX3" fmla="*/ 220027 w 317182"/>
                      <a:gd name="connsiteY3" fmla="*/ 148590 h 848677"/>
                      <a:gd name="connsiteX4" fmla="*/ 202882 w 317182"/>
                      <a:gd name="connsiteY4" fmla="*/ 177164 h 848677"/>
                      <a:gd name="connsiteX5" fmla="*/ 177164 w 317182"/>
                      <a:gd name="connsiteY5" fmla="*/ 202883 h 848677"/>
                      <a:gd name="connsiteX6" fmla="*/ 162876 w 317182"/>
                      <a:gd name="connsiteY6" fmla="*/ 257174 h 848677"/>
                      <a:gd name="connsiteX7" fmla="*/ 148589 w 317182"/>
                      <a:gd name="connsiteY7" fmla="*/ 317182 h 848677"/>
                      <a:gd name="connsiteX8" fmla="*/ 134302 w 317182"/>
                      <a:gd name="connsiteY8" fmla="*/ 371475 h 848677"/>
                      <a:gd name="connsiteX9" fmla="*/ 120014 w 317182"/>
                      <a:gd name="connsiteY9" fmla="*/ 417195 h 848677"/>
                      <a:gd name="connsiteX10" fmla="*/ 117157 w 317182"/>
                      <a:gd name="connsiteY10" fmla="*/ 457200 h 848677"/>
                      <a:gd name="connsiteX11" fmla="*/ 108584 w 317182"/>
                      <a:gd name="connsiteY11" fmla="*/ 520065 h 848677"/>
                      <a:gd name="connsiteX12" fmla="*/ 94297 w 317182"/>
                      <a:gd name="connsiteY12" fmla="*/ 565785 h 848677"/>
                      <a:gd name="connsiteX13" fmla="*/ 71437 w 317182"/>
                      <a:gd name="connsiteY13" fmla="*/ 600075 h 848677"/>
                      <a:gd name="connsiteX14" fmla="*/ 54292 w 317182"/>
                      <a:gd name="connsiteY14" fmla="*/ 668655 h 848677"/>
                      <a:gd name="connsiteX15" fmla="*/ 48577 w 317182"/>
                      <a:gd name="connsiteY15" fmla="*/ 714375 h 848677"/>
                      <a:gd name="connsiteX16" fmla="*/ 25717 w 317182"/>
                      <a:gd name="connsiteY16" fmla="*/ 777240 h 848677"/>
                      <a:gd name="connsiteX17" fmla="*/ 17144 w 317182"/>
                      <a:gd name="connsiteY17" fmla="*/ 800100 h 848677"/>
                      <a:gd name="connsiteX18" fmla="*/ 11429 w 317182"/>
                      <a:gd name="connsiteY18" fmla="*/ 825817 h 848677"/>
                      <a:gd name="connsiteX19" fmla="*/ 8572 w 317182"/>
                      <a:gd name="connsiteY19" fmla="*/ 848677 h 848677"/>
                      <a:gd name="connsiteX20" fmla="*/ 2857 w 317182"/>
                      <a:gd name="connsiteY20" fmla="*/ 708660 h 848677"/>
                      <a:gd name="connsiteX21" fmla="*/ 0 w 317182"/>
                      <a:gd name="connsiteY21" fmla="*/ 562927 h 848677"/>
                      <a:gd name="connsiteX22" fmla="*/ 8572 w 317182"/>
                      <a:gd name="connsiteY22" fmla="*/ 482917 h 848677"/>
                      <a:gd name="connsiteX23" fmla="*/ 11429 w 317182"/>
                      <a:gd name="connsiteY23" fmla="*/ 428625 h 848677"/>
                      <a:gd name="connsiteX24" fmla="*/ 17144 w 317182"/>
                      <a:gd name="connsiteY24" fmla="*/ 414337 h 848677"/>
                      <a:gd name="connsiteX25" fmla="*/ 25717 w 317182"/>
                      <a:gd name="connsiteY25" fmla="*/ 388620 h 848677"/>
                      <a:gd name="connsiteX26" fmla="*/ 40004 w 317182"/>
                      <a:gd name="connsiteY26" fmla="*/ 360045 h 848677"/>
                      <a:gd name="connsiteX27" fmla="*/ 65721 w 317182"/>
                      <a:gd name="connsiteY27" fmla="*/ 297180 h 848677"/>
                      <a:gd name="connsiteX28" fmla="*/ 180022 w 317182"/>
                      <a:gd name="connsiteY28" fmla="*/ 134302 h 848677"/>
                      <a:gd name="connsiteX29" fmla="*/ 208597 w 317182"/>
                      <a:gd name="connsiteY29" fmla="*/ 111442 h 848677"/>
                      <a:gd name="connsiteX30" fmla="*/ 317182 w 317182"/>
                      <a:gd name="connsiteY30" fmla="*/ 0 h 848677"/>
                      <a:gd name="connsiteX0" fmla="*/ 317182 w 317182"/>
                      <a:gd name="connsiteY0" fmla="*/ 0 h 848677"/>
                      <a:gd name="connsiteX1" fmla="*/ 268604 w 317182"/>
                      <a:gd name="connsiteY1" fmla="*/ 80010 h 848677"/>
                      <a:gd name="connsiteX2" fmla="*/ 248602 w 317182"/>
                      <a:gd name="connsiteY2" fmla="*/ 105727 h 848677"/>
                      <a:gd name="connsiteX3" fmla="*/ 220027 w 317182"/>
                      <a:gd name="connsiteY3" fmla="*/ 148590 h 848677"/>
                      <a:gd name="connsiteX4" fmla="*/ 202882 w 317182"/>
                      <a:gd name="connsiteY4" fmla="*/ 177164 h 848677"/>
                      <a:gd name="connsiteX5" fmla="*/ 177164 w 317182"/>
                      <a:gd name="connsiteY5" fmla="*/ 202883 h 848677"/>
                      <a:gd name="connsiteX6" fmla="*/ 162876 w 317182"/>
                      <a:gd name="connsiteY6" fmla="*/ 257174 h 848677"/>
                      <a:gd name="connsiteX7" fmla="*/ 148589 w 317182"/>
                      <a:gd name="connsiteY7" fmla="*/ 317182 h 848677"/>
                      <a:gd name="connsiteX8" fmla="*/ 134302 w 317182"/>
                      <a:gd name="connsiteY8" fmla="*/ 371475 h 848677"/>
                      <a:gd name="connsiteX9" fmla="*/ 120014 w 317182"/>
                      <a:gd name="connsiteY9" fmla="*/ 417195 h 848677"/>
                      <a:gd name="connsiteX10" fmla="*/ 117157 w 317182"/>
                      <a:gd name="connsiteY10" fmla="*/ 457200 h 848677"/>
                      <a:gd name="connsiteX11" fmla="*/ 108584 w 317182"/>
                      <a:gd name="connsiteY11" fmla="*/ 520065 h 848677"/>
                      <a:gd name="connsiteX12" fmla="*/ 94297 w 317182"/>
                      <a:gd name="connsiteY12" fmla="*/ 565785 h 848677"/>
                      <a:gd name="connsiteX13" fmla="*/ 71437 w 317182"/>
                      <a:gd name="connsiteY13" fmla="*/ 600075 h 848677"/>
                      <a:gd name="connsiteX14" fmla="*/ 54292 w 317182"/>
                      <a:gd name="connsiteY14" fmla="*/ 668655 h 848677"/>
                      <a:gd name="connsiteX15" fmla="*/ 48577 w 317182"/>
                      <a:gd name="connsiteY15" fmla="*/ 714375 h 848677"/>
                      <a:gd name="connsiteX16" fmla="*/ 25717 w 317182"/>
                      <a:gd name="connsiteY16" fmla="*/ 777240 h 848677"/>
                      <a:gd name="connsiteX17" fmla="*/ 17144 w 317182"/>
                      <a:gd name="connsiteY17" fmla="*/ 800100 h 848677"/>
                      <a:gd name="connsiteX18" fmla="*/ 11429 w 317182"/>
                      <a:gd name="connsiteY18" fmla="*/ 825817 h 848677"/>
                      <a:gd name="connsiteX19" fmla="*/ 8572 w 317182"/>
                      <a:gd name="connsiteY19" fmla="*/ 848677 h 848677"/>
                      <a:gd name="connsiteX20" fmla="*/ 5714 w 317182"/>
                      <a:gd name="connsiteY20" fmla="*/ 697230 h 848677"/>
                      <a:gd name="connsiteX21" fmla="*/ 0 w 317182"/>
                      <a:gd name="connsiteY21" fmla="*/ 562927 h 848677"/>
                      <a:gd name="connsiteX22" fmla="*/ 8572 w 317182"/>
                      <a:gd name="connsiteY22" fmla="*/ 482917 h 848677"/>
                      <a:gd name="connsiteX23" fmla="*/ 11429 w 317182"/>
                      <a:gd name="connsiteY23" fmla="*/ 428625 h 848677"/>
                      <a:gd name="connsiteX24" fmla="*/ 17144 w 317182"/>
                      <a:gd name="connsiteY24" fmla="*/ 414337 h 848677"/>
                      <a:gd name="connsiteX25" fmla="*/ 25717 w 317182"/>
                      <a:gd name="connsiteY25" fmla="*/ 388620 h 848677"/>
                      <a:gd name="connsiteX26" fmla="*/ 40004 w 317182"/>
                      <a:gd name="connsiteY26" fmla="*/ 360045 h 848677"/>
                      <a:gd name="connsiteX27" fmla="*/ 65721 w 317182"/>
                      <a:gd name="connsiteY27" fmla="*/ 297180 h 848677"/>
                      <a:gd name="connsiteX28" fmla="*/ 180022 w 317182"/>
                      <a:gd name="connsiteY28" fmla="*/ 134302 h 848677"/>
                      <a:gd name="connsiteX29" fmla="*/ 208597 w 317182"/>
                      <a:gd name="connsiteY29" fmla="*/ 111442 h 848677"/>
                      <a:gd name="connsiteX30" fmla="*/ 317182 w 317182"/>
                      <a:gd name="connsiteY30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43015 w 311595"/>
                      <a:gd name="connsiteY2" fmla="*/ 105727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7289 w 311595"/>
                      <a:gd name="connsiteY6" fmla="*/ 257174 h 848677"/>
                      <a:gd name="connsiteX7" fmla="*/ 143002 w 311595"/>
                      <a:gd name="connsiteY7" fmla="*/ 317182 h 848677"/>
                      <a:gd name="connsiteX8" fmla="*/ 128715 w 311595"/>
                      <a:gd name="connsiteY8" fmla="*/ 371475 h 848677"/>
                      <a:gd name="connsiteX9" fmla="*/ 114427 w 311595"/>
                      <a:gd name="connsiteY9" fmla="*/ 417195 h 848677"/>
                      <a:gd name="connsiteX10" fmla="*/ 111570 w 311595"/>
                      <a:gd name="connsiteY10" fmla="*/ 457200 h 848677"/>
                      <a:gd name="connsiteX11" fmla="*/ 102997 w 311595"/>
                      <a:gd name="connsiteY11" fmla="*/ 520065 h 848677"/>
                      <a:gd name="connsiteX12" fmla="*/ 88710 w 311595"/>
                      <a:gd name="connsiteY12" fmla="*/ 565785 h 848677"/>
                      <a:gd name="connsiteX13" fmla="*/ 65850 w 311595"/>
                      <a:gd name="connsiteY13" fmla="*/ 600075 h 848677"/>
                      <a:gd name="connsiteX14" fmla="*/ 48705 w 311595"/>
                      <a:gd name="connsiteY14" fmla="*/ 668655 h 848677"/>
                      <a:gd name="connsiteX15" fmla="*/ 42990 w 311595"/>
                      <a:gd name="connsiteY15" fmla="*/ 714375 h 848677"/>
                      <a:gd name="connsiteX16" fmla="*/ 20130 w 311595"/>
                      <a:gd name="connsiteY16" fmla="*/ 777240 h 848677"/>
                      <a:gd name="connsiteX17" fmla="*/ 11557 w 311595"/>
                      <a:gd name="connsiteY17" fmla="*/ 800100 h 848677"/>
                      <a:gd name="connsiteX18" fmla="*/ 5842 w 311595"/>
                      <a:gd name="connsiteY18" fmla="*/ 825817 h 848677"/>
                      <a:gd name="connsiteX19" fmla="*/ 2985 w 311595"/>
                      <a:gd name="connsiteY19" fmla="*/ 848677 h 848677"/>
                      <a:gd name="connsiteX20" fmla="*/ 127 w 311595"/>
                      <a:gd name="connsiteY20" fmla="*/ 697230 h 848677"/>
                      <a:gd name="connsiteX21" fmla="*/ 2986 w 311595"/>
                      <a:gd name="connsiteY21" fmla="*/ 560069 h 848677"/>
                      <a:gd name="connsiteX22" fmla="*/ 2985 w 311595"/>
                      <a:gd name="connsiteY22" fmla="*/ 482917 h 848677"/>
                      <a:gd name="connsiteX23" fmla="*/ 5842 w 311595"/>
                      <a:gd name="connsiteY23" fmla="*/ 428625 h 848677"/>
                      <a:gd name="connsiteX24" fmla="*/ 11557 w 311595"/>
                      <a:gd name="connsiteY24" fmla="*/ 414337 h 848677"/>
                      <a:gd name="connsiteX25" fmla="*/ 20130 w 311595"/>
                      <a:gd name="connsiteY25" fmla="*/ 388620 h 848677"/>
                      <a:gd name="connsiteX26" fmla="*/ 34417 w 311595"/>
                      <a:gd name="connsiteY26" fmla="*/ 360045 h 848677"/>
                      <a:gd name="connsiteX27" fmla="*/ 60134 w 311595"/>
                      <a:gd name="connsiteY27" fmla="*/ 297180 h 848677"/>
                      <a:gd name="connsiteX28" fmla="*/ 174435 w 311595"/>
                      <a:gd name="connsiteY28" fmla="*/ 134302 h 848677"/>
                      <a:gd name="connsiteX29" fmla="*/ 203010 w 311595"/>
                      <a:gd name="connsiteY29" fmla="*/ 111442 h 848677"/>
                      <a:gd name="connsiteX30" fmla="*/ 311595 w 311595"/>
                      <a:gd name="connsiteY30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43015 w 311595"/>
                      <a:gd name="connsiteY2" fmla="*/ 105727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7289 w 311595"/>
                      <a:gd name="connsiteY6" fmla="*/ 257174 h 848677"/>
                      <a:gd name="connsiteX7" fmla="*/ 143002 w 311595"/>
                      <a:gd name="connsiteY7" fmla="*/ 317182 h 848677"/>
                      <a:gd name="connsiteX8" fmla="*/ 128715 w 311595"/>
                      <a:gd name="connsiteY8" fmla="*/ 371475 h 848677"/>
                      <a:gd name="connsiteX9" fmla="*/ 114427 w 311595"/>
                      <a:gd name="connsiteY9" fmla="*/ 417195 h 848677"/>
                      <a:gd name="connsiteX10" fmla="*/ 111570 w 311595"/>
                      <a:gd name="connsiteY10" fmla="*/ 457200 h 848677"/>
                      <a:gd name="connsiteX11" fmla="*/ 102997 w 311595"/>
                      <a:gd name="connsiteY11" fmla="*/ 520065 h 848677"/>
                      <a:gd name="connsiteX12" fmla="*/ 88710 w 311595"/>
                      <a:gd name="connsiteY12" fmla="*/ 565785 h 848677"/>
                      <a:gd name="connsiteX13" fmla="*/ 65850 w 311595"/>
                      <a:gd name="connsiteY13" fmla="*/ 600075 h 848677"/>
                      <a:gd name="connsiteX14" fmla="*/ 48705 w 311595"/>
                      <a:gd name="connsiteY14" fmla="*/ 668655 h 848677"/>
                      <a:gd name="connsiteX15" fmla="*/ 42990 w 311595"/>
                      <a:gd name="connsiteY15" fmla="*/ 714375 h 848677"/>
                      <a:gd name="connsiteX16" fmla="*/ 20130 w 311595"/>
                      <a:gd name="connsiteY16" fmla="*/ 777240 h 848677"/>
                      <a:gd name="connsiteX17" fmla="*/ 11557 w 311595"/>
                      <a:gd name="connsiteY17" fmla="*/ 800100 h 848677"/>
                      <a:gd name="connsiteX18" fmla="*/ 5842 w 311595"/>
                      <a:gd name="connsiteY18" fmla="*/ 825817 h 848677"/>
                      <a:gd name="connsiteX19" fmla="*/ 2985 w 311595"/>
                      <a:gd name="connsiteY19" fmla="*/ 848677 h 848677"/>
                      <a:gd name="connsiteX20" fmla="*/ 127 w 311595"/>
                      <a:gd name="connsiteY20" fmla="*/ 697230 h 848677"/>
                      <a:gd name="connsiteX21" fmla="*/ 2986 w 311595"/>
                      <a:gd name="connsiteY21" fmla="*/ 560069 h 848677"/>
                      <a:gd name="connsiteX22" fmla="*/ 2985 w 311595"/>
                      <a:gd name="connsiteY22" fmla="*/ 482917 h 848677"/>
                      <a:gd name="connsiteX23" fmla="*/ 5842 w 311595"/>
                      <a:gd name="connsiteY23" fmla="*/ 428625 h 848677"/>
                      <a:gd name="connsiteX24" fmla="*/ 11557 w 311595"/>
                      <a:gd name="connsiteY24" fmla="*/ 414337 h 848677"/>
                      <a:gd name="connsiteX25" fmla="*/ 20130 w 311595"/>
                      <a:gd name="connsiteY25" fmla="*/ 388620 h 848677"/>
                      <a:gd name="connsiteX26" fmla="*/ 34417 w 311595"/>
                      <a:gd name="connsiteY26" fmla="*/ 360045 h 848677"/>
                      <a:gd name="connsiteX27" fmla="*/ 91567 w 311595"/>
                      <a:gd name="connsiteY27" fmla="*/ 265747 h 848677"/>
                      <a:gd name="connsiteX28" fmla="*/ 174435 w 311595"/>
                      <a:gd name="connsiteY28" fmla="*/ 134302 h 848677"/>
                      <a:gd name="connsiteX29" fmla="*/ 203010 w 311595"/>
                      <a:gd name="connsiteY29" fmla="*/ 111442 h 848677"/>
                      <a:gd name="connsiteX30" fmla="*/ 311595 w 311595"/>
                      <a:gd name="connsiteY30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43015 w 311595"/>
                      <a:gd name="connsiteY2" fmla="*/ 105727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7289 w 311595"/>
                      <a:gd name="connsiteY6" fmla="*/ 257174 h 848677"/>
                      <a:gd name="connsiteX7" fmla="*/ 143002 w 311595"/>
                      <a:gd name="connsiteY7" fmla="*/ 317182 h 848677"/>
                      <a:gd name="connsiteX8" fmla="*/ 128715 w 311595"/>
                      <a:gd name="connsiteY8" fmla="*/ 371475 h 848677"/>
                      <a:gd name="connsiteX9" fmla="*/ 114427 w 311595"/>
                      <a:gd name="connsiteY9" fmla="*/ 417195 h 848677"/>
                      <a:gd name="connsiteX10" fmla="*/ 111570 w 311595"/>
                      <a:gd name="connsiteY10" fmla="*/ 457200 h 848677"/>
                      <a:gd name="connsiteX11" fmla="*/ 102997 w 311595"/>
                      <a:gd name="connsiteY11" fmla="*/ 520065 h 848677"/>
                      <a:gd name="connsiteX12" fmla="*/ 88710 w 311595"/>
                      <a:gd name="connsiteY12" fmla="*/ 565785 h 848677"/>
                      <a:gd name="connsiteX13" fmla="*/ 65850 w 311595"/>
                      <a:gd name="connsiteY13" fmla="*/ 600075 h 848677"/>
                      <a:gd name="connsiteX14" fmla="*/ 48705 w 311595"/>
                      <a:gd name="connsiteY14" fmla="*/ 668655 h 848677"/>
                      <a:gd name="connsiteX15" fmla="*/ 42990 w 311595"/>
                      <a:gd name="connsiteY15" fmla="*/ 714375 h 848677"/>
                      <a:gd name="connsiteX16" fmla="*/ 20130 w 311595"/>
                      <a:gd name="connsiteY16" fmla="*/ 777240 h 848677"/>
                      <a:gd name="connsiteX17" fmla="*/ 11557 w 311595"/>
                      <a:gd name="connsiteY17" fmla="*/ 800100 h 848677"/>
                      <a:gd name="connsiteX18" fmla="*/ 5842 w 311595"/>
                      <a:gd name="connsiteY18" fmla="*/ 825817 h 848677"/>
                      <a:gd name="connsiteX19" fmla="*/ 2985 w 311595"/>
                      <a:gd name="connsiteY19" fmla="*/ 848677 h 848677"/>
                      <a:gd name="connsiteX20" fmla="*/ 127 w 311595"/>
                      <a:gd name="connsiteY20" fmla="*/ 697230 h 848677"/>
                      <a:gd name="connsiteX21" fmla="*/ 2986 w 311595"/>
                      <a:gd name="connsiteY21" fmla="*/ 560069 h 848677"/>
                      <a:gd name="connsiteX22" fmla="*/ 2985 w 311595"/>
                      <a:gd name="connsiteY22" fmla="*/ 482917 h 848677"/>
                      <a:gd name="connsiteX23" fmla="*/ 5842 w 311595"/>
                      <a:gd name="connsiteY23" fmla="*/ 428625 h 848677"/>
                      <a:gd name="connsiteX24" fmla="*/ 11557 w 311595"/>
                      <a:gd name="connsiteY24" fmla="*/ 414337 h 848677"/>
                      <a:gd name="connsiteX25" fmla="*/ 20130 w 311595"/>
                      <a:gd name="connsiteY25" fmla="*/ 388620 h 848677"/>
                      <a:gd name="connsiteX26" fmla="*/ 34417 w 311595"/>
                      <a:gd name="connsiteY26" fmla="*/ 360045 h 848677"/>
                      <a:gd name="connsiteX27" fmla="*/ 91567 w 311595"/>
                      <a:gd name="connsiteY27" fmla="*/ 265747 h 848677"/>
                      <a:gd name="connsiteX28" fmla="*/ 145860 w 311595"/>
                      <a:gd name="connsiteY28" fmla="*/ 182880 h 848677"/>
                      <a:gd name="connsiteX29" fmla="*/ 203010 w 311595"/>
                      <a:gd name="connsiteY29" fmla="*/ 111442 h 848677"/>
                      <a:gd name="connsiteX30" fmla="*/ 311595 w 311595"/>
                      <a:gd name="connsiteY30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7289 w 311595"/>
                      <a:gd name="connsiteY6" fmla="*/ 257174 h 848677"/>
                      <a:gd name="connsiteX7" fmla="*/ 143002 w 311595"/>
                      <a:gd name="connsiteY7" fmla="*/ 317182 h 848677"/>
                      <a:gd name="connsiteX8" fmla="*/ 128715 w 311595"/>
                      <a:gd name="connsiteY8" fmla="*/ 371475 h 848677"/>
                      <a:gd name="connsiteX9" fmla="*/ 114427 w 311595"/>
                      <a:gd name="connsiteY9" fmla="*/ 417195 h 848677"/>
                      <a:gd name="connsiteX10" fmla="*/ 111570 w 311595"/>
                      <a:gd name="connsiteY10" fmla="*/ 457200 h 848677"/>
                      <a:gd name="connsiteX11" fmla="*/ 102997 w 311595"/>
                      <a:gd name="connsiteY11" fmla="*/ 520065 h 848677"/>
                      <a:gd name="connsiteX12" fmla="*/ 88710 w 311595"/>
                      <a:gd name="connsiteY12" fmla="*/ 565785 h 848677"/>
                      <a:gd name="connsiteX13" fmla="*/ 65850 w 311595"/>
                      <a:gd name="connsiteY13" fmla="*/ 600075 h 848677"/>
                      <a:gd name="connsiteX14" fmla="*/ 48705 w 311595"/>
                      <a:gd name="connsiteY14" fmla="*/ 668655 h 848677"/>
                      <a:gd name="connsiteX15" fmla="*/ 42990 w 311595"/>
                      <a:gd name="connsiteY15" fmla="*/ 714375 h 848677"/>
                      <a:gd name="connsiteX16" fmla="*/ 20130 w 311595"/>
                      <a:gd name="connsiteY16" fmla="*/ 777240 h 848677"/>
                      <a:gd name="connsiteX17" fmla="*/ 11557 w 311595"/>
                      <a:gd name="connsiteY17" fmla="*/ 800100 h 848677"/>
                      <a:gd name="connsiteX18" fmla="*/ 5842 w 311595"/>
                      <a:gd name="connsiteY18" fmla="*/ 825817 h 848677"/>
                      <a:gd name="connsiteX19" fmla="*/ 2985 w 311595"/>
                      <a:gd name="connsiteY19" fmla="*/ 848677 h 848677"/>
                      <a:gd name="connsiteX20" fmla="*/ 127 w 311595"/>
                      <a:gd name="connsiteY20" fmla="*/ 697230 h 848677"/>
                      <a:gd name="connsiteX21" fmla="*/ 2986 w 311595"/>
                      <a:gd name="connsiteY21" fmla="*/ 560069 h 848677"/>
                      <a:gd name="connsiteX22" fmla="*/ 2985 w 311595"/>
                      <a:gd name="connsiteY22" fmla="*/ 482917 h 848677"/>
                      <a:gd name="connsiteX23" fmla="*/ 5842 w 311595"/>
                      <a:gd name="connsiteY23" fmla="*/ 428625 h 848677"/>
                      <a:gd name="connsiteX24" fmla="*/ 11557 w 311595"/>
                      <a:gd name="connsiteY24" fmla="*/ 414337 h 848677"/>
                      <a:gd name="connsiteX25" fmla="*/ 20130 w 311595"/>
                      <a:gd name="connsiteY25" fmla="*/ 388620 h 848677"/>
                      <a:gd name="connsiteX26" fmla="*/ 34417 w 311595"/>
                      <a:gd name="connsiteY26" fmla="*/ 360045 h 848677"/>
                      <a:gd name="connsiteX27" fmla="*/ 91567 w 311595"/>
                      <a:gd name="connsiteY27" fmla="*/ 265747 h 848677"/>
                      <a:gd name="connsiteX28" fmla="*/ 145860 w 311595"/>
                      <a:gd name="connsiteY28" fmla="*/ 182880 h 848677"/>
                      <a:gd name="connsiteX29" fmla="*/ 203010 w 311595"/>
                      <a:gd name="connsiteY29" fmla="*/ 111442 h 848677"/>
                      <a:gd name="connsiteX30" fmla="*/ 311595 w 311595"/>
                      <a:gd name="connsiteY30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4431 w 311595"/>
                      <a:gd name="connsiteY6" fmla="*/ 260031 h 848677"/>
                      <a:gd name="connsiteX7" fmla="*/ 143002 w 311595"/>
                      <a:gd name="connsiteY7" fmla="*/ 317182 h 848677"/>
                      <a:gd name="connsiteX8" fmla="*/ 128715 w 311595"/>
                      <a:gd name="connsiteY8" fmla="*/ 371475 h 848677"/>
                      <a:gd name="connsiteX9" fmla="*/ 114427 w 311595"/>
                      <a:gd name="connsiteY9" fmla="*/ 417195 h 848677"/>
                      <a:gd name="connsiteX10" fmla="*/ 111570 w 311595"/>
                      <a:gd name="connsiteY10" fmla="*/ 457200 h 848677"/>
                      <a:gd name="connsiteX11" fmla="*/ 102997 w 311595"/>
                      <a:gd name="connsiteY11" fmla="*/ 520065 h 848677"/>
                      <a:gd name="connsiteX12" fmla="*/ 88710 w 311595"/>
                      <a:gd name="connsiteY12" fmla="*/ 565785 h 848677"/>
                      <a:gd name="connsiteX13" fmla="*/ 65850 w 311595"/>
                      <a:gd name="connsiteY13" fmla="*/ 600075 h 848677"/>
                      <a:gd name="connsiteX14" fmla="*/ 48705 w 311595"/>
                      <a:gd name="connsiteY14" fmla="*/ 668655 h 848677"/>
                      <a:gd name="connsiteX15" fmla="*/ 42990 w 311595"/>
                      <a:gd name="connsiteY15" fmla="*/ 714375 h 848677"/>
                      <a:gd name="connsiteX16" fmla="*/ 20130 w 311595"/>
                      <a:gd name="connsiteY16" fmla="*/ 777240 h 848677"/>
                      <a:gd name="connsiteX17" fmla="*/ 11557 w 311595"/>
                      <a:gd name="connsiteY17" fmla="*/ 800100 h 848677"/>
                      <a:gd name="connsiteX18" fmla="*/ 5842 w 311595"/>
                      <a:gd name="connsiteY18" fmla="*/ 825817 h 848677"/>
                      <a:gd name="connsiteX19" fmla="*/ 2985 w 311595"/>
                      <a:gd name="connsiteY19" fmla="*/ 848677 h 848677"/>
                      <a:gd name="connsiteX20" fmla="*/ 127 w 311595"/>
                      <a:gd name="connsiteY20" fmla="*/ 697230 h 848677"/>
                      <a:gd name="connsiteX21" fmla="*/ 2986 w 311595"/>
                      <a:gd name="connsiteY21" fmla="*/ 560069 h 848677"/>
                      <a:gd name="connsiteX22" fmla="*/ 2985 w 311595"/>
                      <a:gd name="connsiteY22" fmla="*/ 482917 h 848677"/>
                      <a:gd name="connsiteX23" fmla="*/ 5842 w 311595"/>
                      <a:gd name="connsiteY23" fmla="*/ 428625 h 848677"/>
                      <a:gd name="connsiteX24" fmla="*/ 11557 w 311595"/>
                      <a:gd name="connsiteY24" fmla="*/ 414337 h 848677"/>
                      <a:gd name="connsiteX25" fmla="*/ 20130 w 311595"/>
                      <a:gd name="connsiteY25" fmla="*/ 388620 h 848677"/>
                      <a:gd name="connsiteX26" fmla="*/ 34417 w 311595"/>
                      <a:gd name="connsiteY26" fmla="*/ 360045 h 848677"/>
                      <a:gd name="connsiteX27" fmla="*/ 91567 w 311595"/>
                      <a:gd name="connsiteY27" fmla="*/ 265747 h 848677"/>
                      <a:gd name="connsiteX28" fmla="*/ 145860 w 311595"/>
                      <a:gd name="connsiteY28" fmla="*/ 182880 h 848677"/>
                      <a:gd name="connsiteX29" fmla="*/ 203010 w 311595"/>
                      <a:gd name="connsiteY29" fmla="*/ 111442 h 848677"/>
                      <a:gd name="connsiteX30" fmla="*/ 311595 w 311595"/>
                      <a:gd name="connsiteY30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4431 w 311595"/>
                      <a:gd name="connsiteY6" fmla="*/ 260031 h 848677"/>
                      <a:gd name="connsiteX7" fmla="*/ 131572 w 311595"/>
                      <a:gd name="connsiteY7" fmla="*/ 317182 h 848677"/>
                      <a:gd name="connsiteX8" fmla="*/ 128715 w 311595"/>
                      <a:gd name="connsiteY8" fmla="*/ 371475 h 848677"/>
                      <a:gd name="connsiteX9" fmla="*/ 114427 w 311595"/>
                      <a:gd name="connsiteY9" fmla="*/ 417195 h 848677"/>
                      <a:gd name="connsiteX10" fmla="*/ 111570 w 311595"/>
                      <a:gd name="connsiteY10" fmla="*/ 457200 h 848677"/>
                      <a:gd name="connsiteX11" fmla="*/ 102997 w 311595"/>
                      <a:gd name="connsiteY11" fmla="*/ 520065 h 848677"/>
                      <a:gd name="connsiteX12" fmla="*/ 88710 w 311595"/>
                      <a:gd name="connsiteY12" fmla="*/ 565785 h 848677"/>
                      <a:gd name="connsiteX13" fmla="*/ 65850 w 311595"/>
                      <a:gd name="connsiteY13" fmla="*/ 600075 h 848677"/>
                      <a:gd name="connsiteX14" fmla="*/ 48705 w 311595"/>
                      <a:gd name="connsiteY14" fmla="*/ 668655 h 848677"/>
                      <a:gd name="connsiteX15" fmla="*/ 42990 w 311595"/>
                      <a:gd name="connsiteY15" fmla="*/ 714375 h 848677"/>
                      <a:gd name="connsiteX16" fmla="*/ 20130 w 311595"/>
                      <a:gd name="connsiteY16" fmla="*/ 777240 h 848677"/>
                      <a:gd name="connsiteX17" fmla="*/ 11557 w 311595"/>
                      <a:gd name="connsiteY17" fmla="*/ 800100 h 848677"/>
                      <a:gd name="connsiteX18" fmla="*/ 5842 w 311595"/>
                      <a:gd name="connsiteY18" fmla="*/ 825817 h 848677"/>
                      <a:gd name="connsiteX19" fmla="*/ 2985 w 311595"/>
                      <a:gd name="connsiteY19" fmla="*/ 848677 h 848677"/>
                      <a:gd name="connsiteX20" fmla="*/ 127 w 311595"/>
                      <a:gd name="connsiteY20" fmla="*/ 697230 h 848677"/>
                      <a:gd name="connsiteX21" fmla="*/ 2986 w 311595"/>
                      <a:gd name="connsiteY21" fmla="*/ 560069 h 848677"/>
                      <a:gd name="connsiteX22" fmla="*/ 2985 w 311595"/>
                      <a:gd name="connsiteY22" fmla="*/ 482917 h 848677"/>
                      <a:gd name="connsiteX23" fmla="*/ 5842 w 311595"/>
                      <a:gd name="connsiteY23" fmla="*/ 428625 h 848677"/>
                      <a:gd name="connsiteX24" fmla="*/ 11557 w 311595"/>
                      <a:gd name="connsiteY24" fmla="*/ 414337 h 848677"/>
                      <a:gd name="connsiteX25" fmla="*/ 20130 w 311595"/>
                      <a:gd name="connsiteY25" fmla="*/ 388620 h 848677"/>
                      <a:gd name="connsiteX26" fmla="*/ 34417 w 311595"/>
                      <a:gd name="connsiteY26" fmla="*/ 360045 h 848677"/>
                      <a:gd name="connsiteX27" fmla="*/ 91567 w 311595"/>
                      <a:gd name="connsiteY27" fmla="*/ 265747 h 848677"/>
                      <a:gd name="connsiteX28" fmla="*/ 145860 w 311595"/>
                      <a:gd name="connsiteY28" fmla="*/ 182880 h 848677"/>
                      <a:gd name="connsiteX29" fmla="*/ 203010 w 311595"/>
                      <a:gd name="connsiteY29" fmla="*/ 111442 h 848677"/>
                      <a:gd name="connsiteX30" fmla="*/ 311595 w 311595"/>
                      <a:gd name="connsiteY30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4431 w 311595"/>
                      <a:gd name="connsiteY6" fmla="*/ 260031 h 848677"/>
                      <a:gd name="connsiteX7" fmla="*/ 131572 w 311595"/>
                      <a:gd name="connsiteY7" fmla="*/ 317182 h 848677"/>
                      <a:gd name="connsiteX8" fmla="*/ 120142 w 311595"/>
                      <a:gd name="connsiteY8" fmla="*/ 368617 h 848677"/>
                      <a:gd name="connsiteX9" fmla="*/ 114427 w 311595"/>
                      <a:gd name="connsiteY9" fmla="*/ 417195 h 848677"/>
                      <a:gd name="connsiteX10" fmla="*/ 111570 w 311595"/>
                      <a:gd name="connsiteY10" fmla="*/ 457200 h 848677"/>
                      <a:gd name="connsiteX11" fmla="*/ 102997 w 311595"/>
                      <a:gd name="connsiteY11" fmla="*/ 520065 h 848677"/>
                      <a:gd name="connsiteX12" fmla="*/ 88710 w 311595"/>
                      <a:gd name="connsiteY12" fmla="*/ 565785 h 848677"/>
                      <a:gd name="connsiteX13" fmla="*/ 65850 w 311595"/>
                      <a:gd name="connsiteY13" fmla="*/ 600075 h 848677"/>
                      <a:gd name="connsiteX14" fmla="*/ 48705 w 311595"/>
                      <a:gd name="connsiteY14" fmla="*/ 668655 h 848677"/>
                      <a:gd name="connsiteX15" fmla="*/ 42990 w 311595"/>
                      <a:gd name="connsiteY15" fmla="*/ 714375 h 848677"/>
                      <a:gd name="connsiteX16" fmla="*/ 20130 w 311595"/>
                      <a:gd name="connsiteY16" fmla="*/ 777240 h 848677"/>
                      <a:gd name="connsiteX17" fmla="*/ 11557 w 311595"/>
                      <a:gd name="connsiteY17" fmla="*/ 800100 h 848677"/>
                      <a:gd name="connsiteX18" fmla="*/ 5842 w 311595"/>
                      <a:gd name="connsiteY18" fmla="*/ 825817 h 848677"/>
                      <a:gd name="connsiteX19" fmla="*/ 2985 w 311595"/>
                      <a:gd name="connsiteY19" fmla="*/ 848677 h 848677"/>
                      <a:gd name="connsiteX20" fmla="*/ 127 w 311595"/>
                      <a:gd name="connsiteY20" fmla="*/ 697230 h 848677"/>
                      <a:gd name="connsiteX21" fmla="*/ 2986 w 311595"/>
                      <a:gd name="connsiteY21" fmla="*/ 560069 h 848677"/>
                      <a:gd name="connsiteX22" fmla="*/ 2985 w 311595"/>
                      <a:gd name="connsiteY22" fmla="*/ 482917 h 848677"/>
                      <a:gd name="connsiteX23" fmla="*/ 5842 w 311595"/>
                      <a:gd name="connsiteY23" fmla="*/ 428625 h 848677"/>
                      <a:gd name="connsiteX24" fmla="*/ 11557 w 311595"/>
                      <a:gd name="connsiteY24" fmla="*/ 414337 h 848677"/>
                      <a:gd name="connsiteX25" fmla="*/ 20130 w 311595"/>
                      <a:gd name="connsiteY25" fmla="*/ 388620 h 848677"/>
                      <a:gd name="connsiteX26" fmla="*/ 34417 w 311595"/>
                      <a:gd name="connsiteY26" fmla="*/ 360045 h 848677"/>
                      <a:gd name="connsiteX27" fmla="*/ 91567 w 311595"/>
                      <a:gd name="connsiteY27" fmla="*/ 265747 h 848677"/>
                      <a:gd name="connsiteX28" fmla="*/ 145860 w 311595"/>
                      <a:gd name="connsiteY28" fmla="*/ 182880 h 848677"/>
                      <a:gd name="connsiteX29" fmla="*/ 203010 w 311595"/>
                      <a:gd name="connsiteY29" fmla="*/ 111442 h 848677"/>
                      <a:gd name="connsiteX30" fmla="*/ 311595 w 311595"/>
                      <a:gd name="connsiteY30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4431 w 311595"/>
                      <a:gd name="connsiteY6" fmla="*/ 260031 h 848677"/>
                      <a:gd name="connsiteX7" fmla="*/ 131572 w 311595"/>
                      <a:gd name="connsiteY7" fmla="*/ 317182 h 848677"/>
                      <a:gd name="connsiteX8" fmla="*/ 120142 w 311595"/>
                      <a:gd name="connsiteY8" fmla="*/ 368617 h 848677"/>
                      <a:gd name="connsiteX9" fmla="*/ 114427 w 311595"/>
                      <a:gd name="connsiteY9" fmla="*/ 391477 h 848677"/>
                      <a:gd name="connsiteX10" fmla="*/ 114427 w 311595"/>
                      <a:gd name="connsiteY10" fmla="*/ 417195 h 848677"/>
                      <a:gd name="connsiteX11" fmla="*/ 111570 w 311595"/>
                      <a:gd name="connsiteY11" fmla="*/ 457200 h 848677"/>
                      <a:gd name="connsiteX12" fmla="*/ 102997 w 311595"/>
                      <a:gd name="connsiteY12" fmla="*/ 520065 h 848677"/>
                      <a:gd name="connsiteX13" fmla="*/ 88710 w 311595"/>
                      <a:gd name="connsiteY13" fmla="*/ 565785 h 848677"/>
                      <a:gd name="connsiteX14" fmla="*/ 65850 w 311595"/>
                      <a:gd name="connsiteY14" fmla="*/ 600075 h 848677"/>
                      <a:gd name="connsiteX15" fmla="*/ 48705 w 311595"/>
                      <a:gd name="connsiteY15" fmla="*/ 668655 h 848677"/>
                      <a:gd name="connsiteX16" fmla="*/ 42990 w 311595"/>
                      <a:gd name="connsiteY16" fmla="*/ 714375 h 848677"/>
                      <a:gd name="connsiteX17" fmla="*/ 20130 w 311595"/>
                      <a:gd name="connsiteY17" fmla="*/ 777240 h 848677"/>
                      <a:gd name="connsiteX18" fmla="*/ 11557 w 311595"/>
                      <a:gd name="connsiteY18" fmla="*/ 800100 h 848677"/>
                      <a:gd name="connsiteX19" fmla="*/ 5842 w 311595"/>
                      <a:gd name="connsiteY19" fmla="*/ 825817 h 848677"/>
                      <a:gd name="connsiteX20" fmla="*/ 2985 w 311595"/>
                      <a:gd name="connsiteY20" fmla="*/ 848677 h 848677"/>
                      <a:gd name="connsiteX21" fmla="*/ 127 w 311595"/>
                      <a:gd name="connsiteY21" fmla="*/ 697230 h 848677"/>
                      <a:gd name="connsiteX22" fmla="*/ 2986 w 311595"/>
                      <a:gd name="connsiteY22" fmla="*/ 560069 h 848677"/>
                      <a:gd name="connsiteX23" fmla="*/ 2985 w 311595"/>
                      <a:gd name="connsiteY23" fmla="*/ 482917 h 848677"/>
                      <a:gd name="connsiteX24" fmla="*/ 5842 w 311595"/>
                      <a:gd name="connsiteY24" fmla="*/ 428625 h 848677"/>
                      <a:gd name="connsiteX25" fmla="*/ 11557 w 311595"/>
                      <a:gd name="connsiteY25" fmla="*/ 414337 h 848677"/>
                      <a:gd name="connsiteX26" fmla="*/ 20130 w 311595"/>
                      <a:gd name="connsiteY26" fmla="*/ 388620 h 848677"/>
                      <a:gd name="connsiteX27" fmla="*/ 34417 w 311595"/>
                      <a:gd name="connsiteY27" fmla="*/ 360045 h 848677"/>
                      <a:gd name="connsiteX28" fmla="*/ 91567 w 311595"/>
                      <a:gd name="connsiteY28" fmla="*/ 265747 h 848677"/>
                      <a:gd name="connsiteX29" fmla="*/ 145860 w 311595"/>
                      <a:gd name="connsiteY29" fmla="*/ 182880 h 848677"/>
                      <a:gd name="connsiteX30" fmla="*/ 203010 w 311595"/>
                      <a:gd name="connsiteY30" fmla="*/ 111442 h 848677"/>
                      <a:gd name="connsiteX31" fmla="*/ 311595 w 311595"/>
                      <a:gd name="connsiteY31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4431 w 311595"/>
                      <a:gd name="connsiteY6" fmla="*/ 260031 h 848677"/>
                      <a:gd name="connsiteX7" fmla="*/ 131572 w 311595"/>
                      <a:gd name="connsiteY7" fmla="*/ 317182 h 848677"/>
                      <a:gd name="connsiteX8" fmla="*/ 122999 w 311595"/>
                      <a:gd name="connsiteY8" fmla="*/ 368617 h 848677"/>
                      <a:gd name="connsiteX9" fmla="*/ 114427 w 311595"/>
                      <a:gd name="connsiteY9" fmla="*/ 391477 h 848677"/>
                      <a:gd name="connsiteX10" fmla="*/ 114427 w 311595"/>
                      <a:gd name="connsiteY10" fmla="*/ 417195 h 848677"/>
                      <a:gd name="connsiteX11" fmla="*/ 111570 w 311595"/>
                      <a:gd name="connsiteY11" fmla="*/ 457200 h 848677"/>
                      <a:gd name="connsiteX12" fmla="*/ 102997 w 311595"/>
                      <a:gd name="connsiteY12" fmla="*/ 520065 h 848677"/>
                      <a:gd name="connsiteX13" fmla="*/ 88710 w 311595"/>
                      <a:gd name="connsiteY13" fmla="*/ 565785 h 848677"/>
                      <a:gd name="connsiteX14" fmla="*/ 65850 w 311595"/>
                      <a:gd name="connsiteY14" fmla="*/ 600075 h 848677"/>
                      <a:gd name="connsiteX15" fmla="*/ 48705 w 311595"/>
                      <a:gd name="connsiteY15" fmla="*/ 668655 h 848677"/>
                      <a:gd name="connsiteX16" fmla="*/ 42990 w 311595"/>
                      <a:gd name="connsiteY16" fmla="*/ 714375 h 848677"/>
                      <a:gd name="connsiteX17" fmla="*/ 20130 w 311595"/>
                      <a:gd name="connsiteY17" fmla="*/ 777240 h 848677"/>
                      <a:gd name="connsiteX18" fmla="*/ 11557 w 311595"/>
                      <a:gd name="connsiteY18" fmla="*/ 800100 h 848677"/>
                      <a:gd name="connsiteX19" fmla="*/ 5842 w 311595"/>
                      <a:gd name="connsiteY19" fmla="*/ 825817 h 848677"/>
                      <a:gd name="connsiteX20" fmla="*/ 2985 w 311595"/>
                      <a:gd name="connsiteY20" fmla="*/ 848677 h 848677"/>
                      <a:gd name="connsiteX21" fmla="*/ 127 w 311595"/>
                      <a:gd name="connsiteY21" fmla="*/ 697230 h 848677"/>
                      <a:gd name="connsiteX22" fmla="*/ 2986 w 311595"/>
                      <a:gd name="connsiteY22" fmla="*/ 560069 h 848677"/>
                      <a:gd name="connsiteX23" fmla="*/ 2985 w 311595"/>
                      <a:gd name="connsiteY23" fmla="*/ 482917 h 848677"/>
                      <a:gd name="connsiteX24" fmla="*/ 5842 w 311595"/>
                      <a:gd name="connsiteY24" fmla="*/ 428625 h 848677"/>
                      <a:gd name="connsiteX25" fmla="*/ 11557 w 311595"/>
                      <a:gd name="connsiteY25" fmla="*/ 414337 h 848677"/>
                      <a:gd name="connsiteX26" fmla="*/ 20130 w 311595"/>
                      <a:gd name="connsiteY26" fmla="*/ 388620 h 848677"/>
                      <a:gd name="connsiteX27" fmla="*/ 34417 w 311595"/>
                      <a:gd name="connsiteY27" fmla="*/ 360045 h 848677"/>
                      <a:gd name="connsiteX28" fmla="*/ 91567 w 311595"/>
                      <a:gd name="connsiteY28" fmla="*/ 265747 h 848677"/>
                      <a:gd name="connsiteX29" fmla="*/ 145860 w 311595"/>
                      <a:gd name="connsiteY29" fmla="*/ 182880 h 848677"/>
                      <a:gd name="connsiteX30" fmla="*/ 203010 w 311595"/>
                      <a:gd name="connsiteY30" fmla="*/ 111442 h 848677"/>
                      <a:gd name="connsiteX31" fmla="*/ 311595 w 311595"/>
                      <a:gd name="connsiteY31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4431 w 311595"/>
                      <a:gd name="connsiteY6" fmla="*/ 260031 h 848677"/>
                      <a:gd name="connsiteX7" fmla="*/ 140144 w 311595"/>
                      <a:gd name="connsiteY7" fmla="*/ 322897 h 848677"/>
                      <a:gd name="connsiteX8" fmla="*/ 122999 w 311595"/>
                      <a:gd name="connsiteY8" fmla="*/ 368617 h 848677"/>
                      <a:gd name="connsiteX9" fmla="*/ 114427 w 311595"/>
                      <a:gd name="connsiteY9" fmla="*/ 391477 h 848677"/>
                      <a:gd name="connsiteX10" fmla="*/ 114427 w 311595"/>
                      <a:gd name="connsiteY10" fmla="*/ 417195 h 848677"/>
                      <a:gd name="connsiteX11" fmla="*/ 111570 w 311595"/>
                      <a:gd name="connsiteY11" fmla="*/ 457200 h 848677"/>
                      <a:gd name="connsiteX12" fmla="*/ 102997 w 311595"/>
                      <a:gd name="connsiteY12" fmla="*/ 520065 h 848677"/>
                      <a:gd name="connsiteX13" fmla="*/ 88710 w 311595"/>
                      <a:gd name="connsiteY13" fmla="*/ 565785 h 848677"/>
                      <a:gd name="connsiteX14" fmla="*/ 65850 w 311595"/>
                      <a:gd name="connsiteY14" fmla="*/ 600075 h 848677"/>
                      <a:gd name="connsiteX15" fmla="*/ 48705 w 311595"/>
                      <a:gd name="connsiteY15" fmla="*/ 668655 h 848677"/>
                      <a:gd name="connsiteX16" fmla="*/ 42990 w 311595"/>
                      <a:gd name="connsiteY16" fmla="*/ 714375 h 848677"/>
                      <a:gd name="connsiteX17" fmla="*/ 20130 w 311595"/>
                      <a:gd name="connsiteY17" fmla="*/ 777240 h 848677"/>
                      <a:gd name="connsiteX18" fmla="*/ 11557 w 311595"/>
                      <a:gd name="connsiteY18" fmla="*/ 800100 h 848677"/>
                      <a:gd name="connsiteX19" fmla="*/ 5842 w 311595"/>
                      <a:gd name="connsiteY19" fmla="*/ 825817 h 848677"/>
                      <a:gd name="connsiteX20" fmla="*/ 2985 w 311595"/>
                      <a:gd name="connsiteY20" fmla="*/ 848677 h 848677"/>
                      <a:gd name="connsiteX21" fmla="*/ 127 w 311595"/>
                      <a:gd name="connsiteY21" fmla="*/ 697230 h 848677"/>
                      <a:gd name="connsiteX22" fmla="*/ 2986 w 311595"/>
                      <a:gd name="connsiteY22" fmla="*/ 560069 h 848677"/>
                      <a:gd name="connsiteX23" fmla="*/ 2985 w 311595"/>
                      <a:gd name="connsiteY23" fmla="*/ 482917 h 848677"/>
                      <a:gd name="connsiteX24" fmla="*/ 5842 w 311595"/>
                      <a:gd name="connsiteY24" fmla="*/ 428625 h 848677"/>
                      <a:gd name="connsiteX25" fmla="*/ 11557 w 311595"/>
                      <a:gd name="connsiteY25" fmla="*/ 414337 h 848677"/>
                      <a:gd name="connsiteX26" fmla="*/ 20130 w 311595"/>
                      <a:gd name="connsiteY26" fmla="*/ 388620 h 848677"/>
                      <a:gd name="connsiteX27" fmla="*/ 34417 w 311595"/>
                      <a:gd name="connsiteY27" fmla="*/ 360045 h 848677"/>
                      <a:gd name="connsiteX28" fmla="*/ 91567 w 311595"/>
                      <a:gd name="connsiteY28" fmla="*/ 265747 h 848677"/>
                      <a:gd name="connsiteX29" fmla="*/ 145860 w 311595"/>
                      <a:gd name="connsiteY29" fmla="*/ 182880 h 848677"/>
                      <a:gd name="connsiteX30" fmla="*/ 203010 w 311595"/>
                      <a:gd name="connsiteY30" fmla="*/ 111442 h 848677"/>
                      <a:gd name="connsiteX31" fmla="*/ 311595 w 311595"/>
                      <a:gd name="connsiteY31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4431 w 311595"/>
                      <a:gd name="connsiteY6" fmla="*/ 260031 h 848677"/>
                      <a:gd name="connsiteX7" fmla="*/ 140144 w 311595"/>
                      <a:gd name="connsiteY7" fmla="*/ 322897 h 848677"/>
                      <a:gd name="connsiteX8" fmla="*/ 122999 w 311595"/>
                      <a:gd name="connsiteY8" fmla="*/ 368617 h 848677"/>
                      <a:gd name="connsiteX9" fmla="*/ 114427 w 311595"/>
                      <a:gd name="connsiteY9" fmla="*/ 391477 h 848677"/>
                      <a:gd name="connsiteX10" fmla="*/ 114427 w 311595"/>
                      <a:gd name="connsiteY10" fmla="*/ 417195 h 848677"/>
                      <a:gd name="connsiteX11" fmla="*/ 111570 w 311595"/>
                      <a:gd name="connsiteY11" fmla="*/ 457200 h 848677"/>
                      <a:gd name="connsiteX12" fmla="*/ 102997 w 311595"/>
                      <a:gd name="connsiteY12" fmla="*/ 520065 h 848677"/>
                      <a:gd name="connsiteX13" fmla="*/ 88710 w 311595"/>
                      <a:gd name="connsiteY13" fmla="*/ 565785 h 848677"/>
                      <a:gd name="connsiteX14" fmla="*/ 65850 w 311595"/>
                      <a:gd name="connsiteY14" fmla="*/ 600075 h 848677"/>
                      <a:gd name="connsiteX15" fmla="*/ 48705 w 311595"/>
                      <a:gd name="connsiteY15" fmla="*/ 668655 h 848677"/>
                      <a:gd name="connsiteX16" fmla="*/ 42990 w 311595"/>
                      <a:gd name="connsiteY16" fmla="*/ 714375 h 848677"/>
                      <a:gd name="connsiteX17" fmla="*/ 20130 w 311595"/>
                      <a:gd name="connsiteY17" fmla="*/ 777240 h 848677"/>
                      <a:gd name="connsiteX18" fmla="*/ 11557 w 311595"/>
                      <a:gd name="connsiteY18" fmla="*/ 800100 h 848677"/>
                      <a:gd name="connsiteX19" fmla="*/ 5842 w 311595"/>
                      <a:gd name="connsiteY19" fmla="*/ 825817 h 848677"/>
                      <a:gd name="connsiteX20" fmla="*/ 2985 w 311595"/>
                      <a:gd name="connsiteY20" fmla="*/ 848677 h 848677"/>
                      <a:gd name="connsiteX21" fmla="*/ 127 w 311595"/>
                      <a:gd name="connsiteY21" fmla="*/ 697230 h 848677"/>
                      <a:gd name="connsiteX22" fmla="*/ 2986 w 311595"/>
                      <a:gd name="connsiteY22" fmla="*/ 560069 h 848677"/>
                      <a:gd name="connsiteX23" fmla="*/ 2985 w 311595"/>
                      <a:gd name="connsiteY23" fmla="*/ 482917 h 848677"/>
                      <a:gd name="connsiteX24" fmla="*/ 5842 w 311595"/>
                      <a:gd name="connsiteY24" fmla="*/ 428625 h 848677"/>
                      <a:gd name="connsiteX25" fmla="*/ 11557 w 311595"/>
                      <a:gd name="connsiteY25" fmla="*/ 414337 h 848677"/>
                      <a:gd name="connsiteX26" fmla="*/ 20130 w 311595"/>
                      <a:gd name="connsiteY26" fmla="*/ 388620 h 848677"/>
                      <a:gd name="connsiteX27" fmla="*/ 54419 w 311595"/>
                      <a:gd name="connsiteY27" fmla="*/ 317183 h 848677"/>
                      <a:gd name="connsiteX28" fmla="*/ 91567 w 311595"/>
                      <a:gd name="connsiteY28" fmla="*/ 265747 h 848677"/>
                      <a:gd name="connsiteX29" fmla="*/ 145860 w 311595"/>
                      <a:gd name="connsiteY29" fmla="*/ 182880 h 848677"/>
                      <a:gd name="connsiteX30" fmla="*/ 203010 w 311595"/>
                      <a:gd name="connsiteY30" fmla="*/ 111442 h 848677"/>
                      <a:gd name="connsiteX31" fmla="*/ 311595 w 311595"/>
                      <a:gd name="connsiteY31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4431 w 311595"/>
                      <a:gd name="connsiteY6" fmla="*/ 260031 h 848677"/>
                      <a:gd name="connsiteX7" fmla="*/ 140144 w 311595"/>
                      <a:gd name="connsiteY7" fmla="*/ 322897 h 848677"/>
                      <a:gd name="connsiteX8" fmla="*/ 122999 w 311595"/>
                      <a:gd name="connsiteY8" fmla="*/ 368617 h 848677"/>
                      <a:gd name="connsiteX9" fmla="*/ 114427 w 311595"/>
                      <a:gd name="connsiteY9" fmla="*/ 391477 h 848677"/>
                      <a:gd name="connsiteX10" fmla="*/ 114427 w 311595"/>
                      <a:gd name="connsiteY10" fmla="*/ 417195 h 848677"/>
                      <a:gd name="connsiteX11" fmla="*/ 111570 w 311595"/>
                      <a:gd name="connsiteY11" fmla="*/ 457200 h 848677"/>
                      <a:gd name="connsiteX12" fmla="*/ 102997 w 311595"/>
                      <a:gd name="connsiteY12" fmla="*/ 520065 h 848677"/>
                      <a:gd name="connsiteX13" fmla="*/ 88710 w 311595"/>
                      <a:gd name="connsiteY13" fmla="*/ 565785 h 848677"/>
                      <a:gd name="connsiteX14" fmla="*/ 65850 w 311595"/>
                      <a:gd name="connsiteY14" fmla="*/ 600075 h 848677"/>
                      <a:gd name="connsiteX15" fmla="*/ 48705 w 311595"/>
                      <a:gd name="connsiteY15" fmla="*/ 668655 h 848677"/>
                      <a:gd name="connsiteX16" fmla="*/ 42990 w 311595"/>
                      <a:gd name="connsiteY16" fmla="*/ 714375 h 848677"/>
                      <a:gd name="connsiteX17" fmla="*/ 20130 w 311595"/>
                      <a:gd name="connsiteY17" fmla="*/ 777240 h 848677"/>
                      <a:gd name="connsiteX18" fmla="*/ 11557 w 311595"/>
                      <a:gd name="connsiteY18" fmla="*/ 800100 h 848677"/>
                      <a:gd name="connsiteX19" fmla="*/ 5842 w 311595"/>
                      <a:gd name="connsiteY19" fmla="*/ 825817 h 848677"/>
                      <a:gd name="connsiteX20" fmla="*/ 2985 w 311595"/>
                      <a:gd name="connsiteY20" fmla="*/ 848677 h 848677"/>
                      <a:gd name="connsiteX21" fmla="*/ 127 w 311595"/>
                      <a:gd name="connsiteY21" fmla="*/ 697230 h 848677"/>
                      <a:gd name="connsiteX22" fmla="*/ 2986 w 311595"/>
                      <a:gd name="connsiteY22" fmla="*/ 560069 h 848677"/>
                      <a:gd name="connsiteX23" fmla="*/ 2985 w 311595"/>
                      <a:gd name="connsiteY23" fmla="*/ 482917 h 848677"/>
                      <a:gd name="connsiteX24" fmla="*/ 5842 w 311595"/>
                      <a:gd name="connsiteY24" fmla="*/ 428625 h 848677"/>
                      <a:gd name="connsiteX25" fmla="*/ 11557 w 311595"/>
                      <a:gd name="connsiteY25" fmla="*/ 414337 h 848677"/>
                      <a:gd name="connsiteX26" fmla="*/ 25845 w 311595"/>
                      <a:gd name="connsiteY26" fmla="*/ 377190 h 848677"/>
                      <a:gd name="connsiteX27" fmla="*/ 54419 w 311595"/>
                      <a:gd name="connsiteY27" fmla="*/ 317183 h 848677"/>
                      <a:gd name="connsiteX28" fmla="*/ 91567 w 311595"/>
                      <a:gd name="connsiteY28" fmla="*/ 265747 h 848677"/>
                      <a:gd name="connsiteX29" fmla="*/ 145860 w 311595"/>
                      <a:gd name="connsiteY29" fmla="*/ 182880 h 848677"/>
                      <a:gd name="connsiteX30" fmla="*/ 203010 w 311595"/>
                      <a:gd name="connsiteY30" fmla="*/ 111442 h 848677"/>
                      <a:gd name="connsiteX31" fmla="*/ 311595 w 311595"/>
                      <a:gd name="connsiteY31" fmla="*/ 0 h 848677"/>
                      <a:gd name="connsiteX0" fmla="*/ 311595 w 311595"/>
                      <a:gd name="connsiteY0" fmla="*/ 0 h 848677"/>
                      <a:gd name="connsiteX1" fmla="*/ 263017 w 311595"/>
                      <a:gd name="connsiteY1" fmla="*/ 80010 h 848677"/>
                      <a:gd name="connsiteX2" fmla="*/ 231585 w 311595"/>
                      <a:gd name="connsiteY2" fmla="*/ 108584 h 848677"/>
                      <a:gd name="connsiteX3" fmla="*/ 214440 w 311595"/>
                      <a:gd name="connsiteY3" fmla="*/ 148590 h 848677"/>
                      <a:gd name="connsiteX4" fmla="*/ 197295 w 311595"/>
                      <a:gd name="connsiteY4" fmla="*/ 177164 h 848677"/>
                      <a:gd name="connsiteX5" fmla="*/ 171577 w 311595"/>
                      <a:gd name="connsiteY5" fmla="*/ 202883 h 848677"/>
                      <a:gd name="connsiteX6" fmla="*/ 154431 w 311595"/>
                      <a:gd name="connsiteY6" fmla="*/ 260031 h 848677"/>
                      <a:gd name="connsiteX7" fmla="*/ 140144 w 311595"/>
                      <a:gd name="connsiteY7" fmla="*/ 322897 h 848677"/>
                      <a:gd name="connsiteX8" fmla="*/ 122999 w 311595"/>
                      <a:gd name="connsiteY8" fmla="*/ 368617 h 848677"/>
                      <a:gd name="connsiteX9" fmla="*/ 114427 w 311595"/>
                      <a:gd name="connsiteY9" fmla="*/ 391477 h 848677"/>
                      <a:gd name="connsiteX10" fmla="*/ 114427 w 311595"/>
                      <a:gd name="connsiteY10" fmla="*/ 417195 h 848677"/>
                      <a:gd name="connsiteX11" fmla="*/ 111570 w 311595"/>
                      <a:gd name="connsiteY11" fmla="*/ 457200 h 848677"/>
                      <a:gd name="connsiteX12" fmla="*/ 102997 w 311595"/>
                      <a:gd name="connsiteY12" fmla="*/ 520065 h 848677"/>
                      <a:gd name="connsiteX13" fmla="*/ 88710 w 311595"/>
                      <a:gd name="connsiteY13" fmla="*/ 565785 h 848677"/>
                      <a:gd name="connsiteX14" fmla="*/ 65850 w 311595"/>
                      <a:gd name="connsiteY14" fmla="*/ 600075 h 848677"/>
                      <a:gd name="connsiteX15" fmla="*/ 48705 w 311595"/>
                      <a:gd name="connsiteY15" fmla="*/ 668655 h 848677"/>
                      <a:gd name="connsiteX16" fmla="*/ 42990 w 311595"/>
                      <a:gd name="connsiteY16" fmla="*/ 714375 h 848677"/>
                      <a:gd name="connsiteX17" fmla="*/ 20130 w 311595"/>
                      <a:gd name="connsiteY17" fmla="*/ 777240 h 848677"/>
                      <a:gd name="connsiteX18" fmla="*/ 11557 w 311595"/>
                      <a:gd name="connsiteY18" fmla="*/ 800100 h 848677"/>
                      <a:gd name="connsiteX19" fmla="*/ 5842 w 311595"/>
                      <a:gd name="connsiteY19" fmla="*/ 825817 h 848677"/>
                      <a:gd name="connsiteX20" fmla="*/ 2985 w 311595"/>
                      <a:gd name="connsiteY20" fmla="*/ 848677 h 848677"/>
                      <a:gd name="connsiteX21" fmla="*/ 127 w 311595"/>
                      <a:gd name="connsiteY21" fmla="*/ 697230 h 848677"/>
                      <a:gd name="connsiteX22" fmla="*/ 2986 w 311595"/>
                      <a:gd name="connsiteY22" fmla="*/ 560069 h 848677"/>
                      <a:gd name="connsiteX23" fmla="*/ 2985 w 311595"/>
                      <a:gd name="connsiteY23" fmla="*/ 482917 h 848677"/>
                      <a:gd name="connsiteX24" fmla="*/ 5842 w 311595"/>
                      <a:gd name="connsiteY24" fmla="*/ 428625 h 848677"/>
                      <a:gd name="connsiteX25" fmla="*/ 14414 w 311595"/>
                      <a:gd name="connsiteY25" fmla="*/ 402907 h 848677"/>
                      <a:gd name="connsiteX26" fmla="*/ 25845 w 311595"/>
                      <a:gd name="connsiteY26" fmla="*/ 377190 h 848677"/>
                      <a:gd name="connsiteX27" fmla="*/ 54419 w 311595"/>
                      <a:gd name="connsiteY27" fmla="*/ 317183 h 848677"/>
                      <a:gd name="connsiteX28" fmla="*/ 91567 w 311595"/>
                      <a:gd name="connsiteY28" fmla="*/ 265747 h 848677"/>
                      <a:gd name="connsiteX29" fmla="*/ 145860 w 311595"/>
                      <a:gd name="connsiteY29" fmla="*/ 182880 h 848677"/>
                      <a:gd name="connsiteX30" fmla="*/ 203010 w 311595"/>
                      <a:gd name="connsiteY30" fmla="*/ 111442 h 848677"/>
                      <a:gd name="connsiteX31" fmla="*/ 311595 w 311595"/>
                      <a:gd name="connsiteY31" fmla="*/ 0 h 848677"/>
                      <a:gd name="connsiteX0" fmla="*/ 317182 w 317182"/>
                      <a:gd name="connsiteY0" fmla="*/ 0 h 848677"/>
                      <a:gd name="connsiteX1" fmla="*/ 268604 w 317182"/>
                      <a:gd name="connsiteY1" fmla="*/ 80010 h 848677"/>
                      <a:gd name="connsiteX2" fmla="*/ 237172 w 317182"/>
                      <a:gd name="connsiteY2" fmla="*/ 108584 h 848677"/>
                      <a:gd name="connsiteX3" fmla="*/ 220027 w 317182"/>
                      <a:gd name="connsiteY3" fmla="*/ 148590 h 848677"/>
                      <a:gd name="connsiteX4" fmla="*/ 202882 w 317182"/>
                      <a:gd name="connsiteY4" fmla="*/ 177164 h 848677"/>
                      <a:gd name="connsiteX5" fmla="*/ 177164 w 317182"/>
                      <a:gd name="connsiteY5" fmla="*/ 202883 h 848677"/>
                      <a:gd name="connsiteX6" fmla="*/ 160018 w 317182"/>
                      <a:gd name="connsiteY6" fmla="*/ 260031 h 848677"/>
                      <a:gd name="connsiteX7" fmla="*/ 145731 w 317182"/>
                      <a:gd name="connsiteY7" fmla="*/ 322897 h 848677"/>
                      <a:gd name="connsiteX8" fmla="*/ 128586 w 317182"/>
                      <a:gd name="connsiteY8" fmla="*/ 368617 h 848677"/>
                      <a:gd name="connsiteX9" fmla="*/ 120014 w 317182"/>
                      <a:gd name="connsiteY9" fmla="*/ 391477 h 848677"/>
                      <a:gd name="connsiteX10" fmla="*/ 120014 w 317182"/>
                      <a:gd name="connsiteY10" fmla="*/ 417195 h 848677"/>
                      <a:gd name="connsiteX11" fmla="*/ 117157 w 317182"/>
                      <a:gd name="connsiteY11" fmla="*/ 457200 h 848677"/>
                      <a:gd name="connsiteX12" fmla="*/ 108584 w 317182"/>
                      <a:gd name="connsiteY12" fmla="*/ 520065 h 848677"/>
                      <a:gd name="connsiteX13" fmla="*/ 94297 w 317182"/>
                      <a:gd name="connsiteY13" fmla="*/ 565785 h 848677"/>
                      <a:gd name="connsiteX14" fmla="*/ 71437 w 317182"/>
                      <a:gd name="connsiteY14" fmla="*/ 600075 h 848677"/>
                      <a:gd name="connsiteX15" fmla="*/ 54292 w 317182"/>
                      <a:gd name="connsiteY15" fmla="*/ 668655 h 848677"/>
                      <a:gd name="connsiteX16" fmla="*/ 48577 w 317182"/>
                      <a:gd name="connsiteY16" fmla="*/ 714375 h 848677"/>
                      <a:gd name="connsiteX17" fmla="*/ 25717 w 317182"/>
                      <a:gd name="connsiteY17" fmla="*/ 777240 h 848677"/>
                      <a:gd name="connsiteX18" fmla="*/ 17144 w 317182"/>
                      <a:gd name="connsiteY18" fmla="*/ 800100 h 848677"/>
                      <a:gd name="connsiteX19" fmla="*/ 11429 w 317182"/>
                      <a:gd name="connsiteY19" fmla="*/ 825817 h 848677"/>
                      <a:gd name="connsiteX20" fmla="*/ 8572 w 317182"/>
                      <a:gd name="connsiteY20" fmla="*/ 848677 h 848677"/>
                      <a:gd name="connsiteX21" fmla="*/ 5714 w 317182"/>
                      <a:gd name="connsiteY21" fmla="*/ 697230 h 848677"/>
                      <a:gd name="connsiteX22" fmla="*/ 8573 w 317182"/>
                      <a:gd name="connsiteY22" fmla="*/ 560069 h 848677"/>
                      <a:gd name="connsiteX23" fmla="*/ 0 w 317182"/>
                      <a:gd name="connsiteY23" fmla="*/ 494347 h 848677"/>
                      <a:gd name="connsiteX24" fmla="*/ 11429 w 317182"/>
                      <a:gd name="connsiteY24" fmla="*/ 428625 h 848677"/>
                      <a:gd name="connsiteX25" fmla="*/ 20001 w 317182"/>
                      <a:gd name="connsiteY25" fmla="*/ 402907 h 848677"/>
                      <a:gd name="connsiteX26" fmla="*/ 31432 w 317182"/>
                      <a:gd name="connsiteY26" fmla="*/ 377190 h 848677"/>
                      <a:gd name="connsiteX27" fmla="*/ 60006 w 317182"/>
                      <a:gd name="connsiteY27" fmla="*/ 317183 h 848677"/>
                      <a:gd name="connsiteX28" fmla="*/ 97154 w 317182"/>
                      <a:gd name="connsiteY28" fmla="*/ 265747 h 848677"/>
                      <a:gd name="connsiteX29" fmla="*/ 151447 w 317182"/>
                      <a:gd name="connsiteY29" fmla="*/ 182880 h 848677"/>
                      <a:gd name="connsiteX30" fmla="*/ 208597 w 317182"/>
                      <a:gd name="connsiteY30" fmla="*/ 111442 h 848677"/>
                      <a:gd name="connsiteX31" fmla="*/ 317182 w 317182"/>
                      <a:gd name="connsiteY31" fmla="*/ 0 h 848677"/>
                      <a:gd name="connsiteX0" fmla="*/ 317182 w 317182"/>
                      <a:gd name="connsiteY0" fmla="*/ 0 h 848677"/>
                      <a:gd name="connsiteX1" fmla="*/ 268604 w 317182"/>
                      <a:gd name="connsiteY1" fmla="*/ 80010 h 848677"/>
                      <a:gd name="connsiteX2" fmla="*/ 237172 w 317182"/>
                      <a:gd name="connsiteY2" fmla="*/ 108584 h 848677"/>
                      <a:gd name="connsiteX3" fmla="*/ 220027 w 317182"/>
                      <a:gd name="connsiteY3" fmla="*/ 148590 h 848677"/>
                      <a:gd name="connsiteX4" fmla="*/ 202882 w 317182"/>
                      <a:gd name="connsiteY4" fmla="*/ 177164 h 848677"/>
                      <a:gd name="connsiteX5" fmla="*/ 177164 w 317182"/>
                      <a:gd name="connsiteY5" fmla="*/ 202883 h 848677"/>
                      <a:gd name="connsiteX6" fmla="*/ 160018 w 317182"/>
                      <a:gd name="connsiteY6" fmla="*/ 260031 h 848677"/>
                      <a:gd name="connsiteX7" fmla="*/ 145731 w 317182"/>
                      <a:gd name="connsiteY7" fmla="*/ 322897 h 848677"/>
                      <a:gd name="connsiteX8" fmla="*/ 128586 w 317182"/>
                      <a:gd name="connsiteY8" fmla="*/ 368617 h 848677"/>
                      <a:gd name="connsiteX9" fmla="*/ 120014 w 317182"/>
                      <a:gd name="connsiteY9" fmla="*/ 391477 h 848677"/>
                      <a:gd name="connsiteX10" fmla="*/ 120014 w 317182"/>
                      <a:gd name="connsiteY10" fmla="*/ 417195 h 848677"/>
                      <a:gd name="connsiteX11" fmla="*/ 117157 w 317182"/>
                      <a:gd name="connsiteY11" fmla="*/ 457200 h 848677"/>
                      <a:gd name="connsiteX12" fmla="*/ 108584 w 317182"/>
                      <a:gd name="connsiteY12" fmla="*/ 520065 h 848677"/>
                      <a:gd name="connsiteX13" fmla="*/ 94297 w 317182"/>
                      <a:gd name="connsiteY13" fmla="*/ 565785 h 848677"/>
                      <a:gd name="connsiteX14" fmla="*/ 71437 w 317182"/>
                      <a:gd name="connsiteY14" fmla="*/ 600075 h 848677"/>
                      <a:gd name="connsiteX15" fmla="*/ 54292 w 317182"/>
                      <a:gd name="connsiteY15" fmla="*/ 668655 h 848677"/>
                      <a:gd name="connsiteX16" fmla="*/ 48577 w 317182"/>
                      <a:gd name="connsiteY16" fmla="*/ 714375 h 848677"/>
                      <a:gd name="connsiteX17" fmla="*/ 25717 w 317182"/>
                      <a:gd name="connsiteY17" fmla="*/ 777240 h 848677"/>
                      <a:gd name="connsiteX18" fmla="*/ 17144 w 317182"/>
                      <a:gd name="connsiteY18" fmla="*/ 800100 h 848677"/>
                      <a:gd name="connsiteX19" fmla="*/ 11429 w 317182"/>
                      <a:gd name="connsiteY19" fmla="*/ 825817 h 848677"/>
                      <a:gd name="connsiteX20" fmla="*/ 8572 w 317182"/>
                      <a:gd name="connsiteY20" fmla="*/ 848677 h 848677"/>
                      <a:gd name="connsiteX21" fmla="*/ 5714 w 317182"/>
                      <a:gd name="connsiteY21" fmla="*/ 697230 h 848677"/>
                      <a:gd name="connsiteX22" fmla="*/ 0 w 317182"/>
                      <a:gd name="connsiteY22" fmla="*/ 574357 h 848677"/>
                      <a:gd name="connsiteX23" fmla="*/ 0 w 317182"/>
                      <a:gd name="connsiteY23" fmla="*/ 494347 h 848677"/>
                      <a:gd name="connsiteX24" fmla="*/ 11429 w 317182"/>
                      <a:gd name="connsiteY24" fmla="*/ 428625 h 848677"/>
                      <a:gd name="connsiteX25" fmla="*/ 20001 w 317182"/>
                      <a:gd name="connsiteY25" fmla="*/ 402907 h 848677"/>
                      <a:gd name="connsiteX26" fmla="*/ 31432 w 317182"/>
                      <a:gd name="connsiteY26" fmla="*/ 377190 h 848677"/>
                      <a:gd name="connsiteX27" fmla="*/ 60006 w 317182"/>
                      <a:gd name="connsiteY27" fmla="*/ 317183 h 848677"/>
                      <a:gd name="connsiteX28" fmla="*/ 97154 w 317182"/>
                      <a:gd name="connsiteY28" fmla="*/ 265747 h 848677"/>
                      <a:gd name="connsiteX29" fmla="*/ 151447 w 317182"/>
                      <a:gd name="connsiteY29" fmla="*/ 182880 h 848677"/>
                      <a:gd name="connsiteX30" fmla="*/ 208597 w 317182"/>
                      <a:gd name="connsiteY30" fmla="*/ 111442 h 848677"/>
                      <a:gd name="connsiteX31" fmla="*/ 317182 w 317182"/>
                      <a:gd name="connsiteY31" fmla="*/ 0 h 848677"/>
                      <a:gd name="connsiteX0" fmla="*/ 317182 w 317182"/>
                      <a:gd name="connsiteY0" fmla="*/ 0 h 848677"/>
                      <a:gd name="connsiteX1" fmla="*/ 268604 w 317182"/>
                      <a:gd name="connsiteY1" fmla="*/ 80010 h 848677"/>
                      <a:gd name="connsiteX2" fmla="*/ 237172 w 317182"/>
                      <a:gd name="connsiteY2" fmla="*/ 108584 h 848677"/>
                      <a:gd name="connsiteX3" fmla="*/ 220027 w 317182"/>
                      <a:gd name="connsiteY3" fmla="*/ 148590 h 848677"/>
                      <a:gd name="connsiteX4" fmla="*/ 202882 w 317182"/>
                      <a:gd name="connsiteY4" fmla="*/ 177164 h 848677"/>
                      <a:gd name="connsiteX5" fmla="*/ 177164 w 317182"/>
                      <a:gd name="connsiteY5" fmla="*/ 202883 h 848677"/>
                      <a:gd name="connsiteX6" fmla="*/ 160018 w 317182"/>
                      <a:gd name="connsiteY6" fmla="*/ 260031 h 848677"/>
                      <a:gd name="connsiteX7" fmla="*/ 145731 w 317182"/>
                      <a:gd name="connsiteY7" fmla="*/ 322897 h 848677"/>
                      <a:gd name="connsiteX8" fmla="*/ 128586 w 317182"/>
                      <a:gd name="connsiteY8" fmla="*/ 368617 h 848677"/>
                      <a:gd name="connsiteX9" fmla="*/ 120014 w 317182"/>
                      <a:gd name="connsiteY9" fmla="*/ 391477 h 848677"/>
                      <a:gd name="connsiteX10" fmla="*/ 120014 w 317182"/>
                      <a:gd name="connsiteY10" fmla="*/ 417195 h 848677"/>
                      <a:gd name="connsiteX11" fmla="*/ 117157 w 317182"/>
                      <a:gd name="connsiteY11" fmla="*/ 457200 h 848677"/>
                      <a:gd name="connsiteX12" fmla="*/ 108584 w 317182"/>
                      <a:gd name="connsiteY12" fmla="*/ 520065 h 848677"/>
                      <a:gd name="connsiteX13" fmla="*/ 94297 w 317182"/>
                      <a:gd name="connsiteY13" fmla="*/ 565785 h 848677"/>
                      <a:gd name="connsiteX14" fmla="*/ 71437 w 317182"/>
                      <a:gd name="connsiteY14" fmla="*/ 600075 h 848677"/>
                      <a:gd name="connsiteX15" fmla="*/ 54292 w 317182"/>
                      <a:gd name="connsiteY15" fmla="*/ 668655 h 848677"/>
                      <a:gd name="connsiteX16" fmla="*/ 48577 w 317182"/>
                      <a:gd name="connsiteY16" fmla="*/ 714375 h 848677"/>
                      <a:gd name="connsiteX17" fmla="*/ 25717 w 317182"/>
                      <a:gd name="connsiteY17" fmla="*/ 777240 h 848677"/>
                      <a:gd name="connsiteX18" fmla="*/ 17144 w 317182"/>
                      <a:gd name="connsiteY18" fmla="*/ 800100 h 848677"/>
                      <a:gd name="connsiteX19" fmla="*/ 11429 w 317182"/>
                      <a:gd name="connsiteY19" fmla="*/ 825817 h 848677"/>
                      <a:gd name="connsiteX20" fmla="*/ 8572 w 317182"/>
                      <a:gd name="connsiteY20" fmla="*/ 848677 h 848677"/>
                      <a:gd name="connsiteX21" fmla="*/ 5714 w 317182"/>
                      <a:gd name="connsiteY21" fmla="*/ 700088 h 848677"/>
                      <a:gd name="connsiteX22" fmla="*/ 0 w 317182"/>
                      <a:gd name="connsiteY22" fmla="*/ 574357 h 848677"/>
                      <a:gd name="connsiteX23" fmla="*/ 0 w 317182"/>
                      <a:gd name="connsiteY23" fmla="*/ 494347 h 848677"/>
                      <a:gd name="connsiteX24" fmla="*/ 11429 w 317182"/>
                      <a:gd name="connsiteY24" fmla="*/ 428625 h 848677"/>
                      <a:gd name="connsiteX25" fmla="*/ 20001 w 317182"/>
                      <a:gd name="connsiteY25" fmla="*/ 402907 h 848677"/>
                      <a:gd name="connsiteX26" fmla="*/ 31432 w 317182"/>
                      <a:gd name="connsiteY26" fmla="*/ 377190 h 848677"/>
                      <a:gd name="connsiteX27" fmla="*/ 60006 w 317182"/>
                      <a:gd name="connsiteY27" fmla="*/ 317183 h 848677"/>
                      <a:gd name="connsiteX28" fmla="*/ 97154 w 317182"/>
                      <a:gd name="connsiteY28" fmla="*/ 265747 h 848677"/>
                      <a:gd name="connsiteX29" fmla="*/ 151447 w 317182"/>
                      <a:gd name="connsiteY29" fmla="*/ 182880 h 848677"/>
                      <a:gd name="connsiteX30" fmla="*/ 208597 w 317182"/>
                      <a:gd name="connsiteY30" fmla="*/ 111442 h 848677"/>
                      <a:gd name="connsiteX31" fmla="*/ 317182 w 317182"/>
                      <a:gd name="connsiteY31" fmla="*/ 0 h 848677"/>
                      <a:gd name="connsiteX0" fmla="*/ 317264 w 317264"/>
                      <a:gd name="connsiteY0" fmla="*/ 0 h 825817"/>
                      <a:gd name="connsiteX1" fmla="*/ 268686 w 317264"/>
                      <a:gd name="connsiteY1" fmla="*/ 80010 h 825817"/>
                      <a:gd name="connsiteX2" fmla="*/ 237254 w 317264"/>
                      <a:gd name="connsiteY2" fmla="*/ 108584 h 825817"/>
                      <a:gd name="connsiteX3" fmla="*/ 220109 w 317264"/>
                      <a:gd name="connsiteY3" fmla="*/ 148590 h 825817"/>
                      <a:gd name="connsiteX4" fmla="*/ 202964 w 317264"/>
                      <a:gd name="connsiteY4" fmla="*/ 177164 h 825817"/>
                      <a:gd name="connsiteX5" fmla="*/ 177246 w 317264"/>
                      <a:gd name="connsiteY5" fmla="*/ 202883 h 825817"/>
                      <a:gd name="connsiteX6" fmla="*/ 160100 w 317264"/>
                      <a:gd name="connsiteY6" fmla="*/ 260031 h 825817"/>
                      <a:gd name="connsiteX7" fmla="*/ 145813 w 317264"/>
                      <a:gd name="connsiteY7" fmla="*/ 322897 h 825817"/>
                      <a:gd name="connsiteX8" fmla="*/ 128668 w 317264"/>
                      <a:gd name="connsiteY8" fmla="*/ 368617 h 825817"/>
                      <a:gd name="connsiteX9" fmla="*/ 120096 w 317264"/>
                      <a:gd name="connsiteY9" fmla="*/ 391477 h 825817"/>
                      <a:gd name="connsiteX10" fmla="*/ 120096 w 317264"/>
                      <a:gd name="connsiteY10" fmla="*/ 417195 h 825817"/>
                      <a:gd name="connsiteX11" fmla="*/ 117239 w 317264"/>
                      <a:gd name="connsiteY11" fmla="*/ 457200 h 825817"/>
                      <a:gd name="connsiteX12" fmla="*/ 108666 w 317264"/>
                      <a:gd name="connsiteY12" fmla="*/ 520065 h 825817"/>
                      <a:gd name="connsiteX13" fmla="*/ 94379 w 317264"/>
                      <a:gd name="connsiteY13" fmla="*/ 565785 h 825817"/>
                      <a:gd name="connsiteX14" fmla="*/ 71519 w 317264"/>
                      <a:gd name="connsiteY14" fmla="*/ 600075 h 825817"/>
                      <a:gd name="connsiteX15" fmla="*/ 54374 w 317264"/>
                      <a:gd name="connsiteY15" fmla="*/ 668655 h 825817"/>
                      <a:gd name="connsiteX16" fmla="*/ 48659 w 317264"/>
                      <a:gd name="connsiteY16" fmla="*/ 714375 h 825817"/>
                      <a:gd name="connsiteX17" fmla="*/ 25799 w 317264"/>
                      <a:gd name="connsiteY17" fmla="*/ 777240 h 825817"/>
                      <a:gd name="connsiteX18" fmla="*/ 17226 w 317264"/>
                      <a:gd name="connsiteY18" fmla="*/ 800100 h 825817"/>
                      <a:gd name="connsiteX19" fmla="*/ 11511 w 317264"/>
                      <a:gd name="connsiteY19" fmla="*/ 825817 h 825817"/>
                      <a:gd name="connsiteX20" fmla="*/ 82 w 317264"/>
                      <a:gd name="connsiteY20" fmla="*/ 742950 h 825817"/>
                      <a:gd name="connsiteX21" fmla="*/ 5796 w 317264"/>
                      <a:gd name="connsiteY21" fmla="*/ 700088 h 825817"/>
                      <a:gd name="connsiteX22" fmla="*/ 82 w 317264"/>
                      <a:gd name="connsiteY22" fmla="*/ 574357 h 825817"/>
                      <a:gd name="connsiteX23" fmla="*/ 82 w 317264"/>
                      <a:gd name="connsiteY23" fmla="*/ 494347 h 825817"/>
                      <a:gd name="connsiteX24" fmla="*/ 11511 w 317264"/>
                      <a:gd name="connsiteY24" fmla="*/ 428625 h 825817"/>
                      <a:gd name="connsiteX25" fmla="*/ 20083 w 317264"/>
                      <a:gd name="connsiteY25" fmla="*/ 402907 h 825817"/>
                      <a:gd name="connsiteX26" fmla="*/ 31514 w 317264"/>
                      <a:gd name="connsiteY26" fmla="*/ 377190 h 825817"/>
                      <a:gd name="connsiteX27" fmla="*/ 60088 w 317264"/>
                      <a:gd name="connsiteY27" fmla="*/ 317183 h 825817"/>
                      <a:gd name="connsiteX28" fmla="*/ 97236 w 317264"/>
                      <a:gd name="connsiteY28" fmla="*/ 265747 h 825817"/>
                      <a:gd name="connsiteX29" fmla="*/ 151529 w 317264"/>
                      <a:gd name="connsiteY29" fmla="*/ 182880 h 825817"/>
                      <a:gd name="connsiteX30" fmla="*/ 208679 w 317264"/>
                      <a:gd name="connsiteY30" fmla="*/ 111442 h 825817"/>
                      <a:gd name="connsiteX31" fmla="*/ 317264 w 317264"/>
                      <a:gd name="connsiteY31" fmla="*/ 0 h 825817"/>
                      <a:gd name="connsiteX0" fmla="*/ 317264 w 317264"/>
                      <a:gd name="connsiteY0" fmla="*/ 0 h 825817"/>
                      <a:gd name="connsiteX1" fmla="*/ 268686 w 317264"/>
                      <a:gd name="connsiteY1" fmla="*/ 80010 h 825817"/>
                      <a:gd name="connsiteX2" fmla="*/ 237254 w 317264"/>
                      <a:gd name="connsiteY2" fmla="*/ 108584 h 825817"/>
                      <a:gd name="connsiteX3" fmla="*/ 220109 w 317264"/>
                      <a:gd name="connsiteY3" fmla="*/ 148590 h 825817"/>
                      <a:gd name="connsiteX4" fmla="*/ 202964 w 317264"/>
                      <a:gd name="connsiteY4" fmla="*/ 177164 h 825817"/>
                      <a:gd name="connsiteX5" fmla="*/ 177246 w 317264"/>
                      <a:gd name="connsiteY5" fmla="*/ 202883 h 825817"/>
                      <a:gd name="connsiteX6" fmla="*/ 160100 w 317264"/>
                      <a:gd name="connsiteY6" fmla="*/ 260031 h 825817"/>
                      <a:gd name="connsiteX7" fmla="*/ 145813 w 317264"/>
                      <a:gd name="connsiteY7" fmla="*/ 322897 h 825817"/>
                      <a:gd name="connsiteX8" fmla="*/ 128668 w 317264"/>
                      <a:gd name="connsiteY8" fmla="*/ 368617 h 825817"/>
                      <a:gd name="connsiteX9" fmla="*/ 120096 w 317264"/>
                      <a:gd name="connsiteY9" fmla="*/ 391477 h 825817"/>
                      <a:gd name="connsiteX10" fmla="*/ 120096 w 317264"/>
                      <a:gd name="connsiteY10" fmla="*/ 417195 h 825817"/>
                      <a:gd name="connsiteX11" fmla="*/ 117239 w 317264"/>
                      <a:gd name="connsiteY11" fmla="*/ 457200 h 825817"/>
                      <a:gd name="connsiteX12" fmla="*/ 108666 w 317264"/>
                      <a:gd name="connsiteY12" fmla="*/ 520065 h 825817"/>
                      <a:gd name="connsiteX13" fmla="*/ 94379 w 317264"/>
                      <a:gd name="connsiteY13" fmla="*/ 565785 h 825817"/>
                      <a:gd name="connsiteX14" fmla="*/ 71519 w 317264"/>
                      <a:gd name="connsiteY14" fmla="*/ 600075 h 825817"/>
                      <a:gd name="connsiteX15" fmla="*/ 54374 w 317264"/>
                      <a:gd name="connsiteY15" fmla="*/ 668655 h 825817"/>
                      <a:gd name="connsiteX16" fmla="*/ 48659 w 317264"/>
                      <a:gd name="connsiteY16" fmla="*/ 714375 h 825817"/>
                      <a:gd name="connsiteX17" fmla="*/ 25799 w 317264"/>
                      <a:gd name="connsiteY17" fmla="*/ 777240 h 825817"/>
                      <a:gd name="connsiteX18" fmla="*/ 20083 w 317264"/>
                      <a:gd name="connsiteY18" fmla="*/ 800100 h 825817"/>
                      <a:gd name="connsiteX19" fmla="*/ 11511 w 317264"/>
                      <a:gd name="connsiteY19" fmla="*/ 825817 h 825817"/>
                      <a:gd name="connsiteX20" fmla="*/ 82 w 317264"/>
                      <a:gd name="connsiteY20" fmla="*/ 742950 h 825817"/>
                      <a:gd name="connsiteX21" fmla="*/ 5796 w 317264"/>
                      <a:gd name="connsiteY21" fmla="*/ 700088 h 825817"/>
                      <a:gd name="connsiteX22" fmla="*/ 82 w 317264"/>
                      <a:gd name="connsiteY22" fmla="*/ 574357 h 825817"/>
                      <a:gd name="connsiteX23" fmla="*/ 82 w 317264"/>
                      <a:gd name="connsiteY23" fmla="*/ 494347 h 825817"/>
                      <a:gd name="connsiteX24" fmla="*/ 11511 w 317264"/>
                      <a:gd name="connsiteY24" fmla="*/ 428625 h 825817"/>
                      <a:gd name="connsiteX25" fmla="*/ 20083 w 317264"/>
                      <a:gd name="connsiteY25" fmla="*/ 402907 h 825817"/>
                      <a:gd name="connsiteX26" fmla="*/ 31514 w 317264"/>
                      <a:gd name="connsiteY26" fmla="*/ 377190 h 825817"/>
                      <a:gd name="connsiteX27" fmla="*/ 60088 w 317264"/>
                      <a:gd name="connsiteY27" fmla="*/ 317183 h 825817"/>
                      <a:gd name="connsiteX28" fmla="*/ 97236 w 317264"/>
                      <a:gd name="connsiteY28" fmla="*/ 265747 h 825817"/>
                      <a:gd name="connsiteX29" fmla="*/ 151529 w 317264"/>
                      <a:gd name="connsiteY29" fmla="*/ 182880 h 825817"/>
                      <a:gd name="connsiteX30" fmla="*/ 208679 w 317264"/>
                      <a:gd name="connsiteY30" fmla="*/ 111442 h 825817"/>
                      <a:gd name="connsiteX31" fmla="*/ 317264 w 317264"/>
                      <a:gd name="connsiteY31" fmla="*/ 0 h 825817"/>
                      <a:gd name="connsiteX0" fmla="*/ 317264 w 317264"/>
                      <a:gd name="connsiteY0" fmla="*/ 0 h 837247"/>
                      <a:gd name="connsiteX1" fmla="*/ 268686 w 317264"/>
                      <a:gd name="connsiteY1" fmla="*/ 80010 h 837247"/>
                      <a:gd name="connsiteX2" fmla="*/ 237254 w 317264"/>
                      <a:gd name="connsiteY2" fmla="*/ 108584 h 837247"/>
                      <a:gd name="connsiteX3" fmla="*/ 220109 w 317264"/>
                      <a:gd name="connsiteY3" fmla="*/ 148590 h 837247"/>
                      <a:gd name="connsiteX4" fmla="*/ 202964 w 317264"/>
                      <a:gd name="connsiteY4" fmla="*/ 177164 h 837247"/>
                      <a:gd name="connsiteX5" fmla="*/ 177246 w 317264"/>
                      <a:gd name="connsiteY5" fmla="*/ 202883 h 837247"/>
                      <a:gd name="connsiteX6" fmla="*/ 160100 w 317264"/>
                      <a:gd name="connsiteY6" fmla="*/ 260031 h 837247"/>
                      <a:gd name="connsiteX7" fmla="*/ 145813 w 317264"/>
                      <a:gd name="connsiteY7" fmla="*/ 322897 h 837247"/>
                      <a:gd name="connsiteX8" fmla="*/ 128668 w 317264"/>
                      <a:gd name="connsiteY8" fmla="*/ 368617 h 837247"/>
                      <a:gd name="connsiteX9" fmla="*/ 120096 w 317264"/>
                      <a:gd name="connsiteY9" fmla="*/ 391477 h 837247"/>
                      <a:gd name="connsiteX10" fmla="*/ 120096 w 317264"/>
                      <a:gd name="connsiteY10" fmla="*/ 417195 h 837247"/>
                      <a:gd name="connsiteX11" fmla="*/ 117239 w 317264"/>
                      <a:gd name="connsiteY11" fmla="*/ 457200 h 837247"/>
                      <a:gd name="connsiteX12" fmla="*/ 108666 w 317264"/>
                      <a:gd name="connsiteY12" fmla="*/ 520065 h 837247"/>
                      <a:gd name="connsiteX13" fmla="*/ 94379 w 317264"/>
                      <a:gd name="connsiteY13" fmla="*/ 565785 h 837247"/>
                      <a:gd name="connsiteX14" fmla="*/ 71519 w 317264"/>
                      <a:gd name="connsiteY14" fmla="*/ 600075 h 837247"/>
                      <a:gd name="connsiteX15" fmla="*/ 54374 w 317264"/>
                      <a:gd name="connsiteY15" fmla="*/ 668655 h 837247"/>
                      <a:gd name="connsiteX16" fmla="*/ 48659 w 317264"/>
                      <a:gd name="connsiteY16" fmla="*/ 714375 h 837247"/>
                      <a:gd name="connsiteX17" fmla="*/ 25799 w 317264"/>
                      <a:gd name="connsiteY17" fmla="*/ 777240 h 837247"/>
                      <a:gd name="connsiteX18" fmla="*/ 20083 w 317264"/>
                      <a:gd name="connsiteY18" fmla="*/ 800100 h 837247"/>
                      <a:gd name="connsiteX19" fmla="*/ 81 w 317264"/>
                      <a:gd name="connsiteY19" fmla="*/ 837247 h 837247"/>
                      <a:gd name="connsiteX20" fmla="*/ 82 w 317264"/>
                      <a:gd name="connsiteY20" fmla="*/ 742950 h 837247"/>
                      <a:gd name="connsiteX21" fmla="*/ 5796 w 317264"/>
                      <a:gd name="connsiteY21" fmla="*/ 700088 h 837247"/>
                      <a:gd name="connsiteX22" fmla="*/ 82 w 317264"/>
                      <a:gd name="connsiteY22" fmla="*/ 574357 h 837247"/>
                      <a:gd name="connsiteX23" fmla="*/ 82 w 317264"/>
                      <a:gd name="connsiteY23" fmla="*/ 494347 h 837247"/>
                      <a:gd name="connsiteX24" fmla="*/ 11511 w 317264"/>
                      <a:gd name="connsiteY24" fmla="*/ 428625 h 837247"/>
                      <a:gd name="connsiteX25" fmla="*/ 20083 w 317264"/>
                      <a:gd name="connsiteY25" fmla="*/ 402907 h 837247"/>
                      <a:gd name="connsiteX26" fmla="*/ 31514 w 317264"/>
                      <a:gd name="connsiteY26" fmla="*/ 377190 h 837247"/>
                      <a:gd name="connsiteX27" fmla="*/ 60088 w 317264"/>
                      <a:gd name="connsiteY27" fmla="*/ 317183 h 837247"/>
                      <a:gd name="connsiteX28" fmla="*/ 97236 w 317264"/>
                      <a:gd name="connsiteY28" fmla="*/ 265747 h 837247"/>
                      <a:gd name="connsiteX29" fmla="*/ 151529 w 317264"/>
                      <a:gd name="connsiteY29" fmla="*/ 182880 h 837247"/>
                      <a:gd name="connsiteX30" fmla="*/ 208679 w 317264"/>
                      <a:gd name="connsiteY30" fmla="*/ 111442 h 837247"/>
                      <a:gd name="connsiteX31" fmla="*/ 317264 w 317264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8585 w 317183"/>
                      <a:gd name="connsiteY12" fmla="*/ 520065 h 837247"/>
                      <a:gd name="connsiteX13" fmla="*/ 94298 w 317183"/>
                      <a:gd name="connsiteY13" fmla="*/ 565785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714375 h 837247"/>
                      <a:gd name="connsiteX17" fmla="*/ 25718 w 317183"/>
                      <a:gd name="connsiteY17" fmla="*/ 777240 h 837247"/>
                      <a:gd name="connsiteX18" fmla="*/ 20002 w 317183"/>
                      <a:gd name="connsiteY18" fmla="*/ 800100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94347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8585 w 317183"/>
                      <a:gd name="connsiteY12" fmla="*/ 520065 h 837247"/>
                      <a:gd name="connsiteX13" fmla="*/ 94298 w 317183"/>
                      <a:gd name="connsiteY13" fmla="*/ 565785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714375 h 837247"/>
                      <a:gd name="connsiteX17" fmla="*/ 25718 w 317183"/>
                      <a:gd name="connsiteY17" fmla="*/ 777240 h 837247"/>
                      <a:gd name="connsiteX18" fmla="*/ 20002 w 317183"/>
                      <a:gd name="connsiteY18" fmla="*/ 800100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1431 w 317183"/>
                      <a:gd name="connsiteY23" fmla="*/ 50006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8585 w 317183"/>
                      <a:gd name="connsiteY12" fmla="*/ 520065 h 837247"/>
                      <a:gd name="connsiteX13" fmla="*/ 94298 w 317183"/>
                      <a:gd name="connsiteY13" fmla="*/ 565785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714375 h 837247"/>
                      <a:gd name="connsiteX17" fmla="*/ 25718 w 317183"/>
                      <a:gd name="connsiteY17" fmla="*/ 777240 h 837247"/>
                      <a:gd name="connsiteX18" fmla="*/ 20002 w 317183"/>
                      <a:gd name="connsiteY18" fmla="*/ 800100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8585 w 317183"/>
                      <a:gd name="connsiteY12" fmla="*/ 520065 h 837247"/>
                      <a:gd name="connsiteX13" fmla="*/ 94298 w 317183"/>
                      <a:gd name="connsiteY13" fmla="*/ 565785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31433 w 317183"/>
                      <a:gd name="connsiteY16" fmla="*/ 702945 h 837247"/>
                      <a:gd name="connsiteX17" fmla="*/ 25718 w 317183"/>
                      <a:gd name="connsiteY17" fmla="*/ 777240 h 837247"/>
                      <a:gd name="connsiteX18" fmla="*/ 20002 w 317183"/>
                      <a:gd name="connsiteY18" fmla="*/ 800100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8585 w 317183"/>
                      <a:gd name="connsiteY12" fmla="*/ 520065 h 837247"/>
                      <a:gd name="connsiteX13" fmla="*/ 94298 w 317183"/>
                      <a:gd name="connsiteY13" fmla="*/ 565785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31433 w 317183"/>
                      <a:gd name="connsiteY16" fmla="*/ 702945 h 837247"/>
                      <a:gd name="connsiteX17" fmla="*/ 25718 w 317183"/>
                      <a:gd name="connsiteY17" fmla="*/ 777240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8585 w 317183"/>
                      <a:gd name="connsiteY12" fmla="*/ 520065 h 837247"/>
                      <a:gd name="connsiteX13" fmla="*/ 94298 w 317183"/>
                      <a:gd name="connsiteY13" fmla="*/ 565785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31433 w 317183"/>
                      <a:gd name="connsiteY16" fmla="*/ 70294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8585 w 317183"/>
                      <a:gd name="connsiteY12" fmla="*/ 520065 h 837247"/>
                      <a:gd name="connsiteX13" fmla="*/ 94298 w 317183"/>
                      <a:gd name="connsiteY13" fmla="*/ 565785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8585 w 317183"/>
                      <a:gd name="connsiteY12" fmla="*/ 520065 h 837247"/>
                      <a:gd name="connsiteX13" fmla="*/ 9429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0012 w 317183"/>
                      <a:gd name="connsiteY12" fmla="*/ 505777 h 837247"/>
                      <a:gd name="connsiteX13" fmla="*/ 9429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17158 w 317183"/>
                      <a:gd name="connsiteY11" fmla="*/ 457200 h 837247"/>
                      <a:gd name="connsiteX12" fmla="*/ 100012 w 317183"/>
                      <a:gd name="connsiteY12" fmla="*/ 505777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02870 w 317183"/>
                      <a:gd name="connsiteY11" fmla="*/ 460058 h 837247"/>
                      <a:gd name="connsiteX12" fmla="*/ 100012 w 317183"/>
                      <a:gd name="connsiteY12" fmla="*/ 505777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28587 w 317183"/>
                      <a:gd name="connsiteY8" fmla="*/ 368617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20015 w 317183"/>
                      <a:gd name="connsiteY10" fmla="*/ 417195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08585 w 317183"/>
                      <a:gd name="connsiteY10" fmla="*/ 422910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08585 w 317183"/>
                      <a:gd name="connsiteY10" fmla="*/ 422910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45732 w 317183"/>
                      <a:gd name="connsiteY7" fmla="*/ 322897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14300 w 317183"/>
                      <a:gd name="connsiteY10" fmla="*/ 431483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02883 h 837247"/>
                      <a:gd name="connsiteX6" fmla="*/ 160019 w 317183"/>
                      <a:gd name="connsiteY6" fmla="*/ 260031 h 837247"/>
                      <a:gd name="connsiteX7" fmla="*/ 134302 w 317183"/>
                      <a:gd name="connsiteY7" fmla="*/ 325754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14300 w 317183"/>
                      <a:gd name="connsiteY10" fmla="*/ 431483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14313 h 837247"/>
                      <a:gd name="connsiteX6" fmla="*/ 160019 w 317183"/>
                      <a:gd name="connsiteY6" fmla="*/ 260031 h 837247"/>
                      <a:gd name="connsiteX7" fmla="*/ 134302 w 317183"/>
                      <a:gd name="connsiteY7" fmla="*/ 325754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14300 w 317183"/>
                      <a:gd name="connsiteY10" fmla="*/ 431483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2883 w 317183"/>
                      <a:gd name="connsiteY4" fmla="*/ 177164 h 837247"/>
                      <a:gd name="connsiteX5" fmla="*/ 177165 w 317183"/>
                      <a:gd name="connsiteY5" fmla="*/ 214313 h 837247"/>
                      <a:gd name="connsiteX6" fmla="*/ 160019 w 317183"/>
                      <a:gd name="connsiteY6" fmla="*/ 260031 h 837247"/>
                      <a:gd name="connsiteX7" fmla="*/ 151447 w 317183"/>
                      <a:gd name="connsiteY7" fmla="*/ 308609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14300 w 317183"/>
                      <a:gd name="connsiteY10" fmla="*/ 431483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0028 w 317183"/>
                      <a:gd name="connsiteY3" fmla="*/ 148590 h 837247"/>
                      <a:gd name="connsiteX4" fmla="*/ 200025 w 317183"/>
                      <a:gd name="connsiteY4" fmla="*/ 174307 h 837247"/>
                      <a:gd name="connsiteX5" fmla="*/ 177165 w 317183"/>
                      <a:gd name="connsiteY5" fmla="*/ 214313 h 837247"/>
                      <a:gd name="connsiteX6" fmla="*/ 160019 w 317183"/>
                      <a:gd name="connsiteY6" fmla="*/ 260031 h 837247"/>
                      <a:gd name="connsiteX7" fmla="*/ 151447 w 317183"/>
                      <a:gd name="connsiteY7" fmla="*/ 308609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14300 w 317183"/>
                      <a:gd name="connsiteY10" fmla="*/ 431483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2886 w 317183"/>
                      <a:gd name="connsiteY3" fmla="*/ 137160 h 837247"/>
                      <a:gd name="connsiteX4" fmla="*/ 200025 w 317183"/>
                      <a:gd name="connsiteY4" fmla="*/ 174307 h 837247"/>
                      <a:gd name="connsiteX5" fmla="*/ 177165 w 317183"/>
                      <a:gd name="connsiteY5" fmla="*/ 214313 h 837247"/>
                      <a:gd name="connsiteX6" fmla="*/ 160019 w 317183"/>
                      <a:gd name="connsiteY6" fmla="*/ 260031 h 837247"/>
                      <a:gd name="connsiteX7" fmla="*/ 151447 w 317183"/>
                      <a:gd name="connsiteY7" fmla="*/ 308609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14300 w 317183"/>
                      <a:gd name="connsiteY10" fmla="*/ 431483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80010 h 837247"/>
                      <a:gd name="connsiteX2" fmla="*/ 237173 w 317183"/>
                      <a:gd name="connsiteY2" fmla="*/ 108584 h 837247"/>
                      <a:gd name="connsiteX3" fmla="*/ 222886 w 317183"/>
                      <a:gd name="connsiteY3" fmla="*/ 137160 h 837247"/>
                      <a:gd name="connsiteX4" fmla="*/ 200025 w 317183"/>
                      <a:gd name="connsiteY4" fmla="*/ 174307 h 837247"/>
                      <a:gd name="connsiteX5" fmla="*/ 177165 w 317183"/>
                      <a:gd name="connsiteY5" fmla="*/ 214313 h 837247"/>
                      <a:gd name="connsiteX6" fmla="*/ 160019 w 317183"/>
                      <a:gd name="connsiteY6" fmla="*/ 260031 h 837247"/>
                      <a:gd name="connsiteX7" fmla="*/ 151447 w 317183"/>
                      <a:gd name="connsiteY7" fmla="*/ 308609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14300 w 317183"/>
                      <a:gd name="connsiteY10" fmla="*/ 431483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17183 w 317183"/>
                      <a:gd name="connsiteY0" fmla="*/ 0 h 837247"/>
                      <a:gd name="connsiteX1" fmla="*/ 268605 w 317183"/>
                      <a:gd name="connsiteY1" fmla="*/ 77153 h 837247"/>
                      <a:gd name="connsiteX2" fmla="*/ 237173 w 317183"/>
                      <a:gd name="connsiteY2" fmla="*/ 108584 h 837247"/>
                      <a:gd name="connsiteX3" fmla="*/ 222886 w 317183"/>
                      <a:gd name="connsiteY3" fmla="*/ 137160 h 837247"/>
                      <a:gd name="connsiteX4" fmla="*/ 200025 w 317183"/>
                      <a:gd name="connsiteY4" fmla="*/ 174307 h 837247"/>
                      <a:gd name="connsiteX5" fmla="*/ 177165 w 317183"/>
                      <a:gd name="connsiteY5" fmla="*/ 214313 h 837247"/>
                      <a:gd name="connsiteX6" fmla="*/ 160019 w 317183"/>
                      <a:gd name="connsiteY6" fmla="*/ 260031 h 837247"/>
                      <a:gd name="connsiteX7" fmla="*/ 151447 w 317183"/>
                      <a:gd name="connsiteY7" fmla="*/ 308609 h 837247"/>
                      <a:gd name="connsiteX8" fmla="*/ 131445 w 317183"/>
                      <a:gd name="connsiteY8" fmla="*/ 362902 h 837247"/>
                      <a:gd name="connsiteX9" fmla="*/ 120015 w 317183"/>
                      <a:gd name="connsiteY9" fmla="*/ 391477 h 837247"/>
                      <a:gd name="connsiteX10" fmla="*/ 114300 w 317183"/>
                      <a:gd name="connsiteY10" fmla="*/ 431483 h 837247"/>
                      <a:gd name="connsiteX11" fmla="*/ 102870 w 317183"/>
                      <a:gd name="connsiteY11" fmla="*/ 460058 h 837247"/>
                      <a:gd name="connsiteX12" fmla="*/ 97155 w 317183"/>
                      <a:gd name="connsiteY12" fmla="*/ 508634 h 837247"/>
                      <a:gd name="connsiteX13" fmla="*/ 82868 w 317183"/>
                      <a:gd name="connsiteY13" fmla="*/ 551498 h 837247"/>
                      <a:gd name="connsiteX14" fmla="*/ 71438 w 317183"/>
                      <a:gd name="connsiteY14" fmla="*/ 600075 h 837247"/>
                      <a:gd name="connsiteX15" fmla="*/ 54293 w 317183"/>
                      <a:gd name="connsiteY15" fmla="*/ 668655 h 837247"/>
                      <a:gd name="connsiteX16" fmla="*/ 48578 w 317183"/>
                      <a:gd name="connsiteY16" fmla="*/ 691515 h 837247"/>
                      <a:gd name="connsiteX17" fmla="*/ 25718 w 317183"/>
                      <a:gd name="connsiteY17" fmla="*/ 757238 h 837247"/>
                      <a:gd name="connsiteX18" fmla="*/ 22860 w 317183"/>
                      <a:gd name="connsiteY18" fmla="*/ 760095 h 837247"/>
                      <a:gd name="connsiteX19" fmla="*/ 0 w 317183"/>
                      <a:gd name="connsiteY19" fmla="*/ 837247 h 837247"/>
                      <a:gd name="connsiteX20" fmla="*/ 8573 w 317183"/>
                      <a:gd name="connsiteY20" fmla="*/ 742950 h 837247"/>
                      <a:gd name="connsiteX21" fmla="*/ 5715 w 317183"/>
                      <a:gd name="connsiteY21" fmla="*/ 700088 h 837247"/>
                      <a:gd name="connsiteX22" fmla="*/ 1 w 317183"/>
                      <a:gd name="connsiteY22" fmla="*/ 574357 h 837247"/>
                      <a:gd name="connsiteX23" fmla="*/ 1 w 317183"/>
                      <a:gd name="connsiteY23" fmla="*/ 488632 h 837247"/>
                      <a:gd name="connsiteX24" fmla="*/ 11430 w 317183"/>
                      <a:gd name="connsiteY24" fmla="*/ 428625 h 837247"/>
                      <a:gd name="connsiteX25" fmla="*/ 20002 w 317183"/>
                      <a:gd name="connsiteY25" fmla="*/ 402907 h 837247"/>
                      <a:gd name="connsiteX26" fmla="*/ 31433 w 317183"/>
                      <a:gd name="connsiteY26" fmla="*/ 377190 h 837247"/>
                      <a:gd name="connsiteX27" fmla="*/ 60007 w 317183"/>
                      <a:gd name="connsiteY27" fmla="*/ 317183 h 837247"/>
                      <a:gd name="connsiteX28" fmla="*/ 97155 w 317183"/>
                      <a:gd name="connsiteY28" fmla="*/ 265747 h 837247"/>
                      <a:gd name="connsiteX29" fmla="*/ 151448 w 317183"/>
                      <a:gd name="connsiteY29" fmla="*/ 182880 h 837247"/>
                      <a:gd name="connsiteX30" fmla="*/ 208598 w 317183"/>
                      <a:gd name="connsiteY30" fmla="*/ 111442 h 837247"/>
                      <a:gd name="connsiteX31" fmla="*/ 317183 w 317183"/>
                      <a:gd name="connsiteY31" fmla="*/ 0 h 837247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54293 w 305753"/>
                      <a:gd name="connsiteY15" fmla="*/ 654368 h 822960"/>
                      <a:gd name="connsiteX16" fmla="*/ 48578 w 305753"/>
                      <a:gd name="connsiteY16" fmla="*/ 67722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5715 w 305753"/>
                      <a:gd name="connsiteY21" fmla="*/ 685801 h 822960"/>
                      <a:gd name="connsiteX22" fmla="*/ 1 w 305753"/>
                      <a:gd name="connsiteY22" fmla="*/ 560070 h 822960"/>
                      <a:gd name="connsiteX23" fmla="*/ 1 w 305753"/>
                      <a:gd name="connsiteY23" fmla="*/ 47434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0007 w 305753"/>
                      <a:gd name="connsiteY27" fmla="*/ 302896 h 822960"/>
                      <a:gd name="connsiteX28" fmla="*/ 97155 w 305753"/>
                      <a:gd name="connsiteY28" fmla="*/ 251460 h 822960"/>
                      <a:gd name="connsiteX29" fmla="*/ 151448 w 305753"/>
                      <a:gd name="connsiteY29" fmla="*/ 168593 h 822960"/>
                      <a:gd name="connsiteX30" fmla="*/ 208598 w 305753"/>
                      <a:gd name="connsiteY30" fmla="*/ 97155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54293 w 305753"/>
                      <a:gd name="connsiteY15" fmla="*/ 654368 h 822960"/>
                      <a:gd name="connsiteX16" fmla="*/ 48578 w 305753"/>
                      <a:gd name="connsiteY16" fmla="*/ 67722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5715 w 305753"/>
                      <a:gd name="connsiteY21" fmla="*/ 685801 h 822960"/>
                      <a:gd name="connsiteX22" fmla="*/ 1 w 305753"/>
                      <a:gd name="connsiteY22" fmla="*/ 560070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0007 w 305753"/>
                      <a:gd name="connsiteY27" fmla="*/ 302896 h 822960"/>
                      <a:gd name="connsiteX28" fmla="*/ 97155 w 305753"/>
                      <a:gd name="connsiteY28" fmla="*/ 251460 h 822960"/>
                      <a:gd name="connsiteX29" fmla="*/ 151448 w 305753"/>
                      <a:gd name="connsiteY29" fmla="*/ 168593 h 822960"/>
                      <a:gd name="connsiteX30" fmla="*/ 208598 w 305753"/>
                      <a:gd name="connsiteY30" fmla="*/ 97155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54293 w 305753"/>
                      <a:gd name="connsiteY15" fmla="*/ 654368 h 822960"/>
                      <a:gd name="connsiteX16" fmla="*/ 48578 w 305753"/>
                      <a:gd name="connsiteY16" fmla="*/ 67722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5715 w 305753"/>
                      <a:gd name="connsiteY21" fmla="*/ 685801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0007 w 305753"/>
                      <a:gd name="connsiteY27" fmla="*/ 302896 h 822960"/>
                      <a:gd name="connsiteX28" fmla="*/ 97155 w 305753"/>
                      <a:gd name="connsiteY28" fmla="*/ 251460 h 822960"/>
                      <a:gd name="connsiteX29" fmla="*/ 151448 w 305753"/>
                      <a:gd name="connsiteY29" fmla="*/ 168593 h 822960"/>
                      <a:gd name="connsiteX30" fmla="*/ 208598 w 305753"/>
                      <a:gd name="connsiteY30" fmla="*/ 97155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54293 w 305753"/>
                      <a:gd name="connsiteY15" fmla="*/ 654368 h 822960"/>
                      <a:gd name="connsiteX16" fmla="*/ 48578 w 305753"/>
                      <a:gd name="connsiteY16" fmla="*/ 67722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5715 w 305753"/>
                      <a:gd name="connsiteY21" fmla="*/ 685801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8580 w 305753"/>
                      <a:gd name="connsiteY27" fmla="*/ 302896 h 822960"/>
                      <a:gd name="connsiteX28" fmla="*/ 97155 w 305753"/>
                      <a:gd name="connsiteY28" fmla="*/ 251460 h 822960"/>
                      <a:gd name="connsiteX29" fmla="*/ 151448 w 305753"/>
                      <a:gd name="connsiteY29" fmla="*/ 168593 h 822960"/>
                      <a:gd name="connsiteX30" fmla="*/ 208598 w 305753"/>
                      <a:gd name="connsiteY30" fmla="*/ 97155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54293 w 305753"/>
                      <a:gd name="connsiteY15" fmla="*/ 654368 h 822960"/>
                      <a:gd name="connsiteX16" fmla="*/ 48578 w 305753"/>
                      <a:gd name="connsiteY16" fmla="*/ 67722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5715 w 305753"/>
                      <a:gd name="connsiteY21" fmla="*/ 685801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8580 w 305753"/>
                      <a:gd name="connsiteY27" fmla="*/ 302896 h 822960"/>
                      <a:gd name="connsiteX28" fmla="*/ 102870 w 305753"/>
                      <a:gd name="connsiteY28" fmla="*/ 242888 h 822960"/>
                      <a:gd name="connsiteX29" fmla="*/ 151448 w 305753"/>
                      <a:gd name="connsiteY29" fmla="*/ 168593 h 822960"/>
                      <a:gd name="connsiteX30" fmla="*/ 208598 w 305753"/>
                      <a:gd name="connsiteY30" fmla="*/ 97155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54293 w 305753"/>
                      <a:gd name="connsiteY15" fmla="*/ 654368 h 822960"/>
                      <a:gd name="connsiteX16" fmla="*/ 48578 w 305753"/>
                      <a:gd name="connsiteY16" fmla="*/ 67722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5715 w 305753"/>
                      <a:gd name="connsiteY21" fmla="*/ 685801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8580 w 305753"/>
                      <a:gd name="connsiteY27" fmla="*/ 302896 h 822960"/>
                      <a:gd name="connsiteX28" fmla="*/ 102870 w 305753"/>
                      <a:gd name="connsiteY28" fmla="*/ 242888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97155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54293 w 305753"/>
                      <a:gd name="connsiteY15" fmla="*/ 654368 h 822960"/>
                      <a:gd name="connsiteX16" fmla="*/ 48578 w 305753"/>
                      <a:gd name="connsiteY16" fmla="*/ 67722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5715 w 305753"/>
                      <a:gd name="connsiteY21" fmla="*/ 685801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8580 w 305753"/>
                      <a:gd name="connsiteY27" fmla="*/ 302896 h 822960"/>
                      <a:gd name="connsiteX28" fmla="*/ 102870 w 305753"/>
                      <a:gd name="connsiteY28" fmla="*/ 242888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8578 w 305753"/>
                      <a:gd name="connsiteY16" fmla="*/ 67722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5715 w 305753"/>
                      <a:gd name="connsiteY21" fmla="*/ 685801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8580 w 305753"/>
                      <a:gd name="connsiteY27" fmla="*/ 302896 h 822960"/>
                      <a:gd name="connsiteX28" fmla="*/ 102870 w 305753"/>
                      <a:gd name="connsiteY28" fmla="*/ 242888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5715 w 305753"/>
                      <a:gd name="connsiteY21" fmla="*/ 685801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8580 w 305753"/>
                      <a:gd name="connsiteY27" fmla="*/ 302896 h 822960"/>
                      <a:gd name="connsiteX28" fmla="*/ 102870 w 305753"/>
                      <a:gd name="connsiteY28" fmla="*/ 242888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28663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8580 w 305753"/>
                      <a:gd name="connsiteY27" fmla="*/ 302896 h 822960"/>
                      <a:gd name="connsiteX28" fmla="*/ 102870 w 305753"/>
                      <a:gd name="connsiteY28" fmla="*/ 242888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31433 w 305753"/>
                      <a:gd name="connsiteY26" fmla="*/ 362903 h 822960"/>
                      <a:gd name="connsiteX27" fmla="*/ 68580 w 305753"/>
                      <a:gd name="connsiteY27" fmla="*/ 302896 h 822960"/>
                      <a:gd name="connsiteX28" fmla="*/ 102870 w 305753"/>
                      <a:gd name="connsiteY28" fmla="*/ 242888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0002 w 305753"/>
                      <a:gd name="connsiteY25" fmla="*/ 388620 h 822960"/>
                      <a:gd name="connsiteX26" fmla="*/ 42863 w 305753"/>
                      <a:gd name="connsiteY26" fmla="*/ 331470 h 822960"/>
                      <a:gd name="connsiteX27" fmla="*/ 68580 w 305753"/>
                      <a:gd name="connsiteY27" fmla="*/ 302896 h 822960"/>
                      <a:gd name="connsiteX28" fmla="*/ 102870 w 305753"/>
                      <a:gd name="connsiteY28" fmla="*/ 242888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68580 w 305753"/>
                      <a:gd name="connsiteY27" fmla="*/ 302896 h 822960"/>
                      <a:gd name="connsiteX28" fmla="*/ 102870 w 305753"/>
                      <a:gd name="connsiteY28" fmla="*/ 242888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2870 w 305753"/>
                      <a:gd name="connsiteY28" fmla="*/ 242888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57163 w 305753"/>
                      <a:gd name="connsiteY29" fmla="*/ 168593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08598 w 305753"/>
                      <a:gd name="connsiteY30" fmla="*/ 105727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68605 w 305753"/>
                      <a:gd name="connsiteY1" fmla="*/ 6286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2870 w 305753"/>
                      <a:gd name="connsiteY11" fmla="*/ 445771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0015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31445 w 305753"/>
                      <a:gd name="connsiteY8" fmla="*/ 348615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51447 w 305753"/>
                      <a:gd name="connsiteY7" fmla="*/ 294322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48589 w 305753"/>
                      <a:gd name="connsiteY7" fmla="*/ 285750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48589 w 305753"/>
                      <a:gd name="connsiteY7" fmla="*/ 285750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48589 w 305753"/>
                      <a:gd name="connsiteY7" fmla="*/ 285750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1431 w 305753"/>
                      <a:gd name="connsiteY23" fmla="*/ 46291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48589 w 305753"/>
                      <a:gd name="connsiteY7" fmla="*/ 285750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1497 h 822960"/>
                      <a:gd name="connsiteX23" fmla="*/ 1 w 305753"/>
                      <a:gd name="connsiteY23" fmla="*/ 47434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48589 w 305753"/>
                      <a:gd name="connsiteY7" fmla="*/ 285750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7212 h 822960"/>
                      <a:gd name="connsiteX23" fmla="*/ 1 w 305753"/>
                      <a:gd name="connsiteY23" fmla="*/ 47434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05728 w 305753"/>
                      <a:gd name="connsiteY28" fmla="*/ 217170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48589 w 305753"/>
                      <a:gd name="connsiteY7" fmla="*/ 285750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7212 h 822960"/>
                      <a:gd name="connsiteX23" fmla="*/ 1 w 305753"/>
                      <a:gd name="connsiteY23" fmla="*/ 47434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17158 w 305753"/>
                      <a:gd name="connsiteY28" fmla="*/ 208597 h 822960"/>
                      <a:gd name="connsiteX29" fmla="*/ 162878 w 305753"/>
                      <a:gd name="connsiteY29" fmla="*/ 140018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48589 w 305753"/>
                      <a:gd name="connsiteY7" fmla="*/ 285750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8573 w 305753"/>
                      <a:gd name="connsiteY20" fmla="*/ 737236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7212 h 822960"/>
                      <a:gd name="connsiteX23" fmla="*/ 1 w 305753"/>
                      <a:gd name="connsiteY23" fmla="*/ 47434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17158 w 305753"/>
                      <a:gd name="connsiteY28" fmla="*/ 208597 h 822960"/>
                      <a:gd name="connsiteX29" fmla="*/ 162878 w 305753"/>
                      <a:gd name="connsiteY29" fmla="*/ 145733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48589 w 305753"/>
                      <a:gd name="connsiteY7" fmla="*/ 285750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2858 w 305753"/>
                      <a:gd name="connsiteY20" fmla="*/ 751524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7212 h 822960"/>
                      <a:gd name="connsiteX23" fmla="*/ 1 w 305753"/>
                      <a:gd name="connsiteY23" fmla="*/ 47434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17158 w 305753"/>
                      <a:gd name="connsiteY28" fmla="*/ 208597 h 822960"/>
                      <a:gd name="connsiteX29" fmla="*/ 162878 w 305753"/>
                      <a:gd name="connsiteY29" fmla="*/ 145733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5753 w 305753"/>
                      <a:gd name="connsiteY0" fmla="*/ 0 h 822960"/>
                      <a:gd name="connsiteX1" fmla="*/ 271462 w 305753"/>
                      <a:gd name="connsiteY1" fmla="*/ 51436 h 822960"/>
                      <a:gd name="connsiteX2" fmla="*/ 237173 w 305753"/>
                      <a:gd name="connsiteY2" fmla="*/ 94297 h 822960"/>
                      <a:gd name="connsiteX3" fmla="*/ 222886 w 305753"/>
                      <a:gd name="connsiteY3" fmla="*/ 122873 h 822960"/>
                      <a:gd name="connsiteX4" fmla="*/ 200025 w 305753"/>
                      <a:gd name="connsiteY4" fmla="*/ 160020 h 822960"/>
                      <a:gd name="connsiteX5" fmla="*/ 177165 w 305753"/>
                      <a:gd name="connsiteY5" fmla="*/ 200026 h 822960"/>
                      <a:gd name="connsiteX6" fmla="*/ 160019 w 305753"/>
                      <a:gd name="connsiteY6" fmla="*/ 245744 h 822960"/>
                      <a:gd name="connsiteX7" fmla="*/ 148589 w 305753"/>
                      <a:gd name="connsiteY7" fmla="*/ 285750 h 822960"/>
                      <a:gd name="connsiteX8" fmla="*/ 140018 w 305753"/>
                      <a:gd name="connsiteY8" fmla="*/ 328612 h 822960"/>
                      <a:gd name="connsiteX9" fmla="*/ 125730 w 305753"/>
                      <a:gd name="connsiteY9" fmla="*/ 377190 h 822960"/>
                      <a:gd name="connsiteX10" fmla="*/ 114300 w 305753"/>
                      <a:gd name="connsiteY10" fmla="*/ 417196 h 822960"/>
                      <a:gd name="connsiteX11" fmla="*/ 108585 w 305753"/>
                      <a:gd name="connsiteY11" fmla="*/ 448629 h 822960"/>
                      <a:gd name="connsiteX12" fmla="*/ 97155 w 305753"/>
                      <a:gd name="connsiteY12" fmla="*/ 494347 h 822960"/>
                      <a:gd name="connsiteX13" fmla="*/ 82868 w 305753"/>
                      <a:gd name="connsiteY13" fmla="*/ 537211 h 822960"/>
                      <a:gd name="connsiteX14" fmla="*/ 71438 w 305753"/>
                      <a:gd name="connsiteY14" fmla="*/ 585788 h 822960"/>
                      <a:gd name="connsiteX15" fmla="*/ 60008 w 305753"/>
                      <a:gd name="connsiteY15" fmla="*/ 625793 h 822960"/>
                      <a:gd name="connsiteX16" fmla="*/ 40005 w 305753"/>
                      <a:gd name="connsiteY16" fmla="*/ 688658 h 822960"/>
                      <a:gd name="connsiteX17" fmla="*/ 25718 w 305753"/>
                      <a:gd name="connsiteY17" fmla="*/ 742951 h 822960"/>
                      <a:gd name="connsiteX18" fmla="*/ 22860 w 305753"/>
                      <a:gd name="connsiteY18" fmla="*/ 745808 h 822960"/>
                      <a:gd name="connsiteX19" fmla="*/ 0 w 305753"/>
                      <a:gd name="connsiteY19" fmla="*/ 822960 h 822960"/>
                      <a:gd name="connsiteX20" fmla="*/ 2858 w 305753"/>
                      <a:gd name="connsiteY20" fmla="*/ 751524 h 822960"/>
                      <a:gd name="connsiteX21" fmla="*/ 2857 w 305753"/>
                      <a:gd name="connsiteY21" fmla="*/ 677228 h 822960"/>
                      <a:gd name="connsiteX22" fmla="*/ 5716 w 305753"/>
                      <a:gd name="connsiteY22" fmla="*/ 557212 h 822960"/>
                      <a:gd name="connsiteX23" fmla="*/ 1 w 305753"/>
                      <a:gd name="connsiteY23" fmla="*/ 474345 h 822960"/>
                      <a:gd name="connsiteX24" fmla="*/ 11430 w 305753"/>
                      <a:gd name="connsiteY24" fmla="*/ 414338 h 822960"/>
                      <a:gd name="connsiteX25" fmla="*/ 25717 w 305753"/>
                      <a:gd name="connsiteY25" fmla="*/ 377190 h 822960"/>
                      <a:gd name="connsiteX26" fmla="*/ 42863 w 305753"/>
                      <a:gd name="connsiteY26" fmla="*/ 331470 h 822960"/>
                      <a:gd name="connsiteX27" fmla="*/ 74295 w 305753"/>
                      <a:gd name="connsiteY27" fmla="*/ 280036 h 822960"/>
                      <a:gd name="connsiteX28" fmla="*/ 117158 w 305753"/>
                      <a:gd name="connsiteY28" fmla="*/ 208597 h 822960"/>
                      <a:gd name="connsiteX29" fmla="*/ 162878 w 305753"/>
                      <a:gd name="connsiteY29" fmla="*/ 145733 h 822960"/>
                      <a:gd name="connsiteX30" fmla="*/ 214313 w 305753"/>
                      <a:gd name="connsiteY30" fmla="*/ 88582 h 822960"/>
                      <a:gd name="connsiteX31" fmla="*/ 305753 w 305753"/>
                      <a:gd name="connsiteY31" fmla="*/ 0 h 822960"/>
                      <a:gd name="connsiteX0" fmla="*/ 308610 w 308610"/>
                      <a:gd name="connsiteY0" fmla="*/ 0 h 822960"/>
                      <a:gd name="connsiteX1" fmla="*/ 274319 w 308610"/>
                      <a:gd name="connsiteY1" fmla="*/ 51436 h 822960"/>
                      <a:gd name="connsiteX2" fmla="*/ 240030 w 308610"/>
                      <a:gd name="connsiteY2" fmla="*/ 94297 h 822960"/>
                      <a:gd name="connsiteX3" fmla="*/ 225743 w 308610"/>
                      <a:gd name="connsiteY3" fmla="*/ 122873 h 822960"/>
                      <a:gd name="connsiteX4" fmla="*/ 202882 w 308610"/>
                      <a:gd name="connsiteY4" fmla="*/ 160020 h 822960"/>
                      <a:gd name="connsiteX5" fmla="*/ 180022 w 308610"/>
                      <a:gd name="connsiteY5" fmla="*/ 200026 h 822960"/>
                      <a:gd name="connsiteX6" fmla="*/ 162876 w 308610"/>
                      <a:gd name="connsiteY6" fmla="*/ 245744 h 822960"/>
                      <a:gd name="connsiteX7" fmla="*/ 151446 w 308610"/>
                      <a:gd name="connsiteY7" fmla="*/ 285750 h 822960"/>
                      <a:gd name="connsiteX8" fmla="*/ 142875 w 308610"/>
                      <a:gd name="connsiteY8" fmla="*/ 328612 h 822960"/>
                      <a:gd name="connsiteX9" fmla="*/ 128587 w 308610"/>
                      <a:gd name="connsiteY9" fmla="*/ 377190 h 822960"/>
                      <a:gd name="connsiteX10" fmla="*/ 117157 w 308610"/>
                      <a:gd name="connsiteY10" fmla="*/ 417196 h 822960"/>
                      <a:gd name="connsiteX11" fmla="*/ 111442 w 308610"/>
                      <a:gd name="connsiteY11" fmla="*/ 448629 h 822960"/>
                      <a:gd name="connsiteX12" fmla="*/ 100012 w 308610"/>
                      <a:gd name="connsiteY12" fmla="*/ 494347 h 822960"/>
                      <a:gd name="connsiteX13" fmla="*/ 85725 w 308610"/>
                      <a:gd name="connsiteY13" fmla="*/ 537211 h 822960"/>
                      <a:gd name="connsiteX14" fmla="*/ 74295 w 308610"/>
                      <a:gd name="connsiteY14" fmla="*/ 585788 h 822960"/>
                      <a:gd name="connsiteX15" fmla="*/ 62865 w 308610"/>
                      <a:gd name="connsiteY15" fmla="*/ 625793 h 822960"/>
                      <a:gd name="connsiteX16" fmla="*/ 42862 w 308610"/>
                      <a:gd name="connsiteY16" fmla="*/ 688658 h 822960"/>
                      <a:gd name="connsiteX17" fmla="*/ 28575 w 308610"/>
                      <a:gd name="connsiteY17" fmla="*/ 742951 h 822960"/>
                      <a:gd name="connsiteX18" fmla="*/ 25717 w 308610"/>
                      <a:gd name="connsiteY18" fmla="*/ 745808 h 822960"/>
                      <a:gd name="connsiteX19" fmla="*/ 2857 w 308610"/>
                      <a:gd name="connsiteY19" fmla="*/ 822960 h 822960"/>
                      <a:gd name="connsiteX20" fmla="*/ 5715 w 308610"/>
                      <a:gd name="connsiteY20" fmla="*/ 751524 h 822960"/>
                      <a:gd name="connsiteX21" fmla="*/ 5714 w 308610"/>
                      <a:gd name="connsiteY21" fmla="*/ 677228 h 822960"/>
                      <a:gd name="connsiteX22" fmla="*/ 0 w 308610"/>
                      <a:gd name="connsiteY22" fmla="*/ 562927 h 822960"/>
                      <a:gd name="connsiteX23" fmla="*/ 2858 w 308610"/>
                      <a:gd name="connsiteY23" fmla="*/ 474345 h 822960"/>
                      <a:gd name="connsiteX24" fmla="*/ 14287 w 308610"/>
                      <a:gd name="connsiteY24" fmla="*/ 414338 h 822960"/>
                      <a:gd name="connsiteX25" fmla="*/ 28574 w 308610"/>
                      <a:gd name="connsiteY25" fmla="*/ 377190 h 822960"/>
                      <a:gd name="connsiteX26" fmla="*/ 45720 w 308610"/>
                      <a:gd name="connsiteY26" fmla="*/ 331470 h 822960"/>
                      <a:gd name="connsiteX27" fmla="*/ 77152 w 308610"/>
                      <a:gd name="connsiteY27" fmla="*/ 280036 h 822960"/>
                      <a:gd name="connsiteX28" fmla="*/ 120015 w 308610"/>
                      <a:gd name="connsiteY28" fmla="*/ 208597 h 822960"/>
                      <a:gd name="connsiteX29" fmla="*/ 165735 w 308610"/>
                      <a:gd name="connsiteY29" fmla="*/ 145733 h 822960"/>
                      <a:gd name="connsiteX30" fmla="*/ 217170 w 308610"/>
                      <a:gd name="connsiteY30" fmla="*/ 88582 h 822960"/>
                      <a:gd name="connsiteX31" fmla="*/ 308610 w 308610"/>
                      <a:gd name="connsiteY31" fmla="*/ 0 h 822960"/>
                      <a:gd name="connsiteX0" fmla="*/ 308885 w 308885"/>
                      <a:gd name="connsiteY0" fmla="*/ 0 h 822960"/>
                      <a:gd name="connsiteX1" fmla="*/ 274594 w 308885"/>
                      <a:gd name="connsiteY1" fmla="*/ 51436 h 822960"/>
                      <a:gd name="connsiteX2" fmla="*/ 240305 w 308885"/>
                      <a:gd name="connsiteY2" fmla="*/ 94297 h 822960"/>
                      <a:gd name="connsiteX3" fmla="*/ 226018 w 308885"/>
                      <a:gd name="connsiteY3" fmla="*/ 122873 h 822960"/>
                      <a:gd name="connsiteX4" fmla="*/ 203157 w 308885"/>
                      <a:gd name="connsiteY4" fmla="*/ 160020 h 822960"/>
                      <a:gd name="connsiteX5" fmla="*/ 180297 w 308885"/>
                      <a:gd name="connsiteY5" fmla="*/ 200026 h 822960"/>
                      <a:gd name="connsiteX6" fmla="*/ 163151 w 308885"/>
                      <a:gd name="connsiteY6" fmla="*/ 245744 h 822960"/>
                      <a:gd name="connsiteX7" fmla="*/ 151721 w 308885"/>
                      <a:gd name="connsiteY7" fmla="*/ 285750 h 822960"/>
                      <a:gd name="connsiteX8" fmla="*/ 143150 w 308885"/>
                      <a:gd name="connsiteY8" fmla="*/ 328612 h 822960"/>
                      <a:gd name="connsiteX9" fmla="*/ 128862 w 308885"/>
                      <a:gd name="connsiteY9" fmla="*/ 377190 h 822960"/>
                      <a:gd name="connsiteX10" fmla="*/ 117432 w 308885"/>
                      <a:gd name="connsiteY10" fmla="*/ 417196 h 822960"/>
                      <a:gd name="connsiteX11" fmla="*/ 111717 w 308885"/>
                      <a:gd name="connsiteY11" fmla="*/ 448629 h 822960"/>
                      <a:gd name="connsiteX12" fmla="*/ 100287 w 308885"/>
                      <a:gd name="connsiteY12" fmla="*/ 494347 h 822960"/>
                      <a:gd name="connsiteX13" fmla="*/ 86000 w 308885"/>
                      <a:gd name="connsiteY13" fmla="*/ 537211 h 822960"/>
                      <a:gd name="connsiteX14" fmla="*/ 74570 w 308885"/>
                      <a:gd name="connsiteY14" fmla="*/ 585788 h 822960"/>
                      <a:gd name="connsiteX15" fmla="*/ 63140 w 308885"/>
                      <a:gd name="connsiteY15" fmla="*/ 625793 h 822960"/>
                      <a:gd name="connsiteX16" fmla="*/ 43137 w 308885"/>
                      <a:gd name="connsiteY16" fmla="*/ 688658 h 822960"/>
                      <a:gd name="connsiteX17" fmla="*/ 28850 w 308885"/>
                      <a:gd name="connsiteY17" fmla="*/ 742951 h 822960"/>
                      <a:gd name="connsiteX18" fmla="*/ 25992 w 308885"/>
                      <a:gd name="connsiteY18" fmla="*/ 745808 h 822960"/>
                      <a:gd name="connsiteX19" fmla="*/ 3132 w 308885"/>
                      <a:gd name="connsiteY19" fmla="*/ 822960 h 822960"/>
                      <a:gd name="connsiteX20" fmla="*/ 5990 w 308885"/>
                      <a:gd name="connsiteY20" fmla="*/ 751524 h 822960"/>
                      <a:gd name="connsiteX21" fmla="*/ 274 w 308885"/>
                      <a:gd name="connsiteY21" fmla="*/ 680085 h 822960"/>
                      <a:gd name="connsiteX22" fmla="*/ 275 w 308885"/>
                      <a:gd name="connsiteY22" fmla="*/ 562927 h 822960"/>
                      <a:gd name="connsiteX23" fmla="*/ 3133 w 308885"/>
                      <a:gd name="connsiteY23" fmla="*/ 474345 h 822960"/>
                      <a:gd name="connsiteX24" fmla="*/ 14562 w 308885"/>
                      <a:gd name="connsiteY24" fmla="*/ 414338 h 822960"/>
                      <a:gd name="connsiteX25" fmla="*/ 28849 w 308885"/>
                      <a:gd name="connsiteY25" fmla="*/ 377190 h 822960"/>
                      <a:gd name="connsiteX26" fmla="*/ 45995 w 308885"/>
                      <a:gd name="connsiteY26" fmla="*/ 331470 h 822960"/>
                      <a:gd name="connsiteX27" fmla="*/ 77427 w 308885"/>
                      <a:gd name="connsiteY27" fmla="*/ 280036 h 822960"/>
                      <a:gd name="connsiteX28" fmla="*/ 120290 w 308885"/>
                      <a:gd name="connsiteY28" fmla="*/ 208597 h 822960"/>
                      <a:gd name="connsiteX29" fmla="*/ 166010 w 308885"/>
                      <a:gd name="connsiteY29" fmla="*/ 145733 h 822960"/>
                      <a:gd name="connsiteX30" fmla="*/ 217445 w 308885"/>
                      <a:gd name="connsiteY30" fmla="*/ 88582 h 822960"/>
                      <a:gd name="connsiteX31" fmla="*/ 308885 w 308885"/>
                      <a:gd name="connsiteY31" fmla="*/ 0 h 822960"/>
                      <a:gd name="connsiteX0" fmla="*/ 308885 w 308885"/>
                      <a:gd name="connsiteY0" fmla="*/ 0 h 822960"/>
                      <a:gd name="connsiteX1" fmla="*/ 274594 w 308885"/>
                      <a:gd name="connsiteY1" fmla="*/ 51436 h 822960"/>
                      <a:gd name="connsiteX2" fmla="*/ 240305 w 308885"/>
                      <a:gd name="connsiteY2" fmla="*/ 94297 h 822960"/>
                      <a:gd name="connsiteX3" fmla="*/ 226018 w 308885"/>
                      <a:gd name="connsiteY3" fmla="*/ 122873 h 822960"/>
                      <a:gd name="connsiteX4" fmla="*/ 203157 w 308885"/>
                      <a:gd name="connsiteY4" fmla="*/ 160020 h 822960"/>
                      <a:gd name="connsiteX5" fmla="*/ 180297 w 308885"/>
                      <a:gd name="connsiteY5" fmla="*/ 200026 h 822960"/>
                      <a:gd name="connsiteX6" fmla="*/ 163151 w 308885"/>
                      <a:gd name="connsiteY6" fmla="*/ 245744 h 822960"/>
                      <a:gd name="connsiteX7" fmla="*/ 151721 w 308885"/>
                      <a:gd name="connsiteY7" fmla="*/ 285750 h 822960"/>
                      <a:gd name="connsiteX8" fmla="*/ 143150 w 308885"/>
                      <a:gd name="connsiteY8" fmla="*/ 328612 h 822960"/>
                      <a:gd name="connsiteX9" fmla="*/ 128862 w 308885"/>
                      <a:gd name="connsiteY9" fmla="*/ 377190 h 822960"/>
                      <a:gd name="connsiteX10" fmla="*/ 117432 w 308885"/>
                      <a:gd name="connsiteY10" fmla="*/ 417196 h 822960"/>
                      <a:gd name="connsiteX11" fmla="*/ 111717 w 308885"/>
                      <a:gd name="connsiteY11" fmla="*/ 448629 h 822960"/>
                      <a:gd name="connsiteX12" fmla="*/ 100287 w 308885"/>
                      <a:gd name="connsiteY12" fmla="*/ 494347 h 822960"/>
                      <a:gd name="connsiteX13" fmla="*/ 94572 w 308885"/>
                      <a:gd name="connsiteY13" fmla="*/ 537211 h 822960"/>
                      <a:gd name="connsiteX14" fmla="*/ 74570 w 308885"/>
                      <a:gd name="connsiteY14" fmla="*/ 585788 h 822960"/>
                      <a:gd name="connsiteX15" fmla="*/ 63140 w 308885"/>
                      <a:gd name="connsiteY15" fmla="*/ 625793 h 822960"/>
                      <a:gd name="connsiteX16" fmla="*/ 43137 w 308885"/>
                      <a:gd name="connsiteY16" fmla="*/ 688658 h 822960"/>
                      <a:gd name="connsiteX17" fmla="*/ 28850 w 308885"/>
                      <a:gd name="connsiteY17" fmla="*/ 742951 h 822960"/>
                      <a:gd name="connsiteX18" fmla="*/ 25992 w 308885"/>
                      <a:gd name="connsiteY18" fmla="*/ 745808 h 822960"/>
                      <a:gd name="connsiteX19" fmla="*/ 3132 w 308885"/>
                      <a:gd name="connsiteY19" fmla="*/ 822960 h 822960"/>
                      <a:gd name="connsiteX20" fmla="*/ 5990 w 308885"/>
                      <a:gd name="connsiteY20" fmla="*/ 751524 h 822960"/>
                      <a:gd name="connsiteX21" fmla="*/ 274 w 308885"/>
                      <a:gd name="connsiteY21" fmla="*/ 680085 h 822960"/>
                      <a:gd name="connsiteX22" fmla="*/ 275 w 308885"/>
                      <a:gd name="connsiteY22" fmla="*/ 562927 h 822960"/>
                      <a:gd name="connsiteX23" fmla="*/ 3133 w 308885"/>
                      <a:gd name="connsiteY23" fmla="*/ 474345 h 822960"/>
                      <a:gd name="connsiteX24" fmla="*/ 14562 w 308885"/>
                      <a:gd name="connsiteY24" fmla="*/ 414338 h 822960"/>
                      <a:gd name="connsiteX25" fmla="*/ 28849 w 308885"/>
                      <a:gd name="connsiteY25" fmla="*/ 377190 h 822960"/>
                      <a:gd name="connsiteX26" fmla="*/ 45995 w 308885"/>
                      <a:gd name="connsiteY26" fmla="*/ 331470 h 822960"/>
                      <a:gd name="connsiteX27" fmla="*/ 77427 w 308885"/>
                      <a:gd name="connsiteY27" fmla="*/ 280036 h 822960"/>
                      <a:gd name="connsiteX28" fmla="*/ 120290 w 308885"/>
                      <a:gd name="connsiteY28" fmla="*/ 208597 h 822960"/>
                      <a:gd name="connsiteX29" fmla="*/ 166010 w 308885"/>
                      <a:gd name="connsiteY29" fmla="*/ 145733 h 822960"/>
                      <a:gd name="connsiteX30" fmla="*/ 217445 w 308885"/>
                      <a:gd name="connsiteY30" fmla="*/ 88582 h 822960"/>
                      <a:gd name="connsiteX31" fmla="*/ 308885 w 308885"/>
                      <a:gd name="connsiteY31" fmla="*/ 0 h 822960"/>
                      <a:gd name="connsiteX0" fmla="*/ 308885 w 308885"/>
                      <a:gd name="connsiteY0" fmla="*/ 0 h 822960"/>
                      <a:gd name="connsiteX1" fmla="*/ 274594 w 308885"/>
                      <a:gd name="connsiteY1" fmla="*/ 51436 h 822960"/>
                      <a:gd name="connsiteX2" fmla="*/ 240305 w 308885"/>
                      <a:gd name="connsiteY2" fmla="*/ 94297 h 822960"/>
                      <a:gd name="connsiteX3" fmla="*/ 226018 w 308885"/>
                      <a:gd name="connsiteY3" fmla="*/ 122873 h 822960"/>
                      <a:gd name="connsiteX4" fmla="*/ 203157 w 308885"/>
                      <a:gd name="connsiteY4" fmla="*/ 160020 h 822960"/>
                      <a:gd name="connsiteX5" fmla="*/ 180297 w 308885"/>
                      <a:gd name="connsiteY5" fmla="*/ 200026 h 822960"/>
                      <a:gd name="connsiteX6" fmla="*/ 163151 w 308885"/>
                      <a:gd name="connsiteY6" fmla="*/ 245744 h 822960"/>
                      <a:gd name="connsiteX7" fmla="*/ 151721 w 308885"/>
                      <a:gd name="connsiteY7" fmla="*/ 285750 h 822960"/>
                      <a:gd name="connsiteX8" fmla="*/ 143150 w 308885"/>
                      <a:gd name="connsiteY8" fmla="*/ 328612 h 822960"/>
                      <a:gd name="connsiteX9" fmla="*/ 128862 w 308885"/>
                      <a:gd name="connsiteY9" fmla="*/ 377190 h 822960"/>
                      <a:gd name="connsiteX10" fmla="*/ 117432 w 308885"/>
                      <a:gd name="connsiteY10" fmla="*/ 417196 h 822960"/>
                      <a:gd name="connsiteX11" fmla="*/ 111717 w 308885"/>
                      <a:gd name="connsiteY11" fmla="*/ 448629 h 822960"/>
                      <a:gd name="connsiteX12" fmla="*/ 100287 w 308885"/>
                      <a:gd name="connsiteY12" fmla="*/ 494347 h 822960"/>
                      <a:gd name="connsiteX13" fmla="*/ 94572 w 308885"/>
                      <a:gd name="connsiteY13" fmla="*/ 537211 h 822960"/>
                      <a:gd name="connsiteX14" fmla="*/ 74570 w 308885"/>
                      <a:gd name="connsiteY14" fmla="*/ 585788 h 822960"/>
                      <a:gd name="connsiteX15" fmla="*/ 63140 w 308885"/>
                      <a:gd name="connsiteY15" fmla="*/ 625793 h 822960"/>
                      <a:gd name="connsiteX16" fmla="*/ 43137 w 308885"/>
                      <a:gd name="connsiteY16" fmla="*/ 688658 h 822960"/>
                      <a:gd name="connsiteX17" fmla="*/ 28850 w 308885"/>
                      <a:gd name="connsiteY17" fmla="*/ 742951 h 822960"/>
                      <a:gd name="connsiteX18" fmla="*/ 25992 w 308885"/>
                      <a:gd name="connsiteY18" fmla="*/ 745808 h 822960"/>
                      <a:gd name="connsiteX19" fmla="*/ 3132 w 308885"/>
                      <a:gd name="connsiteY19" fmla="*/ 822960 h 822960"/>
                      <a:gd name="connsiteX20" fmla="*/ 5990 w 308885"/>
                      <a:gd name="connsiteY20" fmla="*/ 751524 h 822960"/>
                      <a:gd name="connsiteX21" fmla="*/ 274 w 308885"/>
                      <a:gd name="connsiteY21" fmla="*/ 680085 h 822960"/>
                      <a:gd name="connsiteX22" fmla="*/ 275 w 308885"/>
                      <a:gd name="connsiteY22" fmla="*/ 562927 h 822960"/>
                      <a:gd name="connsiteX23" fmla="*/ 3133 w 308885"/>
                      <a:gd name="connsiteY23" fmla="*/ 474345 h 822960"/>
                      <a:gd name="connsiteX24" fmla="*/ 5989 w 308885"/>
                      <a:gd name="connsiteY24" fmla="*/ 400051 h 822960"/>
                      <a:gd name="connsiteX25" fmla="*/ 28849 w 308885"/>
                      <a:gd name="connsiteY25" fmla="*/ 377190 h 822960"/>
                      <a:gd name="connsiteX26" fmla="*/ 45995 w 308885"/>
                      <a:gd name="connsiteY26" fmla="*/ 331470 h 822960"/>
                      <a:gd name="connsiteX27" fmla="*/ 77427 w 308885"/>
                      <a:gd name="connsiteY27" fmla="*/ 280036 h 822960"/>
                      <a:gd name="connsiteX28" fmla="*/ 120290 w 308885"/>
                      <a:gd name="connsiteY28" fmla="*/ 208597 h 822960"/>
                      <a:gd name="connsiteX29" fmla="*/ 166010 w 308885"/>
                      <a:gd name="connsiteY29" fmla="*/ 145733 h 822960"/>
                      <a:gd name="connsiteX30" fmla="*/ 217445 w 308885"/>
                      <a:gd name="connsiteY30" fmla="*/ 88582 h 822960"/>
                      <a:gd name="connsiteX31" fmla="*/ 308885 w 308885"/>
                      <a:gd name="connsiteY31" fmla="*/ 0 h 822960"/>
                      <a:gd name="connsiteX0" fmla="*/ 308885 w 308885"/>
                      <a:gd name="connsiteY0" fmla="*/ 0 h 822960"/>
                      <a:gd name="connsiteX1" fmla="*/ 274594 w 308885"/>
                      <a:gd name="connsiteY1" fmla="*/ 51436 h 822960"/>
                      <a:gd name="connsiteX2" fmla="*/ 240305 w 308885"/>
                      <a:gd name="connsiteY2" fmla="*/ 94297 h 822960"/>
                      <a:gd name="connsiteX3" fmla="*/ 226018 w 308885"/>
                      <a:gd name="connsiteY3" fmla="*/ 122873 h 822960"/>
                      <a:gd name="connsiteX4" fmla="*/ 203157 w 308885"/>
                      <a:gd name="connsiteY4" fmla="*/ 160020 h 822960"/>
                      <a:gd name="connsiteX5" fmla="*/ 180297 w 308885"/>
                      <a:gd name="connsiteY5" fmla="*/ 200026 h 822960"/>
                      <a:gd name="connsiteX6" fmla="*/ 163151 w 308885"/>
                      <a:gd name="connsiteY6" fmla="*/ 245744 h 822960"/>
                      <a:gd name="connsiteX7" fmla="*/ 151721 w 308885"/>
                      <a:gd name="connsiteY7" fmla="*/ 285750 h 822960"/>
                      <a:gd name="connsiteX8" fmla="*/ 143150 w 308885"/>
                      <a:gd name="connsiteY8" fmla="*/ 328612 h 822960"/>
                      <a:gd name="connsiteX9" fmla="*/ 128862 w 308885"/>
                      <a:gd name="connsiteY9" fmla="*/ 377190 h 822960"/>
                      <a:gd name="connsiteX10" fmla="*/ 117432 w 308885"/>
                      <a:gd name="connsiteY10" fmla="*/ 417196 h 822960"/>
                      <a:gd name="connsiteX11" fmla="*/ 111717 w 308885"/>
                      <a:gd name="connsiteY11" fmla="*/ 448629 h 822960"/>
                      <a:gd name="connsiteX12" fmla="*/ 100287 w 308885"/>
                      <a:gd name="connsiteY12" fmla="*/ 494347 h 822960"/>
                      <a:gd name="connsiteX13" fmla="*/ 94572 w 308885"/>
                      <a:gd name="connsiteY13" fmla="*/ 537211 h 822960"/>
                      <a:gd name="connsiteX14" fmla="*/ 74570 w 308885"/>
                      <a:gd name="connsiteY14" fmla="*/ 585788 h 822960"/>
                      <a:gd name="connsiteX15" fmla="*/ 63140 w 308885"/>
                      <a:gd name="connsiteY15" fmla="*/ 625793 h 822960"/>
                      <a:gd name="connsiteX16" fmla="*/ 43137 w 308885"/>
                      <a:gd name="connsiteY16" fmla="*/ 688658 h 822960"/>
                      <a:gd name="connsiteX17" fmla="*/ 28850 w 308885"/>
                      <a:gd name="connsiteY17" fmla="*/ 742951 h 822960"/>
                      <a:gd name="connsiteX18" fmla="*/ 25992 w 308885"/>
                      <a:gd name="connsiteY18" fmla="*/ 745808 h 822960"/>
                      <a:gd name="connsiteX19" fmla="*/ 3132 w 308885"/>
                      <a:gd name="connsiteY19" fmla="*/ 822960 h 822960"/>
                      <a:gd name="connsiteX20" fmla="*/ 5990 w 308885"/>
                      <a:gd name="connsiteY20" fmla="*/ 751524 h 822960"/>
                      <a:gd name="connsiteX21" fmla="*/ 274 w 308885"/>
                      <a:gd name="connsiteY21" fmla="*/ 680085 h 822960"/>
                      <a:gd name="connsiteX22" fmla="*/ 275 w 308885"/>
                      <a:gd name="connsiteY22" fmla="*/ 562927 h 822960"/>
                      <a:gd name="connsiteX23" fmla="*/ 3133 w 308885"/>
                      <a:gd name="connsiteY23" fmla="*/ 474345 h 822960"/>
                      <a:gd name="connsiteX24" fmla="*/ 5989 w 308885"/>
                      <a:gd name="connsiteY24" fmla="*/ 400051 h 822960"/>
                      <a:gd name="connsiteX25" fmla="*/ 25991 w 308885"/>
                      <a:gd name="connsiteY25" fmla="*/ 368618 h 822960"/>
                      <a:gd name="connsiteX26" fmla="*/ 45995 w 308885"/>
                      <a:gd name="connsiteY26" fmla="*/ 331470 h 822960"/>
                      <a:gd name="connsiteX27" fmla="*/ 77427 w 308885"/>
                      <a:gd name="connsiteY27" fmla="*/ 280036 h 822960"/>
                      <a:gd name="connsiteX28" fmla="*/ 120290 w 308885"/>
                      <a:gd name="connsiteY28" fmla="*/ 208597 h 822960"/>
                      <a:gd name="connsiteX29" fmla="*/ 166010 w 308885"/>
                      <a:gd name="connsiteY29" fmla="*/ 145733 h 822960"/>
                      <a:gd name="connsiteX30" fmla="*/ 217445 w 308885"/>
                      <a:gd name="connsiteY30" fmla="*/ 88582 h 822960"/>
                      <a:gd name="connsiteX31" fmla="*/ 308885 w 308885"/>
                      <a:gd name="connsiteY31" fmla="*/ 0 h 822960"/>
                      <a:gd name="connsiteX0" fmla="*/ 308885 w 308885"/>
                      <a:gd name="connsiteY0" fmla="*/ 0 h 822960"/>
                      <a:gd name="connsiteX1" fmla="*/ 274594 w 308885"/>
                      <a:gd name="connsiteY1" fmla="*/ 51436 h 822960"/>
                      <a:gd name="connsiteX2" fmla="*/ 240305 w 308885"/>
                      <a:gd name="connsiteY2" fmla="*/ 94297 h 822960"/>
                      <a:gd name="connsiteX3" fmla="*/ 226018 w 308885"/>
                      <a:gd name="connsiteY3" fmla="*/ 122873 h 822960"/>
                      <a:gd name="connsiteX4" fmla="*/ 203157 w 308885"/>
                      <a:gd name="connsiteY4" fmla="*/ 160020 h 822960"/>
                      <a:gd name="connsiteX5" fmla="*/ 180297 w 308885"/>
                      <a:gd name="connsiteY5" fmla="*/ 200026 h 822960"/>
                      <a:gd name="connsiteX6" fmla="*/ 163151 w 308885"/>
                      <a:gd name="connsiteY6" fmla="*/ 245744 h 822960"/>
                      <a:gd name="connsiteX7" fmla="*/ 151721 w 308885"/>
                      <a:gd name="connsiteY7" fmla="*/ 285750 h 822960"/>
                      <a:gd name="connsiteX8" fmla="*/ 143150 w 308885"/>
                      <a:gd name="connsiteY8" fmla="*/ 328612 h 822960"/>
                      <a:gd name="connsiteX9" fmla="*/ 128862 w 308885"/>
                      <a:gd name="connsiteY9" fmla="*/ 377190 h 822960"/>
                      <a:gd name="connsiteX10" fmla="*/ 117432 w 308885"/>
                      <a:gd name="connsiteY10" fmla="*/ 417196 h 822960"/>
                      <a:gd name="connsiteX11" fmla="*/ 111717 w 308885"/>
                      <a:gd name="connsiteY11" fmla="*/ 448629 h 822960"/>
                      <a:gd name="connsiteX12" fmla="*/ 100287 w 308885"/>
                      <a:gd name="connsiteY12" fmla="*/ 494347 h 822960"/>
                      <a:gd name="connsiteX13" fmla="*/ 94572 w 308885"/>
                      <a:gd name="connsiteY13" fmla="*/ 537211 h 822960"/>
                      <a:gd name="connsiteX14" fmla="*/ 74570 w 308885"/>
                      <a:gd name="connsiteY14" fmla="*/ 585788 h 822960"/>
                      <a:gd name="connsiteX15" fmla="*/ 63140 w 308885"/>
                      <a:gd name="connsiteY15" fmla="*/ 625793 h 822960"/>
                      <a:gd name="connsiteX16" fmla="*/ 43137 w 308885"/>
                      <a:gd name="connsiteY16" fmla="*/ 688658 h 822960"/>
                      <a:gd name="connsiteX17" fmla="*/ 28850 w 308885"/>
                      <a:gd name="connsiteY17" fmla="*/ 742951 h 822960"/>
                      <a:gd name="connsiteX18" fmla="*/ 25992 w 308885"/>
                      <a:gd name="connsiteY18" fmla="*/ 745808 h 822960"/>
                      <a:gd name="connsiteX19" fmla="*/ 3132 w 308885"/>
                      <a:gd name="connsiteY19" fmla="*/ 822960 h 822960"/>
                      <a:gd name="connsiteX20" fmla="*/ 5990 w 308885"/>
                      <a:gd name="connsiteY20" fmla="*/ 751524 h 822960"/>
                      <a:gd name="connsiteX21" fmla="*/ 274 w 308885"/>
                      <a:gd name="connsiteY21" fmla="*/ 680085 h 822960"/>
                      <a:gd name="connsiteX22" fmla="*/ 275 w 308885"/>
                      <a:gd name="connsiteY22" fmla="*/ 562927 h 822960"/>
                      <a:gd name="connsiteX23" fmla="*/ 3133 w 308885"/>
                      <a:gd name="connsiteY23" fmla="*/ 474345 h 822960"/>
                      <a:gd name="connsiteX24" fmla="*/ 14561 w 308885"/>
                      <a:gd name="connsiteY24" fmla="*/ 411481 h 822960"/>
                      <a:gd name="connsiteX25" fmla="*/ 25991 w 308885"/>
                      <a:gd name="connsiteY25" fmla="*/ 368618 h 822960"/>
                      <a:gd name="connsiteX26" fmla="*/ 45995 w 308885"/>
                      <a:gd name="connsiteY26" fmla="*/ 331470 h 822960"/>
                      <a:gd name="connsiteX27" fmla="*/ 77427 w 308885"/>
                      <a:gd name="connsiteY27" fmla="*/ 280036 h 822960"/>
                      <a:gd name="connsiteX28" fmla="*/ 120290 w 308885"/>
                      <a:gd name="connsiteY28" fmla="*/ 208597 h 822960"/>
                      <a:gd name="connsiteX29" fmla="*/ 166010 w 308885"/>
                      <a:gd name="connsiteY29" fmla="*/ 145733 h 822960"/>
                      <a:gd name="connsiteX30" fmla="*/ 217445 w 308885"/>
                      <a:gd name="connsiteY30" fmla="*/ 88582 h 822960"/>
                      <a:gd name="connsiteX31" fmla="*/ 308885 w 308885"/>
                      <a:gd name="connsiteY31" fmla="*/ 0 h 82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308885" h="822960">
                        <a:moveTo>
                          <a:pt x="308885" y="0"/>
                        </a:moveTo>
                        <a:lnTo>
                          <a:pt x="274594" y="51436"/>
                        </a:lnTo>
                        <a:lnTo>
                          <a:pt x="240305" y="94297"/>
                        </a:lnTo>
                        <a:lnTo>
                          <a:pt x="226018" y="122873"/>
                        </a:lnTo>
                        <a:lnTo>
                          <a:pt x="203157" y="160020"/>
                        </a:lnTo>
                        <a:lnTo>
                          <a:pt x="180297" y="200026"/>
                        </a:lnTo>
                        <a:lnTo>
                          <a:pt x="163151" y="245744"/>
                        </a:lnTo>
                        <a:lnTo>
                          <a:pt x="151721" y="285750"/>
                        </a:lnTo>
                        <a:lnTo>
                          <a:pt x="143150" y="328612"/>
                        </a:lnTo>
                        <a:cubicBezTo>
                          <a:pt x="140293" y="335280"/>
                          <a:pt x="131719" y="370522"/>
                          <a:pt x="128862" y="377190"/>
                        </a:cubicBezTo>
                        <a:lnTo>
                          <a:pt x="117432" y="417196"/>
                        </a:lnTo>
                        <a:lnTo>
                          <a:pt x="111717" y="448629"/>
                        </a:lnTo>
                        <a:lnTo>
                          <a:pt x="100287" y="494347"/>
                        </a:lnTo>
                        <a:lnTo>
                          <a:pt x="94572" y="537211"/>
                        </a:lnTo>
                        <a:lnTo>
                          <a:pt x="74570" y="585788"/>
                        </a:lnTo>
                        <a:lnTo>
                          <a:pt x="63140" y="625793"/>
                        </a:lnTo>
                        <a:lnTo>
                          <a:pt x="43137" y="688658"/>
                        </a:lnTo>
                        <a:lnTo>
                          <a:pt x="28850" y="742951"/>
                        </a:lnTo>
                        <a:cubicBezTo>
                          <a:pt x="26945" y="750571"/>
                          <a:pt x="30278" y="732473"/>
                          <a:pt x="25992" y="745808"/>
                        </a:cubicBezTo>
                        <a:cubicBezTo>
                          <a:pt x="21706" y="759143"/>
                          <a:pt x="9799" y="810578"/>
                          <a:pt x="3132" y="822960"/>
                        </a:cubicBezTo>
                        <a:cubicBezTo>
                          <a:pt x="3132" y="791528"/>
                          <a:pt x="5990" y="782956"/>
                          <a:pt x="5990" y="751524"/>
                        </a:cubicBezTo>
                        <a:cubicBezTo>
                          <a:pt x="5037" y="701042"/>
                          <a:pt x="1227" y="730567"/>
                          <a:pt x="274" y="680085"/>
                        </a:cubicBezTo>
                        <a:cubicBezTo>
                          <a:pt x="-678" y="631507"/>
                          <a:pt x="1227" y="611505"/>
                          <a:pt x="275" y="562927"/>
                        </a:cubicBezTo>
                        <a:cubicBezTo>
                          <a:pt x="1228" y="533400"/>
                          <a:pt x="2180" y="503872"/>
                          <a:pt x="3133" y="474345"/>
                        </a:cubicBezTo>
                        <a:cubicBezTo>
                          <a:pt x="3133" y="450533"/>
                          <a:pt x="14561" y="435293"/>
                          <a:pt x="14561" y="411481"/>
                        </a:cubicBezTo>
                        <a:lnTo>
                          <a:pt x="25991" y="368618"/>
                        </a:lnTo>
                        <a:lnTo>
                          <a:pt x="45995" y="331470"/>
                        </a:lnTo>
                        <a:lnTo>
                          <a:pt x="77427" y="280036"/>
                        </a:lnTo>
                        <a:lnTo>
                          <a:pt x="120290" y="208597"/>
                        </a:lnTo>
                        <a:lnTo>
                          <a:pt x="166010" y="145733"/>
                        </a:lnTo>
                        <a:lnTo>
                          <a:pt x="217445" y="88582"/>
                        </a:lnTo>
                        <a:lnTo>
                          <a:pt x="308885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81" name="フリーフォーム: 図形 280">
                    <a:extLst>
                      <a:ext uri="{FF2B5EF4-FFF2-40B4-BE49-F238E27FC236}">
                        <a16:creationId xmlns:a16="http://schemas.microsoft.com/office/drawing/2014/main" id="{BF3FAC46-30DA-475B-85BF-166A418787D8}"/>
                      </a:ext>
                    </a:extLst>
                  </p:cNvPr>
                  <p:cNvSpPr/>
                  <p:nvPr/>
                </p:nvSpPr>
                <p:spPr>
                  <a:xfrm>
                    <a:off x="4057934" y="4593830"/>
                    <a:ext cx="145146" cy="547141"/>
                  </a:xfrm>
                  <a:custGeom>
                    <a:avLst/>
                    <a:gdLst>
                      <a:gd name="connsiteX0" fmla="*/ 0 w 144905"/>
                      <a:gd name="connsiteY0" fmla="*/ 0 h 547141"/>
                      <a:gd name="connsiteX1" fmla="*/ 9994 w 144905"/>
                      <a:gd name="connsiteY1" fmla="*/ 64957 h 547141"/>
                      <a:gd name="connsiteX2" fmla="*/ 12492 w 144905"/>
                      <a:gd name="connsiteY2" fmla="*/ 114924 h 547141"/>
                      <a:gd name="connsiteX3" fmla="*/ 14991 w 144905"/>
                      <a:gd name="connsiteY3" fmla="*/ 149901 h 547141"/>
                      <a:gd name="connsiteX4" fmla="*/ 14991 w 144905"/>
                      <a:gd name="connsiteY4" fmla="*/ 184878 h 547141"/>
                      <a:gd name="connsiteX5" fmla="*/ 27482 w 144905"/>
                      <a:gd name="connsiteY5" fmla="*/ 222354 h 547141"/>
                      <a:gd name="connsiteX6" fmla="*/ 37476 w 144905"/>
                      <a:gd name="connsiteY6" fmla="*/ 264826 h 547141"/>
                      <a:gd name="connsiteX7" fmla="*/ 42473 w 144905"/>
                      <a:gd name="connsiteY7" fmla="*/ 307298 h 547141"/>
                      <a:gd name="connsiteX8" fmla="*/ 52466 w 144905"/>
                      <a:gd name="connsiteY8" fmla="*/ 337278 h 547141"/>
                      <a:gd name="connsiteX9" fmla="*/ 57463 w 144905"/>
                      <a:gd name="connsiteY9" fmla="*/ 372256 h 547141"/>
                      <a:gd name="connsiteX10" fmla="*/ 67456 w 144905"/>
                      <a:gd name="connsiteY10" fmla="*/ 404734 h 547141"/>
                      <a:gd name="connsiteX11" fmla="*/ 79948 w 144905"/>
                      <a:gd name="connsiteY11" fmla="*/ 444708 h 547141"/>
                      <a:gd name="connsiteX12" fmla="*/ 87443 w 144905"/>
                      <a:gd name="connsiteY12" fmla="*/ 477187 h 547141"/>
                      <a:gd name="connsiteX13" fmla="*/ 109928 w 144905"/>
                      <a:gd name="connsiteY13" fmla="*/ 534649 h 547141"/>
                      <a:gd name="connsiteX14" fmla="*/ 117423 w 144905"/>
                      <a:gd name="connsiteY14" fmla="*/ 547141 h 547141"/>
                      <a:gd name="connsiteX15" fmla="*/ 124919 w 144905"/>
                      <a:gd name="connsiteY15" fmla="*/ 499672 h 547141"/>
                      <a:gd name="connsiteX16" fmla="*/ 134912 w 144905"/>
                      <a:gd name="connsiteY16" fmla="*/ 452203 h 547141"/>
                      <a:gd name="connsiteX17" fmla="*/ 139909 w 144905"/>
                      <a:gd name="connsiteY17" fmla="*/ 419724 h 547141"/>
                      <a:gd name="connsiteX18" fmla="*/ 139909 w 144905"/>
                      <a:gd name="connsiteY18" fmla="*/ 379751 h 547141"/>
                      <a:gd name="connsiteX19" fmla="*/ 144905 w 144905"/>
                      <a:gd name="connsiteY19" fmla="*/ 334780 h 547141"/>
                      <a:gd name="connsiteX20" fmla="*/ 142407 w 144905"/>
                      <a:gd name="connsiteY20" fmla="*/ 314793 h 547141"/>
                      <a:gd name="connsiteX21" fmla="*/ 137410 w 144905"/>
                      <a:gd name="connsiteY21" fmla="*/ 289810 h 547141"/>
                      <a:gd name="connsiteX22" fmla="*/ 134912 w 144905"/>
                      <a:gd name="connsiteY22" fmla="*/ 277318 h 547141"/>
                      <a:gd name="connsiteX23" fmla="*/ 127417 w 144905"/>
                      <a:gd name="connsiteY23" fmla="*/ 262328 h 547141"/>
                      <a:gd name="connsiteX24" fmla="*/ 117423 w 144905"/>
                      <a:gd name="connsiteY24" fmla="*/ 239842 h 547141"/>
                      <a:gd name="connsiteX25" fmla="*/ 109928 w 144905"/>
                      <a:gd name="connsiteY25" fmla="*/ 217357 h 547141"/>
                      <a:gd name="connsiteX26" fmla="*/ 104932 w 144905"/>
                      <a:gd name="connsiteY26" fmla="*/ 199869 h 547141"/>
                      <a:gd name="connsiteX27" fmla="*/ 87443 w 144905"/>
                      <a:gd name="connsiteY27" fmla="*/ 177383 h 547141"/>
                      <a:gd name="connsiteX28" fmla="*/ 67456 w 144905"/>
                      <a:gd name="connsiteY28" fmla="*/ 147403 h 547141"/>
                      <a:gd name="connsiteX29" fmla="*/ 54964 w 144905"/>
                      <a:gd name="connsiteY29" fmla="*/ 109928 h 547141"/>
                      <a:gd name="connsiteX30" fmla="*/ 29981 w 144905"/>
                      <a:gd name="connsiteY30" fmla="*/ 54964 h 547141"/>
                      <a:gd name="connsiteX31" fmla="*/ 0 w 144905"/>
                      <a:gd name="connsiteY31" fmla="*/ 0 h 547141"/>
                      <a:gd name="connsiteX0" fmla="*/ 0 w 144905"/>
                      <a:gd name="connsiteY0" fmla="*/ 0 h 547141"/>
                      <a:gd name="connsiteX1" fmla="*/ 9994 w 144905"/>
                      <a:gd name="connsiteY1" fmla="*/ 64957 h 547141"/>
                      <a:gd name="connsiteX2" fmla="*/ 12492 w 144905"/>
                      <a:gd name="connsiteY2" fmla="*/ 114924 h 547141"/>
                      <a:gd name="connsiteX3" fmla="*/ 14991 w 144905"/>
                      <a:gd name="connsiteY3" fmla="*/ 149901 h 547141"/>
                      <a:gd name="connsiteX4" fmla="*/ 14991 w 144905"/>
                      <a:gd name="connsiteY4" fmla="*/ 184878 h 547141"/>
                      <a:gd name="connsiteX5" fmla="*/ 27482 w 144905"/>
                      <a:gd name="connsiteY5" fmla="*/ 222354 h 547141"/>
                      <a:gd name="connsiteX6" fmla="*/ 37476 w 144905"/>
                      <a:gd name="connsiteY6" fmla="*/ 264826 h 547141"/>
                      <a:gd name="connsiteX7" fmla="*/ 42473 w 144905"/>
                      <a:gd name="connsiteY7" fmla="*/ 307298 h 547141"/>
                      <a:gd name="connsiteX8" fmla="*/ 52466 w 144905"/>
                      <a:gd name="connsiteY8" fmla="*/ 337278 h 547141"/>
                      <a:gd name="connsiteX9" fmla="*/ 57463 w 144905"/>
                      <a:gd name="connsiteY9" fmla="*/ 372256 h 547141"/>
                      <a:gd name="connsiteX10" fmla="*/ 67456 w 144905"/>
                      <a:gd name="connsiteY10" fmla="*/ 404734 h 547141"/>
                      <a:gd name="connsiteX11" fmla="*/ 79948 w 144905"/>
                      <a:gd name="connsiteY11" fmla="*/ 444708 h 547141"/>
                      <a:gd name="connsiteX12" fmla="*/ 87443 w 144905"/>
                      <a:gd name="connsiteY12" fmla="*/ 477187 h 547141"/>
                      <a:gd name="connsiteX13" fmla="*/ 109928 w 144905"/>
                      <a:gd name="connsiteY13" fmla="*/ 534649 h 547141"/>
                      <a:gd name="connsiteX14" fmla="*/ 117423 w 144905"/>
                      <a:gd name="connsiteY14" fmla="*/ 547141 h 547141"/>
                      <a:gd name="connsiteX15" fmla="*/ 124919 w 144905"/>
                      <a:gd name="connsiteY15" fmla="*/ 499672 h 547141"/>
                      <a:gd name="connsiteX16" fmla="*/ 134912 w 144905"/>
                      <a:gd name="connsiteY16" fmla="*/ 452203 h 547141"/>
                      <a:gd name="connsiteX17" fmla="*/ 139909 w 144905"/>
                      <a:gd name="connsiteY17" fmla="*/ 419724 h 547141"/>
                      <a:gd name="connsiteX18" fmla="*/ 139909 w 144905"/>
                      <a:gd name="connsiteY18" fmla="*/ 379751 h 547141"/>
                      <a:gd name="connsiteX19" fmla="*/ 144905 w 144905"/>
                      <a:gd name="connsiteY19" fmla="*/ 334780 h 547141"/>
                      <a:gd name="connsiteX20" fmla="*/ 142407 w 144905"/>
                      <a:gd name="connsiteY20" fmla="*/ 314793 h 547141"/>
                      <a:gd name="connsiteX21" fmla="*/ 137410 w 144905"/>
                      <a:gd name="connsiteY21" fmla="*/ 289810 h 547141"/>
                      <a:gd name="connsiteX22" fmla="*/ 134912 w 144905"/>
                      <a:gd name="connsiteY22" fmla="*/ 277318 h 547141"/>
                      <a:gd name="connsiteX23" fmla="*/ 127417 w 144905"/>
                      <a:gd name="connsiteY23" fmla="*/ 262328 h 547141"/>
                      <a:gd name="connsiteX24" fmla="*/ 117423 w 144905"/>
                      <a:gd name="connsiteY24" fmla="*/ 239842 h 547141"/>
                      <a:gd name="connsiteX25" fmla="*/ 109928 w 144905"/>
                      <a:gd name="connsiteY25" fmla="*/ 217357 h 547141"/>
                      <a:gd name="connsiteX26" fmla="*/ 104932 w 144905"/>
                      <a:gd name="connsiteY26" fmla="*/ 199869 h 547141"/>
                      <a:gd name="connsiteX27" fmla="*/ 87443 w 144905"/>
                      <a:gd name="connsiteY27" fmla="*/ 177383 h 547141"/>
                      <a:gd name="connsiteX28" fmla="*/ 72452 w 144905"/>
                      <a:gd name="connsiteY28" fmla="*/ 144905 h 547141"/>
                      <a:gd name="connsiteX29" fmla="*/ 54964 w 144905"/>
                      <a:gd name="connsiteY29" fmla="*/ 109928 h 547141"/>
                      <a:gd name="connsiteX30" fmla="*/ 29981 w 144905"/>
                      <a:gd name="connsiteY30" fmla="*/ 54964 h 547141"/>
                      <a:gd name="connsiteX31" fmla="*/ 0 w 144905"/>
                      <a:gd name="connsiteY31" fmla="*/ 0 h 547141"/>
                      <a:gd name="connsiteX0" fmla="*/ 0 w 144905"/>
                      <a:gd name="connsiteY0" fmla="*/ 0 h 547141"/>
                      <a:gd name="connsiteX1" fmla="*/ 9994 w 144905"/>
                      <a:gd name="connsiteY1" fmla="*/ 64957 h 547141"/>
                      <a:gd name="connsiteX2" fmla="*/ 12492 w 144905"/>
                      <a:gd name="connsiteY2" fmla="*/ 114924 h 547141"/>
                      <a:gd name="connsiteX3" fmla="*/ 14991 w 144905"/>
                      <a:gd name="connsiteY3" fmla="*/ 149901 h 547141"/>
                      <a:gd name="connsiteX4" fmla="*/ 14991 w 144905"/>
                      <a:gd name="connsiteY4" fmla="*/ 184878 h 547141"/>
                      <a:gd name="connsiteX5" fmla="*/ 27482 w 144905"/>
                      <a:gd name="connsiteY5" fmla="*/ 222354 h 547141"/>
                      <a:gd name="connsiteX6" fmla="*/ 37476 w 144905"/>
                      <a:gd name="connsiteY6" fmla="*/ 264826 h 547141"/>
                      <a:gd name="connsiteX7" fmla="*/ 42473 w 144905"/>
                      <a:gd name="connsiteY7" fmla="*/ 307298 h 547141"/>
                      <a:gd name="connsiteX8" fmla="*/ 52466 w 144905"/>
                      <a:gd name="connsiteY8" fmla="*/ 337278 h 547141"/>
                      <a:gd name="connsiteX9" fmla="*/ 57463 w 144905"/>
                      <a:gd name="connsiteY9" fmla="*/ 372256 h 547141"/>
                      <a:gd name="connsiteX10" fmla="*/ 67456 w 144905"/>
                      <a:gd name="connsiteY10" fmla="*/ 404734 h 547141"/>
                      <a:gd name="connsiteX11" fmla="*/ 79948 w 144905"/>
                      <a:gd name="connsiteY11" fmla="*/ 444708 h 547141"/>
                      <a:gd name="connsiteX12" fmla="*/ 87443 w 144905"/>
                      <a:gd name="connsiteY12" fmla="*/ 477187 h 547141"/>
                      <a:gd name="connsiteX13" fmla="*/ 109928 w 144905"/>
                      <a:gd name="connsiteY13" fmla="*/ 534649 h 547141"/>
                      <a:gd name="connsiteX14" fmla="*/ 117423 w 144905"/>
                      <a:gd name="connsiteY14" fmla="*/ 547141 h 547141"/>
                      <a:gd name="connsiteX15" fmla="*/ 124919 w 144905"/>
                      <a:gd name="connsiteY15" fmla="*/ 499672 h 547141"/>
                      <a:gd name="connsiteX16" fmla="*/ 134912 w 144905"/>
                      <a:gd name="connsiteY16" fmla="*/ 452203 h 547141"/>
                      <a:gd name="connsiteX17" fmla="*/ 139909 w 144905"/>
                      <a:gd name="connsiteY17" fmla="*/ 419724 h 547141"/>
                      <a:gd name="connsiteX18" fmla="*/ 139909 w 144905"/>
                      <a:gd name="connsiteY18" fmla="*/ 379751 h 547141"/>
                      <a:gd name="connsiteX19" fmla="*/ 144905 w 144905"/>
                      <a:gd name="connsiteY19" fmla="*/ 334780 h 547141"/>
                      <a:gd name="connsiteX20" fmla="*/ 142407 w 144905"/>
                      <a:gd name="connsiteY20" fmla="*/ 314793 h 547141"/>
                      <a:gd name="connsiteX21" fmla="*/ 137410 w 144905"/>
                      <a:gd name="connsiteY21" fmla="*/ 289810 h 547141"/>
                      <a:gd name="connsiteX22" fmla="*/ 134912 w 144905"/>
                      <a:gd name="connsiteY22" fmla="*/ 277318 h 547141"/>
                      <a:gd name="connsiteX23" fmla="*/ 127417 w 144905"/>
                      <a:gd name="connsiteY23" fmla="*/ 262328 h 547141"/>
                      <a:gd name="connsiteX24" fmla="*/ 117423 w 144905"/>
                      <a:gd name="connsiteY24" fmla="*/ 239842 h 547141"/>
                      <a:gd name="connsiteX25" fmla="*/ 109928 w 144905"/>
                      <a:gd name="connsiteY25" fmla="*/ 217357 h 547141"/>
                      <a:gd name="connsiteX26" fmla="*/ 104932 w 144905"/>
                      <a:gd name="connsiteY26" fmla="*/ 199869 h 547141"/>
                      <a:gd name="connsiteX27" fmla="*/ 92439 w 144905"/>
                      <a:gd name="connsiteY27" fmla="*/ 174885 h 547141"/>
                      <a:gd name="connsiteX28" fmla="*/ 72452 w 144905"/>
                      <a:gd name="connsiteY28" fmla="*/ 144905 h 547141"/>
                      <a:gd name="connsiteX29" fmla="*/ 54964 w 144905"/>
                      <a:gd name="connsiteY29" fmla="*/ 109928 h 547141"/>
                      <a:gd name="connsiteX30" fmla="*/ 29981 w 144905"/>
                      <a:gd name="connsiteY30" fmla="*/ 54964 h 547141"/>
                      <a:gd name="connsiteX31" fmla="*/ 0 w 144905"/>
                      <a:gd name="connsiteY31" fmla="*/ 0 h 547141"/>
                      <a:gd name="connsiteX0" fmla="*/ 0 w 144905"/>
                      <a:gd name="connsiteY0" fmla="*/ 0 h 547141"/>
                      <a:gd name="connsiteX1" fmla="*/ 9994 w 144905"/>
                      <a:gd name="connsiteY1" fmla="*/ 64957 h 547141"/>
                      <a:gd name="connsiteX2" fmla="*/ 12492 w 144905"/>
                      <a:gd name="connsiteY2" fmla="*/ 114924 h 547141"/>
                      <a:gd name="connsiteX3" fmla="*/ 14991 w 144905"/>
                      <a:gd name="connsiteY3" fmla="*/ 149901 h 547141"/>
                      <a:gd name="connsiteX4" fmla="*/ 14991 w 144905"/>
                      <a:gd name="connsiteY4" fmla="*/ 184878 h 547141"/>
                      <a:gd name="connsiteX5" fmla="*/ 27482 w 144905"/>
                      <a:gd name="connsiteY5" fmla="*/ 222354 h 547141"/>
                      <a:gd name="connsiteX6" fmla="*/ 37476 w 144905"/>
                      <a:gd name="connsiteY6" fmla="*/ 264826 h 547141"/>
                      <a:gd name="connsiteX7" fmla="*/ 42473 w 144905"/>
                      <a:gd name="connsiteY7" fmla="*/ 307298 h 547141"/>
                      <a:gd name="connsiteX8" fmla="*/ 52466 w 144905"/>
                      <a:gd name="connsiteY8" fmla="*/ 337278 h 547141"/>
                      <a:gd name="connsiteX9" fmla="*/ 57463 w 144905"/>
                      <a:gd name="connsiteY9" fmla="*/ 372256 h 547141"/>
                      <a:gd name="connsiteX10" fmla="*/ 67456 w 144905"/>
                      <a:gd name="connsiteY10" fmla="*/ 404734 h 547141"/>
                      <a:gd name="connsiteX11" fmla="*/ 79948 w 144905"/>
                      <a:gd name="connsiteY11" fmla="*/ 444708 h 547141"/>
                      <a:gd name="connsiteX12" fmla="*/ 87443 w 144905"/>
                      <a:gd name="connsiteY12" fmla="*/ 477187 h 547141"/>
                      <a:gd name="connsiteX13" fmla="*/ 109928 w 144905"/>
                      <a:gd name="connsiteY13" fmla="*/ 534649 h 547141"/>
                      <a:gd name="connsiteX14" fmla="*/ 117423 w 144905"/>
                      <a:gd name="connsiteY14" fmla="*/ 547141 h 547141"/>
                      <a:gd name="connsiteX15" fmla="*/ 124919 w 144905"/>
                      <a:gd name="connsiteY15" fmla="*/ 499672 h 547141"/>
                      <a:gd name="connsiteX16" fmla="*/ 134912 w 144905"/>
                      <a:gd name="connsiteY16" fmla="*/ 452203 h 547141"/>
                      <a:gd name="connsiteX17" fmla="*/ 139909 w 144905"/>
                      <a:gd name="connsiteY17" fmla="*/ 419724 h 547141"/>
                      <a:gd name="connsiteX18" fmla="*/ 139909 w 144905"/>
                      <a:gd name="connsiteY18" fmla="*/ 379751 h 547141"/>
                      <a:gd name="connsiteX19" fmla="*/ 144905 w 144905"/>
                      <a:gd name="connsiteY19" fmla="*/ 334780 h 547141"/>
                      <a:gd name="connsiteX20" fmla="*/ 142407 w 144905"/>
                      <a:gd name="connsiteY20" fmla="*/ 314793 h 547141"/>
                      <a:gd name="connsiteX21" fmla="*/ 137410 w 144905"/>
                      <a:gd name="connsiteY21" fmla="*/ 289810 h 547141"/>
                      <a:gd name="connsiteX22" fmla="*/ 134912 w 144905"/>
                      <a:gd name="connsiteY22" fmla="*/ 277318 h 547141"/>
                      <a:gd name="connsiteX23" fmla="*/ 127417 w 144905"/>
                      <a:gd name="connsiteY23" fmla="*/ 262328 h 547141"/>
                      <a:gd name="connsiteX24" fmla="*/ 117423 w 144905"/>
                      <a:gd name="connsiteY24" fmla="*/ 239842 h 547141"/>
                      <a:gd name="connsiteX25" fmla="*/ 109928 w 144905"/>
                      <a:gd name="connsiteY25" fmla="*/ 217357 h 547141"/>
                      <a:gd name="connsiteX26" fmla="*/ 104932 w 144905"/>
                      <a:gd name="connsiteY26" fmla="*/ 199869 h 547141"/>
                      <a:gd name="connsiteX27" fmla="*/ 92439 w 144905"/>
                      <a:gd name="connsiteY27" fmla="*/ 174885 h 547141"/>
                      <a:gd name="connsiteX28" fmla="*/ 72452 w 144905"/>
                      <a:gd name="connsiteY28" fmla="*/ 144905 h 547141"/>
                      <a:gd name="connsiteX29" fmla="*/ 54964 w 144905"/>
                      <a:gd name="connsiteY29" fmla="*/ 109928 h 547141"/>
                      <a:gd name="connsiteX30" fmla="*/ 29981 w 144905"/>
                      <a:gd name="connsiteY30" fmla="*/ 54964 h 547141"/>
                      <a:gd name="connsiteX31" fmla="*/ 0 w 144905"/>
                      <a:gd name="connsiteY31" fmla="*/ 0 h 547141"/>
                      <a:gd name="connsiteX0" fmla="*/ 0 w 144905"/>
                      <a:gd name="connsiteY0" fmla="*/ 0 h 547141"/>
                      <a:gd name="connsiteX1" fmla="*/ 9994 w 144905"/>
                      <a:gd name="connsiteY1" fmla="*/ 64957 h 547141"/>
                      <a:gd name="connsiteX2" fmla="*/ 12492 w 144905"/>
                      <a:gd name="connsiteY2" fmla="*/ 114924 h 547141"/>
                      <a:gd name="connsiteX3" fmla="*/ 14991 w 144905"/>
                      <a:gd name="connsiteY3" fmla="*/ 149901 h 547141"/>
                      <a:gd name="connsiteX4" fmla="*/ 14991 w 144905"/>
                      <a:gd name="connsiteY4" fmla="*/ 184878 h 547141"/>
                      <a:gd name="connsiteX5" fmla="*/ 24983 w 144905"/>
                      <a:gd name="connsiteY5" fmla="*/ 227350 h 547141"/>
                      <a:gd name="connsiteX6" fmla="*/ 37476 w 144905"/>
                      <a:gd name="connsiteY6" fmla="*/ 264826 h 547141"/>
                      <a:gd name="connsiteX7" fmla="*/ 42473 w 144905"/>
                      <a:gd name="connsiteY7" fmla="*/ 307298 h 547141"/>
                      <a:gd name="connsiteX8" fmla="*/ 52466 w 144905"/>
                      <a:gd name="connsiteY8" fmla="*/ 337278 h 547141"/>
                      <a:gd name="connsiteX9" fmla="*/ 57463 w 144905"/>
                      <a:gd name="connsiteY9" fmla="*/ 372256 h 547141"/>
                      <a:gd name="connsiteX10" fmla="*/ 67456 w 144905"/>
                      <a:gd name="connsiteY10" fmla="*/ 404734 h 547141"/>
                      <a:gd name="connsiteX11" fmla="*/ 79948 w 144905"/>
                      <a:gd name="connsiteY11" fmla="*/ 444708 h 547141"/>
                      <a:gd name="connsiteX12" fmla="*/ 87443 w 144905"/>
                      <a:gd name="connsiteY12" fmla="*/ 477187 h 547141"/>
                      <a:gd name="connsiteX13" fmla="*/ 109928 w 144905"/>
                      <a:gd name="connsiteY13" fmla="*/ 534649 h 547141"/>
                      <a:gd name="connsiteX14" fmla="*/ 117423 w 144905"/>
                      <a:gd name="connsiteY14" fmla="*/ 547141 h 547141"/>
                      <a:gd name="connsiteX15" fmla="*/ 124919 w 144905"/>
                      <a:gd name="connsiteY15" fmla="*/ 499672 h 547141"/>
                      <a:gd name="connsiteX16" fmla="*/ 134912 w 144905"/>
                      <a:gd name="connsiteY16" fmla="*/ 452203 h 547141"/>
                      <a:gd name="connsiteX17" fmla="*/ 139909 w 144905"/>
                      <a:gd name="connsiteY17" fmla="*/ 419724 h 547141"/>
                      <a:gd name="connsiteX18" fmla="*/ 139909 w 144905"/>
                      <a:gd name="connsiteY18" fmla="*/ 379751 h 547141"/>
                      <a:gd name="connsiteX19" fmla="*/ 144905 w 144905"/>
                      <a:gd name="connsiteY19" fmla="*/ 334780 h 547141"/>
                      <a:gd name="connsiteX20" fmla="*/ 142407 w 144905"/>
                      <a:gd name="connsiteY20" fmla="*/ 314793 h 547141"/>
                      <a:gd name="connsiteX21" fmla="*/ 137410 w 144905"/>
                      <a:gd name="connsiteY21" fmla="*/ 289810 h 547141"/>
                      <a:gd name="connsiteX22" fmla="*/ 134912 w 144905"/>
                      <a:gd name="connsiteY22" fmla="*/ 277318 h 547141"/>
                      <a:gd name="connsiteX23" fmla="*/ 127417 w 144905"/>
                      <a:gd name="connsiteY23" fmla="*/ 262328 h 547141"/>
                      <a:gd name="connsiteX24" fmla="*/ 117423 w 144905"/>
                      <a:gd name="connsiteY24" fmla="*/ 239842 h 547141"/>
                      <a:gd name="connsiteX25" fmla="*/ 109928 w 144905"/>
                      <a:gd name="connsiteY25" fmla="*/ 217357 h 547141"/>
                      <a:gd name="connsiteX26" fmla="*/ 104932 w 144905"/>
                      <a:gd name="connsiteY26" fmla="*/ 199869 h 547141"/>
                      <a:gd name="connsiteX27" fmla="*/ 92439 w 144905"/>
                      <a:gd name="connsiteY27" fmla="*/ 174885 h 547141"/>
                      <a:gd name="connsiteX28" fmla="*/ 72452 w 144905"/>
                      <a:gd name="connsiteY28" fmla="*/ 144905 h 547141"/>
                      <a:gd name="connsiteX29" fmla="*/ 54964 w 144905"/>
                      <a:gd name="connsiteY29" fmla="*/ 109928 h 547141"/>
                      <a:gd name="connsiteX30" fmla="*/ 29981 w 144905"/>
                      <a:gd name="connsiteY30" fmla="*/ 54964 h 547141"/>
                      <a:gd name="connsiteX31" fmla="*/ 0 w 144905"/>
                      <a:gd name="connsiteY31" fmla="*/ 0 h 547141"/>
                      <a:gd name="connsiteX0" fmla="*/ 0 w 144905"/>
                      <a:gd name="connsiteY0" fmla="*/ 0 h 547141"/>
                      <a:gd name="connsiteX1" fmla="*/ 9994 w 144905"/>
                      <a:gd name="connsiteY1" fmla="*/ 64957 h 547141"/>
                      <a:gd name="connsiteX2" fmla="*/ 12492 w 144905"/>
                      <a:gd name="connsiteY2" fmla="*/ 114924 h 547141"/>
                      <a:gd name="connsiteX3" fmla="*/ 14991 w 144905"/>
                      <a:gd name="connsiteY3" fmla="*/ 149901 h 547141"/>
                      <a:gd name="connsiteX4" fmla="*/ 19988 w 144905"/>
                      <a:gd name="connsiteY4" fmla="*/ 182380 h 547141"/>
                      <a:gd name="connsiteX5" fmla="*/ 24983 w 144905"/>
                      <a:gd name="connsiteY5" fmla="*/ 227350 h 547141"/>
                      <a:gd name="connsiteX6" fmla="*/ 37476 w 144905"/>
                      <a:gd name="connsiteY6" fmla="*/ 264826 h 547141"/>
                      <a:gd name="connsiteX7" fmla="*/ 42473 w 144905"/>
                      <a:gd name="connsiteY7" fmla="*/ 307298 h 547141"/>
                      <a:gd name="connsiteX8" fmla="*/ 52466 w 144905"/>
                      <a:gd name="connsiteY8" fmla="*/ 337278 h 547141"/>
                      <a:gd name="connsiteX9" fmla="*/ 57463 w 144905"/>
                      <a:gd name="connsiteY9" fmla="*/ 372256 h 547141"/>
                      <a:gd name="connsiteX10" fmla="*/ 67456 w 144905"/>
                      <a:gd name="connsiteY10" fmla="*/ 404734 h 547141"/>
                      <a:gd name="connsiteX11" fmla="*/ 79948 w 144905"/>
                      <a:gd name="connsiteY11" fmla="*/ 444708 h 547141"/>
                      <a:gd name="connsiteX12" fmla="*/ 87443 w 144905"/>
                      <a:gd name="connsiteY12" fmla="*/ 477187 h 547141"/>
                      <a:gd name="connsiteX13" fmla="*/ 109928 w 144905"/>
                      <a:gd name="connsiteY13" fmla="*/ 534649 h 547141"/>
                      <a:gd name="connsiteX14" fmla="*/ 117423 w 144905"/>
                      <a:gd name="connsiteY14" fmla="*/ 547141 h 547141"/>
                      <a:gd name="connsiteX15" fmla="*/ 124919 w 144905"/>
                      <a:gd name="connsiteY15" fmla="*/ 499672 h 547141"/>
                      <a:gd name="connsiteX16" fmla="*/ 134912 w 144905"/>
                      <a:gd name="connsiteY16" fmla="*/ 452203 h 547141"/>
                      <a:gd name="connsiteX17" fmla="*/ 139909 w 144905"/>
                      <a:gd name="connsiteY17" fmla="*/ 419724 h 547141"/>
                      <a:gd name="connsiteX18" fmla="*/ 139909 w 144905"/>
                      <a:gd name="connsiteY18" fmla="*/ 379751 h 547141"/>
                      <a:gd name="connsiteX19" fmla="*/ 144905 w 144905"/>
                      <a:gd name="connsiteY19" fmla="*/ 334780 h 547141"/>
                      <a:gd name="connsiteX20" fmla="*/ 142407 w 144905"/>
                      <a:gd name="connsiteY20" fmla="*/ 314793 h 547141"/>
                      <a:gd name="connsiteX21" fmla="*/ 137410 w 144905"/>
                      <a:gd name="connsiteY21" fmla="*/ 289810 h 547141"/>
                      <a:gd name="connsiteX22" fmla="*/ 134912 w 144905"/>
                      <a:gd name="connsiteY22" fmla="*/ 277318 h 547141"/>
                      <a:gd name="connsiteX23" fmla="*/ 127417 w 144905"/>
                      <a:gd name="connsiteY23" fmla="*/ 262328 h 547141"/>
                      <a:gd name="connsiteX24" fmla="*/ 117423 w 144905"/>
                      <a:gd name="connsiteY24" fmla="*/ 239842 h 547141"/>
                      <a:gd name="connsiteX25" fmla="*/ 109928 w 144905"/>
                      <a:gd name="connsiteY25" fmla="*/ 217357 h 547141"/>
                      <a:gd name="connsiteX26" fmla="*/ 104932 w 144905"/>
                      <a:gd name="connsiteY26" fmla="*/ 199869 h 547141"/>
                      <a:gd name="connsiteX27" fmla="*/ 92439 w 144905"/>
                      <a:gd name="connsiteY27" fmla="*/ 174885 h 547141"/>
                      <a:gd name="connsiteX28" fmla="*/ 72452 w 144905"/>
                      <a:gd name="connsiteY28" fmla="*/ 144905 h 547141"/>
                      <a:gd name="connsiteX29" fmla="*/ 54964 w 144905"/>
                      <a:gd name="connsiteY29" fmla="*/ 109928 h 547141"/>
                      <a:gd name="connsiteX30" fmla="*/ 29981 w 144905"/>
                      <a:gd name="connsiteY30" fmla="*/ 54964 h 547141"/>
                      <a:gd name="connsiteX31" fmla="*/ 0 w 144905"/>
                      <a:gd name="connsiteY31" fmla="*/ 0 h 547141"/>
                      <a:gd name="connsiteX0" fmla="*/ 0 w 144905"/>
                      <a:gd name="connsiteY0" fmla="*/ 0 h 547141"/>
                      <a:gd name="connsiteX1" fmla="*/ 9994 w 144905"/>
                      <a:gd name="connsiteY1" fmla="*/ 64957 h 547141"/>
                      <a:gd name="connsiteX2" fmla="*/ 12492 w 144905"/>
                      <a:gd name="connsiteY2" fmla="*/ 114924 h 547141"/>
                      <a:gd name="connsiteX3" fmla="*/ 14991 w 144905"/>
                      <a:gd name="connsiteY3" fmla="*/ 149901 h 547141"/>
                      <a:gd name="connsiteX4" fmla="*/ 19988 w 144905"/>
                      <a:gd name="connsiteY4" fmla="*/ 182380 h 547141"/>
                      <a:gd name="connsiteX5" fmla="*/ 24983 w 144905"/>
                      <a:gd name="connsiteY5" fmla="*/ 227350 h 547141"/>
                      <a:gd name="connsiteX6" fmla="*/ 32479 w 144905"/>
                      <a:gd name="connsiteY6" fmla="*/ 269823 h 547141"/>
                      <a:gd name="connsiteX7" fmla="*/ 42473 w 144905"/>
                      <a:gd name="connsiteY7" fmla="*/ 307298 h 547141"/>
                      <a:gd name="connsiteX8" fmla="*/ 52466 w 144905"/>
                      <a:gd name="connsiteY8" fmla="*/ 337278 h 547141"/>
                      <a:gd name="connsiteX9" fmla="*/ 57463 w 144905"/>
                      <a:gd name="connsiteY9" fmla="*/ 372256 h 547141"/>
                      <a:gd name="connsiteX10" fmla="*/ 67456 w 144905"/>
                      <a:gd name="connsiteY10" fmla="*/ 404734 h 547141"/>
                      <a:gd name="connsiteX11" fmla="*/ 79948 w 144905"/>
                      <a:gd name="connsiteY11" fmla="*/ 444708 h 547141"/>
                      <a:gd name="connsiteX12" fmla="*/ 87443 w 144905"/>
                      <a:gd name="connsiteY12" fmla="*/ 477187 h 547141"/>
                      <a:gd name="connsiteX13" fmla="*/ 109928 w 144905"/>
                      <a:gd name="connsiteY13" fmla="*/ 534649 h 547141"/>
                      <a:gd name="connsiteX14" fmla="*/ 117423 w 144905"/>
                      <a:gd name="connsiteY14" fmla="*/ 547141 h 547141"/>
                      <a:gd name="connsiteX15" fmla="*/ 124919 w 144905"/>
                      <a:gd name="connsiteY15" fmla="*/ 499672 h 547141"/>
                      <a:gd name="connsiteX16" fmla="*/ 134912 w 144905"/>
                      <a:gd name="connsiteY16" fmla="*/ 452203 h 547141"/>
                      <a:gd name="connsiteX17" fmla="*/ 139909 w 144905"/>
                      <a:gd name="connsiteY17" fmla="*/ 419724 h 547141"/>
                      <a:gd name="connsiteX18" fmla="*/ 139909 w 144905"/>
                      <a:gd name="connsiteY18" fmla="*/ 379751 h 547141"/>
                      <a:gd name="connsiteX19" fmla="*/ 144905 w 144905"/>
                      <a:gd name="connsiteY19" fmla="*/ 334780 h 547141"/>
                      <a:gd name="connsiteX20" fmla="*/ 142407 w 144905"/>
                      <a:gd name="connsiteY20" fmla="*/ 314793 h 547141"/>
                      <a:gd name="connsiteX21" fmla="*/ 137410 w 144905"/>
                      <a:gd name="connsiteY21" fmla="*/ 289810 h 547141"/>
                      <a:gd name="connsiteX22" fmla="*/ 134912 w 144905"/>
                      <a:gd name="connsiteY22" fmla="*/ 277318 h 547141"/>
                      <a:gd name="connsiteX23" fmla="*/ 127417 w 144905"/>
                      <a:gd name="connsiteY23" fmla="*/ 262328 h 547141"/>
                      <a:gd name="connsiteX24" fmla="*/ 117423 w 144905"/>
                      <a:gd name="connsiteY24" fmla="*/ 239842 h 547141"/>
                      <a:gd name="connsiteX25" fmla="*/ 109928 w 144905"/>
                      <a:gd name="connsiteY25" fmla="*/ 217357 h 547141"/>
                      <a:gd name="connsiteX26" fmla="*/ 104932 w 144905"/>
                      <a:gd name="connsiteY26" fmla="*/ 199869 h 547141"/>
                      <a:gd name="connsiteX27" fmla="*/ 92439 w 144905"/>
                      <a:gd name="connsiteY27" fmla="*/ 174885 h 547141"/>
                      <a:gd name="connsiteX28" fmla="*/ 72452 w 144905"/>
                      <a:gd name="connsiteY28" fmla="*/ 144905 h 547141"/>
                      <a:gd name="connsiteX29" fmla="*/ 54964 w 144905"/>
                      <a:gd name="connsiteY29" fmla="*/ 109928 h 547141"/>
                      <a:gd name="connsiteX30" fmla="*/ 29981 w 144905"/>
                      <a:gd name="connsiteY30" fmla="*/ 54964 h 547141"/>
                      <a:gd name="connsiteX31" fmla="*/ 0 w 144905"/>
                      <a:gd name="connsiteY31" fmla="*/ 0 h 547141"/>
                      <a:gd name="connsiteX0" fmla="*/ 0 w 144905"/>
                      <a:gd name="connsiteY0" fmla="*/ 0 h 547141"/>
                      <a:gd name="connsiteX1" fmla="*/ 9994 w 144905"/>
                      <a:gd name="connsiteY1" fmla="*/ 64957 h 547141"/>
                      <a:gd name="connsiteX2" fmla="*/ 12492 w 144905"/>
                      <a:gd name="connsiteY2" fmla="*/ 114924 h 547141"/>
                      <a:gd name="connsiteX3" fmla="*/ 14991 w 144905"/>
                      <a:gd name="connsiteY3" fmla="*/ 149901 h 547141"/>
                      <a:gd name="connsiteX4" fmla="*/ 19988 w 144905"/>
                      <a:gd name="connsiteY4" fmla="*/ 182380 h 547141"/>
                      <a:gd name="connsiteX5" fmla="*/ 34977 w 144905"/>
                      <a:gd name="connsiteY5" fmla="*/ 227350 h 547141"/>
                      <a:gd name="connsiteX6" fmla="*/ 32479 w 144905"/>
                      <a:gd name="connsiteY6" fmla="*/ 269823 h 547141"/>
                      <a:gd name="connsiteX7" fmla="*/ 42473 w 144905"/>
                      <a:gd name="connsiteY7" fmla="*/ 307298 h 547141"/>
                      <a:gd name="connsiteX8" fmla="*/ 52466 w 144905"/>
                      <a:gd name="connsiteY8" fmla="*/ 337278 h 547141"/>
                      <a:gd name="connsiteX9" fmla="*/ 57463 w 144905"/>
                      <a:gd name="connsiteY9" fmla="*/ 372256 h 547141"/>
                      <a:gd name="connsiteX10" fmla="*/ 67456 w 144905"/>
                      <a:gd name="connsiteY10" fmla="*/ 404734 h 547141"/>
                      <a:gd name="connsiteX11" fmla="*/ 79948 w 144905"/>
                      <a:gd name="connsiteY11" fmla="*/ 444708 h 547141"/>
                      <a:gd name="connsiteX12" fmla="*/ 87443 w 144905"/>
                      <a:gd name="connsiteY12" fmla="*/ 477187 h 547141"/>
                      <a:gd name="connsiteX13" fmla="*/ 109928 w 144905"/>
                      <a:gd name="connsiteY13" fmla="*/ 534649 h 547141"/>
                      <a:gd name="connsiteX14" fmla="*/ 117423 w 144905"/>
                      <a:gd name="connsiteY14" fmla="*/ 547141 h 547141"/>
                      <a:gd name="connsiteX15" fmla="*/ 124919 w 144905"/>
                      <a:gd name="connsiteY15" fmla="*/ 499672 h 547141"/>
                      <a:gd name="connsiteX16" fmla="*/ 134912 w 144905"/>
                      <a:gd name="connsiteY16" fmla="*/ 452203 h 547141"/>
                      <a:gd name="connsiteX17" fmla="*/ 139909 w 144905"/>
                      <a:gd name="connsiteY17" fmla="*/ 419724 h 547141"/>
                      <a:gd name="connsiteX18" fmla="*/ 139909 w 144905"/>
                      <a:gd name="connsiteY18" fmla="*/ 379751 h 547141"/>
                      <a:gd name="connsiteX19" fmla="*/ 144905 w 144905"/>
                      <a:gd name="connsiteY19" fmla="*/ 334780 h 547141"/>
                      <a:gd name="connsiteX20" fmla="*/ 142407 w 144905"/>
                      <a:gd name="connsiteY20" fmla="*/ 314793 h 547141"/>
                      <a:gd name="connsiteX21" fmla="*/ 137410 w 144905"/>
                      <a:gd name="connsiteY21" fmla="*/ 289810 h 547141"/>
                      <a:gd name="connsiteX22" fmla="*/ 134912 w 144905"/>
                      <a:gd name="connsiteY22" fmla="*/ 277318 h 547141"/>
                      <a:gd name="connsiteX23" fmla="*/ 127417 w 144905"/>
                      <a:gd name="connsiteY23" fmla="*/ 262328 h 547141"/>
                      <a:gd name="connsiteX24" fmla="*/ 117423 w 144905"/>
                      <a:gd name="connsiteY24" fmla="*/ 239842 h 547141"/>
                      <a:gd name="connsiteX25" fmla="*/ 109928 w 144905"/>
                      <a:gd name="connsiteY25" fmla="*/ 217357 h 547141"/>
                      <a:gd name="connsiteX26" fmla="*/ 104932 w 144905"/>
                      <a:gd name="connsiteY26" fmla="*/ 199869 h 547141"/>
                      <a:gd name="connsiteX27" fmla="*/ 92439 w 144905"/>
                      <a:gd name="connsiteY27" fmla="*/ 174885 h 547141"/>
                      <a:gd name="connsiteX28" fmla="*/ 72452 w 144905"/>
                      <a:gd name="connsiteY28" fmla="*/ 144905 h 547141"/>
                      <a:gd name="connsiteX29" fmla="*/ 54964 w 144905"/>
                      <a:gd name="connsiteY29" fmla="*/ 109928 h 547141"/>
                      <a:gd name="connsiteX30" fmla="*/ 29981 w 144905"/>
                      <a:gd name="connsiteY30" fmla="*/ 54964 h 547141"/>
                      <a:gd name="connsiteX31" fmla="*/ 0 w 144905"/>
                      <a:gd name="connsiteY31" fmla="*/ 0 h 547141"/>
                      <a:gd name="connsiteX0" fmla="*/ 2498 w 147403"/>
                      <a:gd name="connsiteY0" fmla="*/ 0 h 547141"/>
                      <a:gd name="connsiteX1" fmla="*/ 0 w 147403"/>
                      <a:gd name="connsiteY1" fmla="*/ 64957 h 547141"/>
                      <a:gd name="connsiteX2" fmla="*/ 14990 w 147403"/>
                      <a:gd name="connsiteY2" fmla="*/ 114924 h 547141"/>
                      <a:gd name="connsiteX3" fmla="*/ 17489 w 147403"/>
                      <a:gd name="connsiteY3" fmla="*/ 149901 h 547141"/>
                      <a:gd name="connsiteX4" fmla="*/ 22486 w 147403"/>
                      <a:gd name="connsiteY4" fmla="*/ 182380 h 547141"/>
                      <a:gd name="connsiteX5" fmla="*/ 37475 w 147403"/>
                      <a:gd name="connsiteY5" fmla="*/ 227350 h 547141"/>
                      <a:gd name="connsiteX6" fmla="*/ 34977 w 147403"/>
                      <a:gd name="connsiteY6" fmla="*/ 269823 h 547141"/>
                      <a:gd name="connsiteX7" fmla="*/ 44971 w 147403"/>
                      <a:gd name="connsiteY7" fmla="*/ 307298 h 547141"/>
                      <a:gd name="connsiteX8" fmla="*/ 54964 w 147403"/>
                      <a:gd name="connsiteY8" fmla="*/ 337278 h 547141"/>
                      <a:gd name="connsiteX9" fmla="*/ 59961 w 147403"/>
                      <a:gd name="connsiteY9" fmla="*/ 372256 h 547141"/>
                      <a:gd name="connsiteX10" fmla="*/ 69954 w 147403"/>
                      <a:gd name="connsiteY10" fmla="*/ 404734 h 547141"/>
                      <a:gd name="connsiteX11" fmla="*/ 82446 w 147403"/>
                      <a:gd name="connsiteY11" fmla="*/ 444708 h 547141"/>
                      <a:gd name="connsiteX12" fmla="*/ 89941 w 147403"/>
                      <a:gd name="connsiteY12" fmla="*/ 477187 h 547141"/>
                      <a:gd name="connsiteX13" fmla="*/ 112426 w 147403"/>
                      <a:gd name="connsiteY13" fmla="*/ 534649 h 547141"/>
                      <a:gd name="connsiteX14" fmla="*/ 119921 w 147403"/>
                      <a:gd name="connsiteY14" fmla="*/ 547141 h 547141"/>
                      <a:gd name="connsiteX15" fmla="*/ 127417 w 147403"/>
                      <a:gd name="connsiteY15" fmla="*/ 499672 h 547141"/>
                      <a:gd name="connsiteX16" fmla="*/ 137410 w 147403"/>
                      <a:gd name="connsiteY16" fmla="*/ 452203 h 547141"/>
                      <a:gd name="connsiteX17" fmla="*/ 142407 w 147403"/>
                      <a:gd name="connsiteY17" fmla="*/ 419724 h 547141"/>
                      <a:gd name="connsiteX18" fmla="*/ 142407 w 147403"/>
                      <a:gd name="connsiteY18" fmla="*/ 379751 h 547141"/>
                      <a:gd name="connsiteX19" fmla="*/ 147403 w 147403"/>
                      <a:gd name="connsiteY19" fmla="*/ 334780 h 547141"/>
                      <a:gd name="connsiteX20" fmla="*/ 144905 w 147403"/>
                      <a:gd name="connsiteY20" fmla="*/ 314793 h 547141"/>
                      <a:gd name="connsiteX21" fmla="*/ 139908 w 147403"/>
                      <a:gd name="connsiteY21" fmla="*/ 289810 h 547141"/>
                      <a:gd name="connsiteX22" fmla="*/ 137410 w 147403"/>
                      <a:gd name="connsiteY22" fmla="*/ 277318 h 547141"/>
                      <a:gd name="connsiteX23" fmla="*/ 129915 w 147403"/>
                      <a:gd name="connsiteY23" fmla="*/ 262328 h 547141"/>
                      <a:gd name="connsiteX24" fmla="*/ 119921 w 147403"/>
                      <a:gd name="connsiteY24" fmla="*/ 239842 h 547141"/>
                      <a:gd name="connsiteX25" fmla="*/ 112426 w 147403"/>
                      <a:gd name="connsiteY25" fmla="*/ 217357 h 547141"/>
                      <a:gd name="connsiteX26" fmla="*/ 107430 w 147403"/>
                      <a:gd name="connsiteY26" fmla="*/ 199869 h 547141"/>
                      <a:gd name="connsiteX27" fmla="*/ 94937 w 147403"/>
                      <a:gd name="connsiteY27" fmla="*/ 174885 h 547141"/>
                      <a:gd name="connsiteX28" fmla="*/ 74950 w 147403"/>
                      <a:gd name="connsiteY28" fmla="*/ 144905 h 547141"/>
                      <a:gd name="connsiteX29" fmla="*/ 57462 w 147403"/>
                      <a:gd name="connsiteY29" fmla="*/ 109928 h 547141"/>
                      <a:gd name="connsiteX30" fmla="*/ 32479 w 147403"/>
                      <a:gd name="connsiteY30" fmla="*/ 54964 h 547141"/>
                      <a:gd name="connsiteX31" fmla="*/ 2498 w 147403"/>
                      <a:gd name="connsiteY31" fmla="*/ 0 h 547141"/>
                      <a:gd name="connsiteX0" fmla="*/ 2498 w 147403"/>
                      <a:gd name="connsiteY0" fmla="*/ 0 h 547141"/>
                      <a:gd name="connsiteX1" fmla="*/ 0 w 147403"/>
                      <a:gd name="connsiteY1" fmla="*/ 64957 h 547141"/>
                      <a:gd name="connsiteX2" fmla="*/ 12492 w 147403"/>
                      <a:gd name="connsiteY2" fmla="*/ 124918 h 547141"/>
                      <a:gd name="connsiteX3" fmla="*/ 17489 w 147403"/>
                      <a:gd name="connsiteY3" fmla="*/ 149901 h 547141"/>
                      <a:gd name="connsiteX4" fmla="*/ 22486 w 147403"/>
                      <a:gd name="connsiteY4" fmla="*/ 182380 h 547141"/>
                      <a:gd name="connsiteX5" fmla="*/ 37475 w 147403"/>
                      <a:gd name="connsiteY5" fmla="*/ 227350 h 547141"/>
                      <a:gd name="connsiteX6" fmla="*/ 34977 w 147403"/>
                      <a:gd name="connsiteY6" fmla="*/ 269823 h 547141"/>
                      <a:gd name="connsiteX7" fmla="*/ 44971 w 147403"/>
                      <a:gd name="connsiteY7" fmla="*/ 307298 h 547141"/>
                      <a:gd name="connsiteX8" fmla="*/ 54964 w 147403"/>
                      <a:gd name="connsiteY8" fmla="*/ 337278 h 547141"/>
                      <a:gd name="connsiteX9" fmla="*/ 59961 w 147403"/>
                      <a:gd name="connsiteY9" fmla="*/ 372256 h 547141"/>
                      <a:gd name="connsiteX10" fmla="*/ 69954 w 147403"/>
                      <a:gd name="connsiteY10" fmla="*/ 404734 h 547141"/>
                      <a:gd name="connsiteX11" fmla="*/ 82446 w 147403"/>
                      <a:gd name="connsiteY11" fmla="*/ 444708 h 547141"/>
                      <a:gd name="connsiteX12" fmla="*/ 89941 w 147403"/>
                      <a:gd name="connsiteY12" fmla="*/ 477187 h 547141"/>
                      <a:gd name="connsiteX13" fmla="*/ 112426 w 147403"/>
                      <a:gd name="connsiteY13" fmla="*/ 534649 h 547141"/>
                      <a:gd name="connsiteX14" fmla="*/ 119921 w 147403"/>
                      <a:gd name="connsiteY14" fmla="*/ 547141 h 547141"/>
                      <a:gd name="connsiteX15" fmla="*/ 127417 w 147403"/>
                      <a:gd name="connsiteY15" fmla="*/ 499672 h 547141"/>
                      <a:gd name="connsiteX16" fmla="*/ 137410 w 147403"/>
                      <a:gd name="connsiteY16" fmla="*/ 452203 h 547141"/>
                      <a:gd name="connsiteX17" fmla="*/ 142407 w 147403"/>
                      <a:gd name="connsiteY17" fmla="*/ 419724 h 547141"/>
                      <a:gd name="connsiteX18" fmla="*/ 142407 w 147403"/>
                      <a:gd name="connsiteY18" fmla="*/ 379751 h 547141"/>
                      <a:gd name="connsiteX19" fmla="*/ 147403 w 147403"/>
                      <a:gd name="connsiteY19" fmla="*/ 334780 h 547141"/>
                      <a:gd name="connsiteX20" fmla="*/ 144905 w 147403"/>
                      <a:gd name="connsiteY20" fmla="*/ 314793 h 547141"/>
                      <a:gd name="connsiteX21" fmla="*/ 139908 w 147403"/>
                      <a:gd name="connsiteY21" fmla="*/ 289810 h 547141"/>
                      <a:gd name="connsiteX22" fmla="*/ 137410 w 147403"/>
                      <a:gd name="connsiteY22" fmla="*/ 277318 h 547141"/>
                      <a:gd name="connsiteX23" fmla="*/ 129915 w 147403"/>
                      <a:gd name="connsiteY23" fmla="*/ 262328 h 547141"/>
                      <a:gd name="connsiteX24" fmla="*/ 119921 w 147403"/>
                      <a:gd name="connsiteY24" fmla="*/ 239842 h 547141"/>
                      <a:gd name="connsiteX25" fmla="*/ 112426 w 147403"/>
                      <a:gd name="connsiteY25" fmla="*/ 217357 h 547141"/>
                      <a:gd name="connsiteX26" fmla="*/ 107430 w 147403"/>
                      <a:gd name="connsiteY26" fmla="*/ 199869 h 547141"/>
                      <a:gd name="connsiteX27" fmla="*/ 94937 w 147403"/>
                      <a:gd name="connsiteY27" fmla="*/ 174885 h 547141"/>
                      <a:gd name="connsiteX28" fmla="*/ 74950 w 147403"/>
                      <a:gd name="connsiteY28" fmla="*/ 144905 h 547141"/>
                      <a:gd name="connsiteX29" fmla="*/ 57462 w 147403"/>
                      <a:gd name="connsiteY29" fmla="*/ 109928 h 547141"/>
                      <a:gd name="connsiteX30" fmla="*/ 32479 w 147403"/>
                      <a:gd name="connsiteY30" fmla="*/ 54964 h 547141"/>
                      <a:gd name="connsiteX31" fmla="*/ 2498 w 147403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5218 w 145146"/>
                      <a:gd name="connsiteY5" fmla="*/ 227350 h 547141"/>
                      <a:gd name="connsiteX6" fmla="*/ 32720 w 145146"/>
                      <a:gd name="connsiteY6" fmla="*/ 269823 h 547141"/>
                      <a:gd name="connsiteX7" fmla="*/ 42714 w 145146"/>
                      <a:gd name="connsiteY7" fmla="*/ 307298 h 547141"/>
                      <a:gd name="connsiteX8" fmla="*/ 52707 w 145146"/>
                      <a:gd name="connsiteY8" fmla="*/ 337278 h 547141"/>
                      <a:gd name="connsiteX9" fmla="*/ 57704 w 145146"/>
                      <a:gd name="connsiteY9" fmla="*/ 372256 h 547141"/>
                      <a:gd name="connsiteX10" fmla="*/ 67697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87684 w 145146"/>
                      <a:gd name="connsiteY12" fmla="*/ 477187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99672 h 547141"/>
                      <a:gd name="connsiteX16" fmla="*/ 135153 w 145146"/>
                      <a:gd name="connsiteY16" fmla="*/ 452203 h 547141"/>
                      <a:gd name="connsiteX17" fmla="*/ 140150 w 145146"/>
                      <a:gd name="connsiteY17" fmla="*/ 419724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32720 w 145146"/>
                      <a:gd name="connsiteY6" fmla="*/ 269823 h 547141"/>
                      <a:gd name="connsiteX7" fmla="*/ 42714 w 145146"/>
                      <a:gd name="connsiteY7" fmla="*/ 307298 h 547141"/>
                      <a:gd name="connsiteX8" fmla="*/ 52707 w 145146"/>
                      <a:gd name="connsiteY8" fmla="*/ 337278 h 547141"/>
                      <a:gd name="connsiteX9" fmla="*/ 57704 w 145146"/>
                      <a:gd name="connsiteY9" fmla="*/ 372256 h 547141"/>
                      <a:gd name="connsiteX10" fmla="*/ 67697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87684 w 145146"/>
                      <a:gd name="connsiteY12" fmla="*/ 477187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99672 h 547141"/>
                      <a:gd name="connsiteX16" fmla="*/ 135153 w 145146"/>
                      <a:gd name="connsiteY16" fmla="*/ 452203 h 547141"/>
                      <a:gd name="connsiteX17" fmla="*/ 140150 w 145146"/>
                      <a:gd name="connsiteY17" fmla="*/ 419724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40215 w 145146"/>
                      <a:gd name="connsiteY6" fmla="*/ 269823 h 547141"/>
                      <a:gd name="connsiteX7" fmla="*/ 42714 w 145146"/>
                      <a:gd name="connsiteY7" fmla="*/ 307298 h 547141"/>
                      <a:gd name="connsiteX8" fmla="*/ 52707 w 145146"/>
                      <a:gd name="connsiteY8" fmla="*/ 337278 h 547141"/>
                      <a:gd name="connsiteX9" fmla="*/ 57704 w 145146"/>
                      <a:gd name="connsiteY9" fmla="*/ 372256 h 547141"/>
                      <a:gd name="connsiteX10" fmla="*/ 67697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87684 w 145146"/>
                      <a:gd name="connsiteY12" fmla="*/ 477187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99672 h 547141"/>
                      <a:gd name="connsiteX16" fmla="*/ 135153 w 145146"/>
                      <a:gd name="connsiteY16" fmla="*/ 452203 h 547141"/>
                      <a:gd name="connsiteX17" fmla="*/ 140150 w 145146"/>
                      <a:gd name="connsiteY17" fmla="*/ 419724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40215 w 145146"/>
                      <a:gd name="connsiteY6" fmla="*/ 269823 h 547141"/>
                      <a:gd name="connsiteX7" fmla="*/ 50209 w 145146"/>
                      <a:gd name="connsiteY7" fmla="*/ 304800 h 547141"/>
                      <a:gd name="connsiteX8" fmla="*/ 52707 w 145146"/>
                      <a:gd name="connsiteY8" fmla="*/ 337278 h 547141"/>
                      <a:gd name="connsiteX9" fmla="*/ 57704 w 145146"/>
                      <a:gd name="connsiteY9" fmla="*/ 372256 h 547141"/>
                      <a:gd name="connsiteX10" fmla="*/ 67697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87684 w 145146"/>
                      <a:gd name="connsiteY12" fmla="*/ 477187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99672 h 547141"/>
                      <a:gd name="connsiteX16" fmla="*/ 135153 w 145146"/>
                      <a:gd name="connsiteY16" fmla="*/ 452203 h 547141"/>
                      <a:gd name="connsiteX17" fmla="*/ 140150 w 145146"/>
                      <a:gd name="connsiteY17" fmla="*/ 419724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40215 w 145146"/>
                      <a:gd name="connsiteY6" fmla="*/ 269823 h 547141"/>
                      <a:gd name="connsiteX7" fmla="*/ 50209 w 145146"/>
                      <a:gd name="connsiteY7" fmla="*/ 304800 h 547141"/>
                      <a:gd name="connsiteX8" fmla="*/ 52707 w 145146"/>
                      <a:gd name="connsiteY8" fmla="*/ 337278 h 547141"/>
                      <a:gd name="connsiteX9" fmla="*/ 62701 w 145146"/>
                      <a:gd name="connsiteY9" fmla="*/ 369758 h 547141"/>
                      <a:gd name="connsiteX10" fmla="*/ 67697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87684 w 145146"/>
                      <a:gd name="connsiteY12" fmla="*/ 477187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99672 h 547141"/>
                      <a:gd name="connsiteX16" fmla="*/ 135153 w 145146"/>
                      <a:gd name="connsiteY16" fmla="*/ 452203 h 547141"/>
                      <a:gd name="connsiteX17" fmla="*/ 140150 w 145146"/>
                      <a:gd name="connsiteY17" fmla="*/ 419724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40215 w 145146"/>
                      <a:gd name="connsiteY6" fmla="*/ 269823 h 547141"/>
                      <a:gd name="connsiteX7" fmla="*/ 50209 w 145146"/>
                      <a:gd name="connsiteY7" fmla="*/ 304800 h 547141"/>
                      <a:gd name="connsiteX8" fmla="*/ 52707 w 145146"/>
                      <a:gd name="connsiteY8" fmla="*/ 337278 h 547141"/>
                      <a:gd name="connsiteX9" fmla="*/ 62701 w 145146"/>
                      <a:gd name="connsiteY9" fmla="*/ 369758 h 547141"/>
                      <a:gd name="connsiteX10" fmla="*/ 72694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87684 w 145146"/>
                      <a:gd name="connsiteY12" fmla="*/ 477187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99672 h 547141"/>
                      <a:gd name="connsiteX16" fmla="*/ 135153 w 145146"/>
                      <a:gd name="connsiteY16" fmla="*/ 452203 h 547141"/>
                      <a:gd name="connsiteX17" fmla="*/ 140150 w 145146"/>
                      <a:gd name="connsiteY17" fmla="*/ 419724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40215 w 145146"/>
                      <a:gd name="connsiteY6" fmla="*/ 269823 h 547141"/>
                      <a:gd name="connsiteX7" fmla="*/ 50209 w 145146"/>
                      <a:gd name="connsiteY7" fmla="*/ 304800 h 547141"/>
                      <a:gd name="connsiteX8" fmla="*/ 52707 w 145146"/>
                      <a:gd name="connsiteY8" fmla="*/ 337278 h 547141"/>
                      <a:gd name="connsiteX9" fmla="*/ 62701 w 145146"/>
                      <a:gd name="connsiteY9" fmla="*/ 369758 h 547141"/>
                      <a:gd name="connsiteX10" fmla="*/ 72694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87684 w 145146"/>
                      <a:gd name="connsiteY12" fmla="*/ 477187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99672 h 547141"/>
                      <a:gd name="connsiteX16" fmla="*/ 135153 w 145146"/>
                      <a:gd name="connsiteY16" fmla="*/ 452203 h 547141"/>
                      <a:gd name="connsiteX17" fmla="*/ 140150 w 145146"/>
                      <a:gd name="connsiteY17" fmla="*/ 419724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40215 w 145146"/>
                      <a:gd name="connsiteY6" fmla="*/ 269823 h 547141"/>
                      <a:gd name="connsiteX7" fmla="*/ 50209 w 145146"/>
                      <a:gd name="connsiteY7" fmla="*/ 304800 h 547141"/>
                      <a:gd name="connsiteX8" fmla="*/ 52707 w 145146"/>
                      <a:gd name="connsiteY8" fmla="*/ 337278 h 547141"/>
                      <a:gd name="connsiteX9" fmla="*/ 62701 w 145146"/>
                      <a:gd name="connsiteY9" fmla="*/ 369758 h 547141"/>
                      <a:gd name="connsiteX10" fmla="*/ 72694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97677 w 145146"/>
                      <a:gd name="connsiteY12" fmla="*/ 487180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99672 h 547141"/>
                      <a:gd name="connsiteX16" fmla="*/ 135153 w 145146"/>
                      <a:gd name="connsiteY16" fmla="*/ 452203 h 547141"/>
                      <a:gd name="connsiteX17" fmla="*/ 140150 w 145146"/>
                      <a:gd name="connsiteY17" fmla="*/ 419724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40215 w 145146"/>
                      <a:gd name="connsiteY6" fmla="*/ 269823 h 547141"/>
                      <a:gd name="connsiteX7" fmla="*/ 50209 w 145146"/>
                      <a:gd name="connsiteY7" fmla="*/ 304800 h 547141"/>
                      <a:gd name="connsiteX8" fmla="*/ 52707 w 145146"/>
                      <a:gd name="connsiteY8" fmla="*/ 337278 h 547141"/>
                      <a:gd name="connsiteX9" fmla="*/ 62701 w 145146"/>
                      <a:gd name="connsiteY9" fmla="*/ 369758 h 547141"/>
                      <a:gd name="connsiteX10" fmla="*/ 72694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97677 w 145146"/>
                      <a:gd name="connsiteY12" fmla="*/ 487180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89678 h 547141"/>
                      <a:gd name="connsiteX16" fmla="*/ 135153 w 145146"/>
                      <a:gd name="connsiteY16" fmla="*/ 452203 h 547141"/>
                      <a:gd name="connsiteX17" fmla="*/ 140150 w 145146"/>
                      <a:gd name="connsiteY17" fmla="*/ 419724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40215 w 145146"/>
                      <a:gd name="connsiteY6" fmla="*/ 269823 h 547141"/>
                      <a:gd name="connsiteX7" fmla="*/ 50209 w 145146"/>
                      <a:gd name="connsiteY7" fmla="*/ 304800 h 547141"/>
                      <a:gd name="connsiteX8" fmla="*/ 52707 w 145146"/>
                      <a:gd name="connsiteY8" fmla="*/ 337278 h 547141"/>
                      <a:gd name="connsiteX9" fmla="*/ 62701 w 145146"/>
                      <a:gd name="connsiteY9" fmla="*/ 369758 h 547141"/>
                      <a:gd name="connsiteX10" fmla="*/ 72694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97677 w 145146"/>
                      <a:gd name="connsiteY12" fmla="*/ 487180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89678 h 547141"/>
                      <a:gd name="connsiteX16" fmla="*/ 135153 w 145146"/>
                      <a:gd name="connsiteY16" fmla="*/ 452203 h 547141"/>
                      <a:gd name="connsiteX17" fmla="*/ 135154 w 145146"/>
                      <a:gd name="connsiteY17" fmla="*/ 424720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  <a:gd name="connsiteX0" fmla="*/ 241 w 145146"/>
                      <a:gd name="connsiteY0" fmla="*/ 0 h 547141"/>
                      <a:gd name="connsiteX1" fmla="*/ 241 w 145146"/>
                      <a:gd name="connsiteY1" fmla="*/ 62458 h 547141"/>
                      <a:gd name="connsiteX2" fmla="*/ 10235 w 145146"/>
                      <a:gd name="connsiteY2" fmla="*/ 124918 h 547141"/>
                      <a:gd name="connsiteX3" fmla="*/ 15232 w 145146"/>
                      <a:gd name="connsiteY3" fmla="*/ 149901 h 547141"/>
                      <a:gd name="connsiteX4" fmla="*/ 20229 w 145146"/>
                      <a:gd name="connsiteY4" fmla="*/ 182380 h 547141"/>
                      <a:gd name="connsiteX5" fmla="*/ 30221 w 145146"/>
                      <a:gd name="connsiteY5" fmla="*/ 227350 h 547141"/>
                      <a:gd name="connsiteX6" fmla="*/ 40215 w 145146"/>
                      <a:gd name="connsiteY6" fmla="*/ 269823 h 547141"/>
                      <a:gd name="connsiteX7" fmla="*/ 50209 w 145146"/>
                      <a:gd name="connsiteY7" fmla="*/ 304800 h 547141"/>
                      <a:gd name="connsiteX8" fmla="*/ 52707 w 145146"/>
                      <a:gd name="connsiteY8" fmla="*/ 337278 h 547141"/>
                      <a:gd name="connsiteX9" fmla="*/ 62701 w 145146"/>
                      <a:gd name="connsiteY9" fmla="*/ 369758 h 547141"/>
                      <a:gd name="connsiteX10" fmla="*/ 72694 w 145146"/>
                      <a:gd name="connsiteY10" fmla="*/ 404734 h 547141"/>
                      <a:gd name="connsiteX11" fmla="*/ 80189 w 145146"/>
                      <a:gd name="connsiteY11" fmla="*/ 444708 h 547141"/>
                      <a:gd name="connsiteX12" fmla="*/ 97677 w 145146"/>
                      <a:gd name="connsiteY12" fmla="*/ 487180 h 547141"/>
                      <a:gd name="connsiteX13" fmla="*/ 110169 w 145146"/>
                      <a:gd name="connsiteY13" fmla="*/ 534649 h 547141"/>
                      <a:gd name="connsiteX14" fmla="*/ 117664 w 145146"/>
                      <a:gd name="connsiteY14" fmla="*/ 547141 h 547141"/>
                      <a:gd name="connsiteX15" fmla="*/ 125160 w 145146"/>
                      <a:gd name="connsiteY15" fmla="*/ 489678 h 547141"/>
                      <a:gd name="connsiteX16" fmla="*/ 130157 w 145146"/>
                      <a:gd name="connsiteY16" fmla="*/ 449705 h 547141"/>
                      <a:gd name="connsiteX17" fmla="*/ 135154 w 145146"/>
                      <a:gd name="connsiteY17" fmla="*/ 424720 h 547141"/>
                      <a:gd name="connsiteX18" fmla="*/ 140150 w 145146"/>
                      <a:gd name="connsiteY18" fmla="*/ 379751 h 547141"/>
                      <a:gd name="connsiteX19" fmla="*/ 145146 w 145146"/>
                      <a:gd name="connsiteY19" fmla="*/ 334780 h 547141"/>
                      <a:gd name="connsiteX20" fmla="*/ 142648 w 145146"/>
                      <a:gd name="connsiteY20" fmla="*/ 314793 h 547141"/>
                      <a:gd name="connsiteX21" fmla="*/ 137651 w 145146"/>
                      <a:gd name="connsiteY21" fmla="*/ 289810 h 547141"/>
                      <a:gd name="connsiteX22" fmla="*/ 135153 w 145146"/>
                      <a:gd name="connsiteY22" fmla="*/ 277318 h 547141"/>
                      <a:gd name="connsiteX23" fmla="*/ 127658 w 145146"/>
                      <a:gd name="connsiteY23" fmla="*/ 262328 h 547141"/>
                      <a:gd name="connsiteX24" fmla="*/ 117664 w 145146"/>
                      <a:gd name="connsiteY24" fmla="*/ 239842 h 547141"/>
                      <a:gd name="connsiteX25" fmla="*/ 110169 w 145146"/>
                      <a:gd name="connsiteY25" fmla="*/ 217357 h 547141"/>
                      <a:gd name="connsiteX26" fmla="*/ 105173 w 145146"/>
                      <a:gd name="connsiteY26" fmla="*/ 199869 h 547141"/>
                      <a:gd name="connsiteX27" fmla="*/ 92680 w 145146"/>
                      <a:gd name="connsiteY27" fmla="*/ 174885 h 547141"/>
                      <a:gd name="connsiteX28" fmla="*/ 72693 w 145146"/>
                      <a:gd name="connsiteY28" fmla="*/ 144905 h 547141"/>
                      <a:gd name="connsiteX29" fmla="*/ 55205 w 145146"/>
                      <a:gd name="connsiteY29" fmla="*/ 109928 h 547141"/>
                      <a:gd name="connsiteX30" fmla="*/ 30222 w 145146"/>
                      <a:gd name="connsiteY30" fmla="*/ 54964 h 547141"/>
                      <a:gd name="connsiteX31" fmla="*/ 241 w 145146"/>
                      <a:gd name="connsiteY31" fmla="*/ 0 h 547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145146" h="547141">
                        <a:moveTo>
                          <a:pt x="241" y="0"/>
                        </a:moveTo>
                        <a:cubicBezTo>
                          <a:pt x="-592" y="21652"/>
                          <a:pt x="1074" y="40806"/>
                          <a:pt x="241" y="62458"/>
                        </a:cubicBezTo>
                        <a:lnTo>
                          <a:pt x="10235" y="124918"/>
                        </a:lnTo>
                        <a:lnTo>
                          <a:pt x="15232" y="149901"/>
                        </a:lnTo>
                        <a:lnTo>
                          <a:pt x="20229" y="182380"/>
                        </a:lnTo>
                        <a:lnTo>
                          <a:pt x="30221" y="227350"/>
                        </a:lnTo>
                        <a:lnTo>
                          <a:pt x="40215" y="269823"/>
                        </a:lnTo>
                        <a:lnTo>
                          <a:pt x="50209" y="304800"/>
                        </a:lnTo>
                        <a:lnTo>
                          <a:pt x="52707" y="337278"/>
                        </a:lnTo>
                        <a:lnTo>
                          <a:pt x="62701" y="369758"/>
                        </a:lnTo>
                        <a:lnTo>
                          <a:pt x="72694" y="404734"/>
                        </a:lnTo>
                        <a:lnTo>
                          <a:pt x="80189" y="444708"/>
                        </a:lnTo>
                        <a:lnTo>
                          <a:pt x="97677" y="487180"/>
                        </a:lnTo>
                        <a:lnTo>
                          <a:pt x="110169" y="534649"/>
                        </a:lnTo>
                        <a:lnTo>
                          <a:pt x="117664" y="547141"/>
                        </a:lnTo>
                        <a:lnTo>
                          <a:pt x="125160" y="489678"/>
                        </a:lnTo>
                        <a:lnTo>
                          <a:pt x="130157" y="449705"/>
                        </a:lnTo>
                        <a:cubicBezTo>
                          <a:pt x="130157" y="440544"/>
                          <a:pt x="135154" y="433881"/>
                          <a:pt x="135154" y="424720"/>
                        </a:cubicBezTo>
                        <a:lnTo>
                          <a:pt x="140150" y="379751"/>
                        </a:lnTo>
                        <a:lnTo>
                          <a:pt x="145146" y="334780"/>
                        </a:lnTo>
                        <a:lnTo>
                          <a:pt x="142648" y="314793"/>
                        </a:lnTo>
                        <a:lnTo>
                          <a:pt x="137651" y="289810"/>
                        </a:lnTo>
                        <a:lnTo>
                          <a:pt x="135153" y="277318"/>
                        </a:lnTo>
                        <a:lnTo>
                          <a:pt x="127658" y="262328"/>
                        </a:lnTo>
                        <a:lnTo>
                          <a:pt x="117664" y="239842"/>
                        </a:lnTo>
                        <a:lnTo>
                          <a:pt x="110169" y="217357"/>
                        </a:lnTo>
                        <a:lnTo>
                          <a:pt x="105173" y="199869"/>
                        </a:lnTo>
                        <a:lnTo>
                          <a:pt x="92680" y="174885"/>
                        </a:lnTo>
                        <a:lnTo>
                          <a:pt x="72693" y="144905"/>
                        </a:lnTo>
                        <a:lnTo>
                          <a:pt x="55205" y="109928"/>
                        </a:lnTo>
                        <a:lnTo>
                          <a:pt x="30222" y="54964"/>
                        </a:lnTo>
                        <a:lnTo>
                          <a:pt x="24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>
                    <a:noFill/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198" name="テキスト ボックス 197">
                  <a:extLst>
                    <a:ext uri="{FF2B5EF4-FFF2-40B4-BE49-F238E27FC236}">
                      <a16:creationId xmlns:a16="http://schemas.microsoft.com/office/drawing/2014/main" id="{11EFDA12-C007-4D50-804C-3C45160FCA7D}"/>
                    </a:ext>
                  </a:extLst>
                </p:cNvPr>
                <p:cNvSpPr txBox="1"/>
                <p:nvPr/>
              </p:nvSpPr>
              <p:spPr>
                <a:xfrm>
                  <a:off x="6643388" y="868912"/>
                  <a:ext cx="37936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P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1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9" name="テキスト ボックス 198">
                  <a:extLst>
                    <a:ext uri="{FF2B5EF4-FFF2-40B4-BE49-F238E27FC236}">
                      <a16:creationId xmlns:a16="http://schemas.microsoft.com/office/drawing/2014/main" id="{ABD45DB8-AC39-4B06-8912-99ED918AA716}"/>
                    </a:ext>
                  </a:extLst>
                </p:cNvPr>
                <p:cNvSpPr txBox="1"/>
                <p:nvPr/>
              </p:nvSpPr>
              <p:spPr>
                <a:xfrm>
                  <a:off x="6854674" y="864711"/>
                  <a:ext cx="37936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P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2</a:t>
                  </a:r>
                  <a:endParaRPr kumimoji="1" lang="ja-JP" altLang="en-US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0" name="テキスト ボックス 199">
                  <a:extLst>
                    <a:ext uri="{FF2B5EF4-FFF2-40B4-BE49-F238E27FC236}">
                      <a16:creationId xmlns:a16="http://schemas.microsoft.com/office/drawing/2014/main" id="{42BA733E-87A9-4BB2-8AFE-FD67E2DA6832}"/>
                    </a:ext>
                  </a:extLst>
                </p:cNvPr>
                <p:cNvSpPr txBox="1"/>
                <p:nvPr/>
              </p:nvSpPr>
              <p:spPr>
                <a:xfrm>
                  <a:off x="7118757" y="866892"/>
                  <a:ext cx="37936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P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3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1" name="テキスト ボックス 200">
                  <a:extLst>
                    <a:ext uri="{FF2B5EF4-FFF2-40B4-BE49-F238E27FC236}">
                      <a16:creationId xmlns:a16="http://schemas.microsoft.com/office/drawing/2014/main" id="{1F8A49C9-6988-41C6-AE14-6721AF377207}"/>
                    </a:ext>
                  </a:extLst>
                </p:cNvPr>
                <p:cNvSpPr txBox="1"/>
                <p:nvPr/>
              </p:nvSpPr>
              <p:spPr>
                <a:xfrm>
                  <a:off x="6636556" y="1046922"/>
                  <a:ext cx="37936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P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4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2" name="テキスト ボックス 201">
                  <a:extLst>
                    <a:ext uri="{FF2B5EF4-FFF2-40B4-BE49-F238E27FC236}">
                      <a16:creationId xmlns:a16="http://schemas.microsoft.com/office/drawing/2014/main" id="{10749617-B39C-4EAD-8A6B-1204D201E4FA}"/>
                    </a:ext>
                  </a:extLst>
                </p:cNvPr>
                <p:cNvSpPr txBox="1"/>
                <p:nvPr/>
              </p:nvSpPr>
              <p:spPr>
                <a:xfrm>
                  <a:off x="6854674" y="1044675"/>
                  <a:ext cx="37936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P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5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3" name="テキスト ボックス 202">
                  <a:extLst>
                    <a:ext uri="{FF2B5EF4-FFF2-40B4-BE49-F238E27FC236}">
                      <a16:creationId xmlns:a16="http://schemas.microsoft.com/office/drawing/2014/main" id="{33488FB6-5872-4219-BD02-BEAD497A3416}"/>
                    </a:ext>
                  </a:extLst>
                </p:cNvPr>
                <p:cNvSpPr txBox="1"/>
                <p:nvPr/>
              </p:nvSpPr>
              <p:spPr>
                <a:xfrm>
                  <a:off x="7118757" y="1054271"/>
                  <a:ext cx="37936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P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6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" name="テキスト ボックス 204">
                  <a:extLst>
                    <a:ext uri="{FF2B5EF4-FFF2-40B4-BE49-F238E27FC236}">
                      <a16:creationId xmlns:a16="http://schemas.microsoft.com/office/drawing/2014/main" id="{9F2B8B07-5C21-4870-ACA1-4CBD465E84F7}"/>
                    </a:ext>
                  </a:extLst>
                </p:cNvPr>
                <p:cNvSpPr txBox="1"/>
                <p:nvPr/>
              </p:nvSpPr>
              <p:spPr>
                <a:xfrm>
                  <a:off x="6854674" y="1224639"/>
                  <a:ext cx="31122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P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8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" name="テキスト ボックス 205">
                  <a:extLst>
                    <a:ext uri="{FF2B5EF4-FFF2-40B4-BE49-F238E27FC236}">
                      <a16:creationId xmlns:a16="http://schemas.microsoft.com/office/drawing/2014/main" id="{4C1DD9A5-69F6-4F37-ADBD-C88550217DFA}"/>
                    </a:ext>
                  </a:extLst>
                </p:cNvPr>
                <p:cNvSpPr txBox="1"/>
                <p:nvPr/>
              </p:nvSpPr>
              <p:spPr>
                <a:xfrm>
                  <a:off x="7118757" y="1225971"/>
                  <a:ext cx="37936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P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9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07" name="グループ化 206">
                  <a:extLst>
                    <a:ext uri="{FF2B5EF4-FFF2-40B4-BE49-F238E27FC236}">
                      <a16:creationId xmlns:a16="http://schemas.microsoft.com/office/drawing/2014/main" id="{446F49A6-32FB-4AB8-9495-BB7D0799215C}"/>
                    </a:ext>
                  </a:extLst>
                </p:cNvPr>
                <p:cNvGrpSpPr/>
                <p:nvPr/>
              </p:nvGrpSpPr>
              <p:grpSpPr>
                <a:xfrm>
                  <a:off x="6442362" y="1953974"/>
                  <a:ext cx="1291918" cy="230832"/>
                  <a:chOff x="4365104" y="2642533"/>
                  <a:chExt cx="1421110" cy="253915"/>
                </a:xfrm>
              </p:grpSpPr>
              <p:sp>
                <p:nvSpPr>
                  <p:cNvPr id="276" name="テキスト ボックス 275">
                    <a:extLst>
                      <a:ext uri="{FF2B5EF4-FFF2-40B4-BE49-F238E27FC236}">
                        <a16:creationId xmlns:a16="http://schemas.microsoft.com/office/drawing/2014/main" id="{9D996263-A465-484A-AC93-3FA4F03A34B4}"/>
                      </a:ext>
                    </a:extLst>
                  </p:cNvPr>
                  <p:cNvSpPr txBox="1"/>
                  <p:nvPr/>
                </p:nvSpPr>
                <p:spPr>
                  <a:xfrm>
                    <a:off x="4365104" y="2642533"/>
                    <a:ext cx="468052" cy="2539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700" b="1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rPr>
                      <a:t>T</a:t>
                    </a:r>
                    <a:r>
                      <a:rPr kumimoji="1" lang="en-US" altLang="ja-JP" sz="900" b="1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rPr>
                      <a:t>1</a:t>
                    </a:r>
                    <a:endParaRPr kumimoji="1" lang="ja-JP" altLang="en-US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7" name="テキスト ボックス 276">
                    <a:extLst>
                      <a:ext uri="{FF2B5EF4-FFF2-40B4-BE49-F238E27FC236}">
                        <a16:creationId xmlns:a16="http://schemas.microsoft.com/office/drawing/2014/main" id="{7706751F-B822-466E-A926-EBA7E1ED20D5}"/>
                      </a:ext>
                    </a:extLst>
                  </p:cNvPr>
                  <p:cNvSpPr txBox="1"/>
                  <p:nvPr/>
                </p:nvSpPr>
                <p:spPr>
                  <a:xfrm>
                    <a:off x="4814106" y="2642533"/>
                    <a:ext cx="468052" cy="2539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700" b="1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rPr>
                      <a:t>T</a:t>
                    </a:r>
                    <a:r>
                      <a:rPr kumimoji="1" lang="en-US" altLang="ja-JP" sz="900" b="1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rPr>
                      <a:t>2</a:t>
                    </a:r>
                    <a:endParaRPr kumimoji="1" lang="ja-JP" altLang="en-US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8" name="テキスト ボックス 277">
                    <a:extLst>
                      <a:ext uri="{FF2B5EF4-FFF2-40B4-BE49-F238E27FC236}">
                        <a16:creationId xmlns:a16="http://schemas.microsoft.com/office/drawing/2014/main" id="{9EF14437-5577-4862-80ED-DDD21E43239D}"/>
                      </a:ext>
                    </a:extLst>
                  </p:cNvPr>
                  <p:cNvSpPr txBox="1"/>
                  <p:nvPr/>
                </p:nvSpPr>
                <p:spPr>
                  <a:xfrm>
                    <a:off x="5318162" y="2642533"/>
                    <a:ext cx="468052" cy="2539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700" b="1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rPr>
                      <a:t>T</a:t>
                    </a:r>
                    <a:r>
                      <a:rPr kumimoji="1" lang="en-US" altLang="ja-JP" sz="900" b="1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rPr>
                      <a:t>3</a:t>
                    </a:r>
                    <a:endParaRPr kumimoji="1" lang="ja-JP" altLang="en-US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08" name="テキスト ボックス 207">
                  <a:extLst>
                    <a:ext uri="{FF2B5EF4-FFF2-40B4-BE49-F238E27FC236}">
                      <a16:creationId xmlns:a16="http://schemas.microsoft.com/office/drawing/2014/main" id="{124EF73F-47EA-4D97-9DC0-032875E20415}"/>
                    </a:ext>
                  </a:extLst>
                </p:cNvPr>
                <p:cNvSpPr txBox="1"/>
                <p:nvPr/>
              </p:nvSpPr>
              <p:spPr>
                <a:xfrm rot="21110411">
                  <a:off x="7294328" y="3594525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9" name="テキスト ボックス 208">
                  <a:extLst>
                    <a:ext uri="{FF2B5EF4-FFF2-40B4-BE49-F238E27FC236}">
                      <a16:creationId xmlns:a16="http://schemas.microsoft.com/office/drawing/2014/main" id="{9C113E20-8B45-4385-8C33-DE8280911E28}"/>
                    </a:ext>
                  </a:extLst>
                </p:cNvPr>
                <p:cNvSpPr txBox="1"/>
                <p:nvPr/>
              </p:nvSpPr>
              <p:spPr>
                <a:xfrm rot="21110411">
                  <a:off x="7095340" y="3950902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0" name="テキスト ボックス 209">
                  <a:extLst>
                    <a:ext uri="{FF2B5EF4-FFF2-40B4-BE49-F238E27FC236}">
                      <a16:creationId xmlns:a16="http://schemas.microsoft.com/office/drawing/2014/main" id="{E3D51B64-26DB-47AA-9A62-6EBF619FA1BC}"/>
                    </a:ext>
                  </a:extLst>
                </p:cNvPr>
                <p:cNvSpPr txBox="1"/>
                <p:nvPr/>
              </p:nvSpPr>
              <p:spPr>
                <a:xfrm rot="21110411">
                  <a:off x="7342917" y="3933328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LT5</a:t>
                  </a:r>
                  <a:endParaRPr kumimoji="1" lang="ja-JP" altLang="en-US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1" name="テキスト ボックス 210">
                  <a:extLst>
                    <a:ext uri="{FF2B5EF4-FFF2-40B4-BE49-F238E27FC236}">
                      <a16:creationId xmlns:a16="http://schemas.microsoft.com/office/drawing/2014/main" id="{B797D2B9-4239-464B-B7BA-B7CAC85FC007}"/>
                    </a:ext>
                  </a:extLst>
                </p:cNvPr>
                <p:cNvSpPr txBox="1"/>
                <p:nvPr/>
              </p:nvSpPr>
              <p:spPr>
                <a:xfrm rot="489589" flipH="1">
                  <a:off x="6224096" y="3595058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" name="テキスト ボックス 211">
                  <a:extLst>
                    <a:ext uri="{FF2B5EF4-FFF2-40B4-BE49-F238E27FC236}">
                      <a16:creationId xmlns:a16="http://schemas.microsoft.com/office/drawing/2014/main" id="{6722427C-F251-46BC-A836-A146557EE528}"/>
                    </a:ext>
                  </a:extLst>
                </p:cNvPr>
                <p:cNvSpPr txBox="1"/>
                <p:nvPr/>
              </p:nvSpPr>
              <p:spPr>
                <a:xfrm rot="489589" flipH="1">
                  <a:off x="6433273" y="3981173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3" name="テキスト ボックス 212">
                  <a:extLst>
                    <a:ext uri="{FF2B5EF4-FFF2-40B4-BE49-F238E27FC236}">
                      <a16:creationId xmlns:a16="http://schemas.microsoft.com/office/drawing/2014/main" id="{F50638E5-45AF-4B08-9732-722FD5827755}"/>
                    </a:ext>
                  </a:extLst>
                </p:cNvPr>
                <p:cNvSpPr txBox="1"/>
                <p:nvPr/>
              </p:nvSpPr>
              <p:spPr>
                <a:xfrm rot="489589" flipH="1">
                  <a:off x="6187373" y="3945717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5" name="テキスト ボックス 214">
                  <a:extLst>
                    <a:ext uri="{FF2B5EF4-FFF2-40B4-BE49-F238E27FC236}">
                      <a16:creationId xmlns:a16="http://schemas.microsoft.com/office/drawing/2014/main" id="{1571A59C-A473-4AB7-A7EF-91D17EABC895}"/>
                    </a:ext>
                  </a:extLst>
                </p:cNvPr>
                <p:cNvSpPr txBox="1"/>
                <p:nvPr/>
              </p:nvSpPr>
              <p:spPr>
                <a:xfrm rot="489589" flipH="1">
                  <a:off x="6183603" y="4222664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6" name="テキスト ボックス 215">
                  <a:extLst>
                    <a:ext uri="{FF2B5EF4-FFF2-40B4-BE49-F238E27FC236}">
                      <a16:creationId xmlns:a16="http://schemas.microsoft.com/office/drawing/2014/main" id="{1D5EC4DF-92F2-4623-8CB2-782B4542E8F8}"/>
                    </a:ext>
                  </a:extLst>
                </p:cNvPr>
                <p:cNvSpPr txBox="1"/>
                <p:nvPr/>
              </p:nvSpPr>
              <p:spPr>
                <a:xfrm>
                  <a:off x="6420589" y="2282733"/>
                  <a:ext cx="42550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MFC</a:t>
                  </a:r>
                </a:p>
              </p:txBody>
            </p:sp>
            <p:sp>
              <p:nvSpPr>
                <p:cNvPr id="217" name="テキスト ボックス 216">
                  <a:extLst>
                    <a:ext uri="{FF2B5EF4-FFF2-40B4-BE49-F238E27FC236}">
                      <a16:creationId xmlns:a16="http://schemas.microsoft.com/office/drawing/2014/main" id="{4852AA2D-C9D5-4B50-A8B8-5BFF1B26CCB1}"/>
                    </a:ext>
                  </a:extLst>
                </p:cNvPr>
                <p:cNvSpPr txBox="1"/>
                <p:nvPr/>
              </p:nvSpPr>
              <p:spPr>
                <a:xfrm>
                  <a:off x="6616916" y="2282733"/>
                  <a:ext cx="440402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MFC</a:t>
                  </a:r>
                </a:p>
              </p:txBody>
            </p:sp>
            <p:sp>
              <p:nvSpPr>
                <p:cNvPr id="218" name="テキスト ボックス 217">
                  <a:extLst>
                    <a:ext uri="{FF2B5EF4-FFF2-40B4-BE49-F238E27FC236}">
                      <a16:creationId xmlns:a16="http://schemas.microsoft.com/office/drawing/2014/main" id="{A69127A2-F20B-40DB-A0FA-9490E8AE23DB}"/>
                    </a:ext>
                  </a:extLst>
                </p:cNvPr>
                <p:cNvSpPr txBox="1"/>
                <p:nvPr/>
              </p:nvSpPr>
              <p:spPr>
                <a:xfrm>
                  <a:off x="6337003" y="2572595"/>
                  <a:ext cx="42550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MFC</a:t>
                  </a:r>
                </a:p>
              </p:txBody>
            </p:sp>
            <p:sp>
              <p:nvSpPr>
                <p:cNvPr id="219" name="テキスト ボックス 218">
                  <a:extLst>
                    <a:ext uri="{FF2B5EF4-FFF2-40B4-BE49-F238E27FC236}">
                      <a16:creationId xmlns:a16="http://schemas.microsoft.com/office/drawing/2014/main" id="{F3CAF70D-D61E-46AD-A974-01DF69448506}"/>
                    </a:ext>
                  </a:extLst>
                </p:cNvPr>
                <p:cNvSpPr txBox="1"/>
                <p:nvPr/>
              </p:nvSpPr>
              <p:spPr>
                <a:xfrm>
                  <a:off x="6531770" y="2572595"/>
                  <a:ext cx="355269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MFC</a:t>
                  </a:r>
                </a:p>
              </p:txBody>
            </p:sp>
            <p:sp>
              <p:nvSpPr>
                <p:cNvPr id="220" name="テキスト ボックス 219">
                  <a:extLst>
                    <a:ext uri="{FF2B5EF4-FFF2-40B4-BE49-F238E27FC236}">
                      <a16:creationId xmlns:a16="http://schemas.microsoft.com/office/drawing/2014/main" id="{A6CCE32A-31CD-402C-BACF-C5E3D1D12C3D}"/>
                    </a:ext>
                  </a:extLst>
                </p:cNvPr>
                <p:cNvSpPr txBox="1"/>
                <p:nvPr/>
              </p:nvSpPr>
              <p:spPr>
                <a:xfrm>
                  <a:off x="6252641" y="2871258"/>
                  <a:ext cx="42550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MFC</a:t>
                  </a:r>
                </a:p>
              </p:txBody>
            </p:sp>
            <p:sp>
              <p:nvSpPr>
                <p:cNvPr id="221" name="テキスト ボックス 220">
                  <a:extLst>
                    <a:ext uri="{FF2B5EF4-FFF2-40B4-BE49-F238E27FC236}">
                      <a16:creationId xmlns:a16="http://schemas.microsoft.com/office/drawing/2014/main" id="{B404935C-7B6B-4B4B-83A7-BFAD1A990B96}"/>
                    </a:ext>
                  </a:extLst>
                </p:cNvPr>
                <p:cNvSpPr txBox="1"/>
                <p:nvPr/>
              </p:nvSpPr>
              <p:spPr>
                <a:xfrm>
                  <a:off x="6455448" y="2871258"/>
                  <a:ext cx="355269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MFC</a:t>
                  </a:r>
                </a:p>
              </p:txBody>
            </p:sp>
            <p:sp>
              <p:nvSpPr>
                <p:cNvPr id="222" name="テキスト ボックス 221">
                  <a:extLst>
                    <a:ext uri="{FF2B5EF4-FFF2-40B4-BE49-F238E27FC236}">
                      <a16:creationId xmlns:a16="http://schemas.microsoft.com/office/drawing/2014/main" id="{E1FA2209-D54A-4F9F-B4E1-348661359AE7}"/>
                    </a:ext>
                  </a:extLst>
                </p:cNvPr>
                <p:cNvSpPr txBox="1"/>
                <p:nvPr/>
              </p:nvSpPr>
              <p:spPr>
                <a:xfrm>
                  <a:off x="6214710" y="2282733"/>
                  <a:ext cx="440402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MFC</a:t>
                  </a:r>
                </a:p>
              </p:txBody>
            </p:sp>
            <p:sp>
              <p:nvSpPr>
                <p:cNvPr id="223" name="テキスト ボックス 222">
                  <a:extLst>
                    <a:ext uri="{FF2B5EF4-FFF2-40B4-BE49-F238E27FC236}">
                      <a16:creationId xmlns:a16="http://schemas.microsoft.com/office/drawing/2014/main" id="{794E5F0F-98F1-4530-9DCA-18724EA326B0}"/>
                    </a:ext>
                  </a:extLst>
                </p:cNvPr>
                <p:cNvSpPr txBox="1"/>
                <p:nvPr/>
              </p:nvSpPr>
              <p:spPr>
                <a:xfrm>
                  <a:off x="6132266" y="2572595"/>
                  <a:ext cx="34881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MFC</a:t>
                  </a:r>
                </a:p>
              </p:txBody>
            </p:sp>
            <p:sp>
              <p:nvSpPr>
                <p:cNvPr id="224" name="テキスト ボックス 223">
                  <a:extLst>
                    <a:ext uri="{FF2B5EF4-FFF2-40B4-BE49-F238E27FC236}">
                      <a16:creationId xmlns:a16="http://schemas.microsoft.com/office/drawing/2014/main" id="{C48F459B-26E2-4AEA-914E-9BA2223E4328}"/>
                    </a:ext>
                  </a:extLst>
                </p:cNvPr>
                <p:cNvSpPr txBox="1"/>
                <p:nvPr/>
              </p:nvSpPr>
              <p:spPr>
                <a:xfrm>
                  <a:off x="6033907" y="2871258"/>
                  <a:ext cx="350963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MFC</a:t>
                  </a:r>
                </a:p>
              </p:txBody>
            </p:sp>
            <p:sp>
              <p:nvSpPr>
                <p:cNvPr id="225" name="テキスト ボックス 224">
                  <a:extLst>
                    <a:ext uri="{FF2B5EF4-FFF2-40B4-BE49-F238E27FC236}">
                      <a16:creationId xmlns:a16="http://schemas.microsoft.com/office/drawing/2014/main" id="{58A89DE7-09A4-49A8-9561-47AAA609C3D3}"/>
                    </a:ext>
                  </a:extLst>
                </p:cNvPr>
                <p:cNvSpPr txBox="1"/>
                <p:nvPr/>
              </p:nvSpPr>
              <p:spPr>
                <a:xfrm>
                  <a:off x="6221398" y="2368739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1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6" name="テキスト ボックス 225">
                  <a:extLst>
                    <a:ext uri="{FF2B5EF4-FFF2-40B4-BE49-F238E27FC236}">
                      <a16:creationId xmlns:a16="http://schemas.microsoft.com/office/drawing/2014/main" id="{49A10F3C-660C-4FA3-9448-FC58C32E0334}"/>
                    </a:ext>
                  </a:extLst>
                </p:cNvPr>
                <p:cNvSpPr txBox="1"/>
                <p:nvPr/>
              </p:nvSpPr>
              <p:spPr>
                <a:xfrm>
                  <a:off x="6426036" y="2368739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2</a:t>
                  </a:r>
                  <a:endPara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7" name="テキスト ボックス 226">
                  <a:extLst>
                    <a:ext uri="{FF2B5EF4-FFF2-40B4-BE49-F238E27FC236}">
                      <a16:creationId xmlns:a16="http://schemas.microsoft.com/office/drawing/2014/main" id="{D677E096-1D2C-44AC-9AF1-68428F22062F}"/>
                    </a:ext>
                  </a:extLst>
                </p:cNvPr>
                <p:cNvSpPr txBox="1"/>
                <p:nvPr/>
              </p:nvSpPr>
              <p:spPr>
                <a:xfrm>
                  <a:off x="6623532" y="2368739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3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8" name="テキスト ボックス 227">
                  <a:extLst>
                    <a:ext uri="{FF2B5EF4-FFF2-40B4-BE49-F238E27FC236}">
                      <a16:creationId xmlns:a16="http://schemas.microsoft.com/office/drawing/2014/main" id="{124D4D69-CA59-40AF-98CF-752CBB63C17E}"/>
                    </a:ext>
                  </a:extLst>
                </p:cNvPr>
                <p:cNvSpPr txBox="1"/>
                <p:nvPr/>
              </p:nvSpPr>
              <p:spPr>
                <a:xfrm>
                  <a:off x="6071005" y="2952193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7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9" name="テキスト ボックス 228">
                  <a:extLst>
                    <a:ext uri="{FF2B5EF4-FFF2-40B4-BE49-F238E27FC236}">
                      <a16:creationId xmlns:a16="http://schemas.microsoft.com/office/drawing/2014/main" id="{AB274F3E-03EF-49AB-90CF-2C668AEA2D5A}"/>
                    </a:ext>
                  </a:extLst>
                </p:cNvPr>
                <p:cNvSpPr txBox="1"/>
                <p:nvPr/>
              </p:nvSpPr>
              <p:spPr>
                <a:xfrm>
                  <a:off x="6268145" y="2952193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8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0" name="テキスト ボックス 229">
                  <a:extLst>
                    <a:ext uri="{FF2B5EF4-FFF2-40B4-BE49-F238E27FC236}">
                      <a16:creationId xmlns:a16="http://schemas.microsoft.com/office/drawing/2014/main" id="{37013CA0-2D72-4AEE-87EA-8948DAFBA016}"/>
                    </a:ext>
                  </a:extLst>
                </p:cNvPr>
                <p:cNvSpPr txBox="1"/>
                <p:nvPr/>
              </p:nvSpPr>
              <p:spPr>
                <a:xfrm>
                  <a:off x="6473139" y="2952193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9</a:t>
                  </a:r>
                </a:p>
              </p:txBody>
            </p:sp>
            <p:sp>
              <p:nvSpPr>
                <p:cNvPr id="231" name="テキスト ボックス 230">
                  <a:extLst>
                    <a:ext uri="{FF2B5EF4-FFF2-40B4-BE49-F238E27FC236}">
                      <a16:creationId xmlns:a16="http://schemas.microsoft.com/office/drawing/2014/main" id="{0B2FC645-7DDD-46EA-BD62-CBEE8F2CA1A6}"/>
                    </a:ext>
                  </a:extLst>
                </p:cNvPr>
                <p:cNvSpPr txBox="1"/>
                <p:nvPr/>
              </p:nvSpPr>
              <p:spPr>
                <a:xfrm>
                  <a:off x="6152670" y="2660696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232" name="テキスト ボックス 231">
                  <a:extLst>
                    <a:ext uri="{FF2B5EF4-FFF2-40B4-BE49-F238E27FC236}">
                      <a16:creationId xmlns:a16="http://schemas.microsoft.com/office/drawing/2014/main" id="{D416A5BB-F3BB-4935-B0D2-48B88316CA1F}"/>
                    </a:ext>
                  </a:extLst>
                </p:cNvPr>
                <p:cNvSpPr txBox="1"/>
                <p:nvPr/>
              </p:nvSpPr>
              <p:spPr>
                <a:xfrm>
                  <a:off x="6349005" y="2660696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233" name="テキスト ボックス 232">
                  <a:extLst>
                    <a:ext uri="{FF2B5EF4-FFF2-40B4-BE49-F238E27FC236}">
                      <a16:creationId xmlns:a16="http://schemas.microsoft.com/office/drawing/2014/main" id="{0DE32757-9C49-4AD7-AFBB-8D004600ED73}"/>
                    </a:ext>
                  </a:extLst>
                </p:cNvPr>
                <p:cNvSpPr txBox="1"/>
                <p:nvPr/>
              </p:nvSpPr>
              <p:spPr>
                <a:xfrm>
                  <a:off x="6553999" y="2660696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6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4" name="テキスト ボックス 233">
                  <a:extLst>
                    <a:ext uri="{FF2B5EF4-FFF2-40B4-BE49-F238E27FC236}">
                      <a16:creationId xmlns:a16="http://schemas.microsoft.com/office/drawing/2014/main" id="{705108A7-E6FE-4CB0-8F2C-FC800C6A6335}"/>
                    </a:ext>
                  </a:extLst>
                </p:cNvPr>
                <p:cNvSpPr txBox="1"/>
                <p:nvPr/>
              </p:nvSpPr>
              <p:spPr>
                <a:xfrm>
                  <a:off x="7178481" y="2368739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1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5" name="テキスト ボックス 234">
                  <a:extLst>
                    <a:ext uri="{FF2B5EF4-FFF2-40B4-BE49-F238E27FC236}">
                      <a16:creationId xmlns:a16="http://schemas.microsoft.com/office/drawing/2014/main" id="{F6C440B1-673D-4A8A-BBF6-CC5C5433E7D1}"/>
                    </a:ext>
                  </a:extLst>
                </p:cNvPr>
                <p:cNvSpPr txBox="1"/>
                <p:nvPr/>
              </p:nvSpPr>
              <p:spPr>
                <a:xfrm>
                  <a:off x="7380242" y="2368739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2</a:t>
                  </a:r>
                  <a:endPara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6" name="テキスト ボックス 235">
                  <a:extLst>
                    <a:ext uri="{FF2B5EF4-FFF2-40B4-BE49-F238E27FC236}">
                      <a16:creationId xmlns:a16="http://schemas.microsoft.com/office/drawing/2014/main" id="{9E32D34D-729A-4625-87E1-0D3E6C1A057C}"/>
                    </a:ext>
                  </a:extLst>
                </p:cNvPr>
                <p:cNvSpPr txBox="1"/>
                <p:nvPr/>
              </p:nvSpPr>
              <p:spPr>
                <a:xfrm>
                  <a:off x="7575813" y="2368739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3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7" name="テキスト ボックス 236">
                  <a:extLst>
                    <a:ext uri="{FF2B5EF4-FFF2-40B4-BE49-F238E27FC236}">
                      <a16:creationId xmlns:a16="http://schemas.microsoft.com/office/drawing/2014/main" id="{FD837EC4-83F4-4620-B235-F1B0C98B3F72}"/>
                    </a:ext>
                  </a:extLst>
                </p:cNvPr>
                <p:cNvSpPr txBox="1"/>
                <p:nvPr/>
              </p:nvSpPr>
              <p:spPr>
                <a:xfrm>
                  <a:off x="7234078" y="2924983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7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" name="テキスト ボックス 237">
                  <a:extLst>
                    <a:ext uri="{FF2B5EF4-FFF2-40B4-BE49-F238E27FC236}">
                      <a16:creationId xmlns:a16="http://schemas.microsoft.com/office/drawing/2014/main" id="{1844116A-78C7-4921-A878-E66637BC2A01}"/>
                    </a:ext>
                  </a:extLst>
                </p:cNvPr>
                <p:cNvSpPr txBox="1"/>
                <p:nvPr/>
              </p:nvSpPr>
              <p:spPr>
                <a:xfrm>
                  <a:off x="7455790" y="2922262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8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9" name="テキスト ボックス 238">
                  <a:extLst>
                    <a:ext uri="{FF2B5EF4-FFF2-40B4-BE49-F238E27FC236}">
                      <a16:creationId xmlns:a16="http://schemas.microsoft.com/office/drawing/2014/main" id="{6066637A-BBE3-4AA8-B3E1-8A29BEF24E73}"/>
                    </a:ext>
                  </a:extLst>
                </p:cNvPr>
                <p:cNvSpPr txBox="1"/>
                <p:nvPr/>
              </p:nvSpPr>
              <p:spPr>
                <a:xfrm>
                  <a:off x="7654290" y="2911378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9</a:t>
                  </a:r>
                </a:p>
              </p:txBody>
            </p:sp>
            <p:sp>
              <p:nvSpPr>
                <p:cNvPr id="240" name="テキスト ボックス 239">
                  <a:extLst>
                    <a:ext uri="{FF2B5EF4-FFF2-40B4-BE49-F238E27FC236}">
                      <a16:creationId xmlns:a16="http://schemas.microsoft.com/office/drawing/2014/main" id="{EA12CE15-ECD0-4E92-B4CC-4D89650AC037}"/>
                    </a:ext>
                  </a:extLst>
                </p:cNvPr>
                <p:cNvSpPr txBox="1"/>
                <p:nvPr/>
              </p:nvSpPr>
              <p:spPr>
                <a:xfrm>
                  <a:off x="7205513" y="2660696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4</a:t>
                  </a:r>
                  <a:endParaRPr kumimoji="1" lang="en-US" altLang="ja-JP" sz="6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1" name="テキスト ボックス 240">
                  <a:extLst>
                    <a:ext uri="{FF2B5EF4-FFF2-40B4-BE49-F238E27FC236}">
                      <a16:creationId xmlns:a16="http://schemas.microsoft.com/office/drawing/2014/main" id="{6368515D-2F39-4E00-A60D-22033A36CBE8}"/>
                    </a:ext>
                  </a:extLst>
                </p:cNvPr>
                <p:cNvSpPr txBox="1"/>
                <p:nvPr/>
              </p:nvSpPr>
              <p:spPr>
                <a:xfrm>
                  <a:off x="7418979" y="2660696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242" name="テキスト ボックス 241">
                  <a:extLst>
                    <a:ext uri="{FF2B5EF4-FFF2-40B4-BE49-F238E27FC236}">
                      <a16:creationId xmlns:a16="http://schemas.microsoft.com/office/drawing/2014/main" id="{CF69C069-F967-4990-80A3-5D146E4990EC}"/>
                    </a:ext>
                  </a:extLst>
                </p:cNvPr>
                <p:cNvSpPr txBox="1"/>
                <p:nvPr/>
              </p:nvSpPr>
              <p:spPr>
                <a:xfrm>
                  <a:off x="7629415" y="2660696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6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3" name="テキスト ボックス 242">
                  <a:extLst>
                    <a:ext uri="{FF2B5EF4-FFF2-40B4-BE49-F238E27FC236}">
                      <a16:creationId xmlns:a16="http://schemas.microsoft.com/office/drawing/2014/main" id="{A66F9C1E-D327-47C2-B9E9-EEB08CE0890F}"/>
                    </a:ext>
                  </a:extLst>
                </p:cNvPr>
                <p:cNvSpPr txBox="1"/>
                <p:nvPr/>
              </p:nvSpPr>
              <p:spPr>
                <a:xfrm>
                  <a:off x="7126606" y="2282733"/>
                  <a:ext cx="440402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</a:t>
                  </a:r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FC</a:t>
                  </a:r>
                </a:p>
              </p:txBody>
            </p:sp>
            <p:sp>
              <p:nvSpPr>
                <p:cNvPr id="244" name="テキスト ボックス 243">
                  <a:extLst>
                    <a:ext uri="{FF2B5EF4-FFF2-40B4-BE49-F238E27FC236}">
                      <a16:creationId xmlns:a16="http://schemas.microsoft.com/office/drawing/2014/main" id="{603A3E55-0E0D-4DB7-BE7A-EF9DC23C1228}"/>
                    </a:ext>
                  </a:extLst>
                </p:cNvPr>
                <p:cNvSpPr txBox="1"/>
                <p:nvPr/>
              </p:nvSpPr>
              <p:spPr>
                <a:xfrm>
                  <a:off x="7319165" y="2282733"/>
                  <a:ext cx="440402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</a:t>
                  </a:r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FC</a:t>
                  </a:r>
                </a:p>
              </p:txBody>
            </p:sp>
            <p:sp>
              <p:nvSpPr>
                <p:cNvPr id="245" name="テキスト ボックス 244">
                  <a:extLst>
                    <a:ext uri="{FF2B5EF4-FFF2-40B4-BE49-F238E27FC236}">
                      <a16:creationId xmlns:a16="http://schemas.microsoft.com/office/drawing/2014/main" id="{1BA23DD5-648D-4C9F-9E3E-FC260D29CDC7}"/>
                    </a:ext>
                  </a:extLst>
                </p:cNvPr>
                <p:cNvSpPr txBox="1"/>
                <p:nvPr/>
              </p:nvSpPr>
              <p:spPr>
                <a:xfrm>
                  <a:off x="7517103" y="2282733"/>
                  <a:ext cx="440402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</a:t>
                  </a:r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FC</a:t>
                  </a:r>
                </a:p>
              </p:txBody>
            </p:sp>
            <p:sp>
              <p:nvSpPr>
                <p:cNvPr id="246" name="テキスト ボックス 245">
                  <a:extLst>
                    <a:ext uri="{FF2B5EF4-FFF2-40B4-BE49-F238E27FC236}">
                      <a16:creationId xmlns:a16="http://schemas.microsoft.com/office/drawing/2014/main" id="{BFA66CDB-390B-4292-BF00-0104AA5A7F27}"/>
                    </a:ext>
                  </a:extLst>
                </p:cNvPr>
                <p:cNvSpPr txBox="1"/>
                <p:nvPr/>
              </p:nvSpPr>
              <p:spPr>
                <a:xfrm>
                  <a:off x="7151399" y="2572595"/>
                  <a:ext cx="42550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</a:t>
                  </a:r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FC</a:t>
                  </a:r>
                </a:p>
              </p:txBody>
            </p:sp>
            <p:sp>
              <p:nvSpPr>
                <p:cNvPr id="247" name="テキスト ボックス 246">
                  <a:extLst>
                    <a:ext uri="{FF2B5EF4-FFF2-40B4-BE49-F238E27FC236}">
                      <a16:creationId xmlns:a16="http://schemas.microsoft.com/office/drawing/2014/main" id="{387A1A4C-69DD-4B40-A573-E7827DA3E93E}"/>
                    </a:ext>
                  </a:extLst>
                </p:cNvPr>
                <p:cNvSpPr txBox="1"/>
                <p:nvPr/>
              </p:nvSpPr>
              <p:spPr>
                <a:xfrm>
                  <a:off x="7360861" y="2572595"/>
                  <a:ext cx="42550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</a:t>
                  </a:r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FC</a:t>
                  </a:r>
                </a:p>
              </p:txBody>
            </p:sp>
            <p:sp>
              <p:nvSpPr>
                <p:cNvPr id="248" name="テキスト ボックス 247">
                  <a:extLst>
                    <a:ext uri="{FF2B5EF4-FFF2-40B4-BE49-F238E27FC236}">
                      <a16:creationId xmlns:a16="http://schemas.microsoft.com/office/drawing/2014/main" id="{ADEE7E82-ED6F-4587-A3C1-8FA4378ADA16}"/>
                    </a:ext>
                  </a:extLst>
                </p:cNvPr>
                <p:cNvSpPr txBox="1"/>
                <p:nvPr/>
              </p:nvSpPr>
              <p:spPr>
                <a:xfrm>
                  <a:off x="7570890" y="2572595"/>
                  <a:ext cx="42550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</a:t>
                  </a:r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FC</a:t>
                  </a:r>
                </a:p>
              </p:txBody>
            </p:sp>
            <p:sp>
              <p:nvSpPr>
                <p:cNvPr id="249" name="テキスト ボックス 248">
                  <a:extLst>
                    <a:ext uri="{FF2B5EF4-FFF2-40B4-BE49-F238E27FC236}">
                      <a16:creationId xmlns:a16="http://schemas.microsoft.com/office/drawing/2014/main" id="{AD435979-2542-458D-A779-6B9255685C5F}"/>
                    </a:ext>
                  </a:extLst>
                </p:cNvPr>
                <p:cNvSpPr txBox="1"/>
                <p:nvPr/>
              </p:nvSpPr>
              <p:spPr>
                <a:xfrm>
                  <a:off x="7178643" y="2847158"/>
                  <a:ext cx="42550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</a:t>
                  </a:r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FC</a:t>
                  </a:r>
                </a:p>
              </p:txBody>
            </p:sp>
            <p:sp>
              <p:nvSpPr>
                <p:cNvPr id="250" name="テキスト ボックス 249">
                  <a:extLst>
                    <a:ext uri="{FF2B5EF4-FFF2-40B4-BE49-F238E27FC236}">
                      <a16:creationId xmlns:a16="http://schemas.microsoft.com/office/drawing/2014/main" id="{B73B4216-A80B-47F5-A693-EC21A9C701F1}"/>
                    </a:ext>
                  </a:extLst>
                </p:cNvPr>
                <p:cNvSpPr txBox="1"/>
                <p:nvPr/>
              </p:nvSpPr>
              <p:spPr>
                <a:xfrm>
                  <a:off x="7398396" y="2847158"/>
                  <a:ext cx="42550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</a:t>
                  </a:r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FC</a:t>
                  </a:r>
                </a:p>
              </p:txBody>
            </p:sp>
            <p:sp>
              <p:nvSpPr>
                <p:cNvPr id="251" name="テキスト ボックス 250">
                  <a:extLst>
                    <a:ext uri="{FF2B5EF4-FFF2-40B4-BE49-F238E27FC236}">
                      <a16:creationId xmlns:a16="http://schemas.microsoft.com/office/drawing/2014/main" id="{9C2CB0BC-E645-4FF3-B407-9F037E90921E}"/>
                    </a:ext>
                  </a:extLst>
                </p:cNvPr>
                <p:cNvSpPr txBox="1"/>
                <p:nvPr/>
              </p:nvSpPr>
              <p:spPr>
                <a:xfrm>
                  <a:off x="7605049" y="2847158"/>
                  <a:ext cx="42550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</a:t>
                  </a:r>
                  <a:r>
                    <a:rPr kumimoji="1" lang="en-US" altLang="ja-JP" sz="6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FC</a:t>
                  </a:r>
                </a:p>
              </p:txBody>
            </p:sp>
            <p:sp>
              <p:nvSpPr>
                <p:cNvPr id="252" name="テキスト ボックス 251">
                  <a:extLst>
                    <a:ext uri="{FF2B5EF4-FFF2-40B4-BE49-F238E27FC236}">
                      <a16:creationId xmlns:a16="http://schemas.microsoft.com/office/drawing/2014/main" id="{60FF868E-F161-4E78-A290-E22A37494DB0}"/>
                    </a:ext>
                  </a:extLst>
                </p:cNvPr>
                <p:cNvSpPr txBox="1"/>
                <p:nvPr/>
              </p:nvSpPr>
              <p:spPr>
                <a:xfrm rot="21110411">
                  <a:off x="7601646" y="3867165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3" name="テキスト ボックス 252">
                  <a:extLst>
                    <a:ext uri="{FF2B5EF4-FFF2-40B4-BE49-F238E27FC236}">
                      <a16:creationId xmlns:a16="http://schemas.microsoft.com/office/drawing/2014/main" id="{402F544D-B3E2-4E86-AD0C-814C4EFE4DF2}"/>
                    </a:ext>
                  </a:extLst>
                </p:cNvPr>
                <p:cNvSpPr txBox="1"/>
                <p:nvPr/>
              </p:nvSpPr>
              <p:spPr>
                <a:xfrm rot="21110411">
                  <a:off x="7376223" y="4234291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4" name="テキスト ボックス 253">
                  <a:extLst>
                    <a:ext uri="{FF2B5EF4-FFF2-40B4-BE49-F238E27FC236}">
                      <a16:creationId xmlns:a16="http://schemas.microsoft.com/office/drawing/2014/main" id="{8A22E277-D314-4BA3-AF5B-9E4F93441942}"/>
                    </a:ext>
                  </a:extLst>
                </p:cNvPr>
                <p:cNvSpPr txBox="1"/>
                <p:nvPr/>
              </p:nvSpPr>
              <p:spPr>
                <a:xfrm>
                  <a:off x="6237593" y="4382656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255" name="テキスト ボックス 254">
                  <a:extLst>
                    <a:ext uri="{FF2B5EF4-FFF2-40B4-BE49-F238E27FC236}">
                      <a16:creationId xmlns:a16="http://schemas.microsoft.com/office/drawing/2014/main" id="{0383E01A-C4F7-4322-B2ED-F9D35DF71052}"/>
                    </a:ext>
                  </a:extLst>
                </p:cNvPr>
                <p:cNvSpPr txBox="1"/>
                <p:nvPr/>
              </p:nvSpPr>
              <p:spPr>
                <a:xfrm>
                  <a:off x="7404868" y="4005103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256" name="テキスト ボックス 255">
                  <a:extLst>
                    <a:ext uri="{FF2B5EF4-FFF2-40B4-BE49-F238E27FC236}">
                      <a16:creationId xmlns:a16="http://schemas.microsoft.com/office/drawing/2014/main" id="{C7F79DB9-3733-44BC-AB70-BDC5971181AB}"/>
                    </a:ext>
                  </a:extLst>
                </p:cNvPr>
                <p:cNvSpPr txBox="1"/>
                <p:nvPr/>
              </p:nvSpPr>
              <p:spPr>
                <a:xfrm>
                  <a:off x="7691635" y="3964456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6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7" name="テキスト ボックス 256">
                  <a:extLst>
                    <a:ext uri="{FF2B5EF4-FFF2-40B4-BE49-F238E27FC236}">
                      <a16:creationId xmlns:a16="http://schemas.microsoft.com/office/drawing/2014/main" id="{5D4910EF-E8BD-4D63-8EB2-EB8712438DF0}"/>
                    </a:ext>
                  </a:extLst>
                </p:cNvPr>
                <p:cNvSpPr txBox="1"/>
                <p:nvPr/>
              </p:nvSpPr>
              <p:spPr>
                <a:xfrm>
                  <a:off x="7161673" y="4038516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258" name="テキスト ボックス 257">
                  <a:extLst>
                    <a:ext uri="{FF2B5EF4-FFF2-40B4-BE49-F238E27FC236}">
                      <a16:creationId xmlns:a16="http://schemas.microsoft.com/office/drawing/2014/main" id="{5A967B37-4258-4CD3-AED0-B1060809C38D}"/>
                    </a:ext>
                  </a:extLst>
                </p:cNvPr>
                <p:cNvSpPr txBox="1"/>
                <p:nvPr/>
              </p:nvSpPr>
              <p:spPr>
                <a:xfrm>
                  <a:off x="6262572" y="3725609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8</a:t>
                  </a:r>
                </a:p>
              </p:txBody>
            </p:sp>
            <p:sp>
              <p:nvSpPr>
                <p:cNvPr id="259" name="テキスト ボックス 258">
                  <a:extLst>
                    <a:ext uri="{FF2B5EF4-FFF2-40B4-BE49-F238E27FC236}">
                      <a16:creationId xmlns:a16="http://schemas.microsoft.com/office/drawing/2014/main" id="{7A7CBC29-35A8-4B22-981B-9E6529377182}"/>
                    </a:ext>
                  </a:extLst>
                </p:cNvPr>
                <p:cNvSpPr txBox="1"/>
                <p:nvPr/>
              </p:nvSpPr>
              <p:spPr>
                <a:xfrm>
                  <a:off x="7442902" y="4331515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260" name="テキスト ボックス 259">
                  <a:extLst>
                    <a:ext uri="{FF2B5EF4-FFF2-40B4-BE49-F238E27FC236}">
                      <a16:creationId xmlns:a16="http://schemas.microsoft.com/office/drawing/2014/main" id="{7F877736-FDE4-49EA-A53B-F4A0736C29B4}"/>
                    </a:ext>
                  </a:extLst>
                </p:cNvPr>
                <p:cNvSpPr txBox="1"/>
                <p:nvPr/>
              </p:nvSpPr>
              <p:spPr>
                <a:xfrm>
                  <a:off x="7360220" y="3685898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8</a:t>
                  </a:r>
                </a:p>
              </p:txBody>
            </p:sp>
            <p:sp>
              <p:nvSpPr>
                <p:cNvPr id="261" name="テキスト ボックス 260">
                  <a:extLst>
                    <a:ext uri="{FF2B5EF4-FFF2-40B4-BE49-F238E27FC236}">
                      <a16:creationId xmlns:a16="http://schemas.microsoft.com/office/drawing/2014/main" id="{789DAC78-973B-4422-BFF3-1316E648782E}"/>
                    </a:ext>
                  </a:extLst>
                </p:cNvPr>
                <p:cNvSpPr txBox="1"/>
                <p:nvPr/>
              </p:nvSpPr>
              <p:spPr>
                <a:xfrm rot="489589" flipH="1">
                  <a:off x="5962919" y="3906018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MTP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2" name="テキスト ボックス 261">
                  <a:extLst>
                    <a:ext uri="{FF2B5EF4-FFF2-40B4-BE49-F238E27FC236}">
                      <a16:creationId xmlns:a16="http://schemas.microsoft.com/office/drawing/2014/main" id="{407BFF39-70E7-4136-AFCE-CCA96A509AFD}"/>
                    </a:ext>
                  </a:extLst>
                </p:cNvPr>
                <p:cNvSpPr txBox="1"/>
                <p:nvPr/>
              </p:nvSpPr>
              <p:spPr>
                <a:xfrm>
                  <a:off x="5992086" y="3995904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263" name="テキスト ボックス 262">
                  <a:extLst>
                    <a:ext uri="{FF2B5EF4-FFF2-40B4-BE49-F238E27FC236}">
                      <a16:creationId xmlns:a16="http://schemas.microsoft.com/office/drawing/2014/main" id="{65E6FB12-FC08-441E-8F05-1B85B7944D48}"/>
                    </a:ext>
                  </a:extLst>
                </p:cNvPr>
                <p:cNvSpPr txBox="1"/>
                <p:nvPr/>
              </p:nvSpPr>
              <p:spPr>
                <a:xfrm>
                  <a:off x="6241635" y="4033129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264" name="テキスト ボックス 263">
                  <a:extLst>
                    <a:ext uri="{FF2B5EF4-FFF2-40B4-BE49-F238E27FC236}">
                      <a16:creationId xmlns:a16="http://schemas.microsoft.com/office/drawing/2014/main" id="{F25F4FE2-400C-4CC5-99E1-BDF989A5CD3A}"/>
                    </a:ext>
                  </a:extLst>
                </p:cNvPr>
                <p:cNvSpPr txBox="1"/>
                <p:nvPr/>
              </p:nvSpPr>
              <p:spPr>
                <a:xfrm>
                  <a:off x="6491924" y="4068117"/>
                  <a:ext cx="1799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6</a:t>
                  </a:r>
                  <a:endParaRPr kumimoji="1" lang="en-US" altLang="ja-JP" sz="9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65" name="直線コネクタ 264">
                  <a:extLst>
                    <a:ext uri="{FF2B5EF4-FFF2-40B4-BE49-F238E27FC236}">
                      <a16:creationId xmlns:a16="http://schemas.microsoft.com/office/drawing/2014/main" id="{894F99D5-0776-4D32-B64A-639DEADF40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07856" y="3519181"/>
                  <a:ext cx="26386" cy="285015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直線コネクタ 265">
                  <a:extLst>
                    <a:ext uri="{FF2B5EF4-FFF2-40B4-BE49-F238E27FC236}">
                      <a16:creationId xmlns:a16="http://schemas.microsoft.com/office/drawing/2014/main" id="{0A238A89-9858-44FE-B7A9-78CB62F1F3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56467" y="3604528"/>
                  <a:ext cx="7676" cy="240563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直線コネクタ 266">
                  <a:extLst>
                    <a:ext uri="{FF2B5EF4-FFF2-40B4-BE49-F238E27FC236}">
                      <a16:creationId xmlns:a16="http://schemas.microsoft.com/office/drawing/2014/main" id="{08B432CF-5136-4A93-B5C5-AC8ECDB224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32611" y="4382656"/>
                  <a:ext cx="26386" cy="285015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直線コネクタ 267">
                  <a:extLst>
                    <a:ext uri="{FF2B5EF4-FFF2-40B4-BE49-F238E27FC236}">
                      <a16:creationId xmlns:a16="http://schemas.microsoft.com/office/drawing/2014/main" id="{83C549B4-E0F8-4C80-AE73-1CAB619753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20688" y="4256975"/>
                  <a:ext cx="10048" cy="276174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直線コネクタ 268">
                  <a:extLst>
                    <a:ext uri="{FF2B5EF4-FFF2-40B4-BE49-F238E27FC236}">
                      <a16:creationId xmlns:a16="http://schemas.microsoft.com/office/drawing/2014/main" id="{AD6DAEFE-8C08-42FF-B4F3-C8E6AB95EB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29596" y="3887726"/>
                  <a:ext cx="207540" cy="30835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直線コネクタ 269">
                  <a:extLst>
                    <a:ext uri="{FF2B5EF4-FFF2-40B4-BE49-F238E27FC236}">
                      <a16:creationId xmlns:a16="http://schemas.microsoft.com/office/drawing/2014/main" id="{88EAD264-84DA-4BBA-8CCA-379478178E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11961" y="4184490"/>
                  <a:ext cx="207540" cy="30835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直線コネクタ 270">
                  <a:extLst>
                    <a:ext uri="{FF2B5EF4-FFF2-40B4-BE49-F238E27FC236}">
                      <a16:creationId xmlns:a16="http://schemas.microsoft.com/office/drawing/2014/main" id="{A5B181E6-35E3-4C74-82C9-7D856138D2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25431" y="3651477"/>
                  <a:ext cx="109879" cy="865973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直線コネクタ 271">
                  <a:extLst>
                    <a:ext uri="{FF2B5EF4-FFF2-40B4-BE49-F238E27FC236}">
                      <a16:creationId xmlns:a16="http://schemas.microsoft.com/office/drawing/2014/main" id="{7BDECEAD-38A2-4C52-8221-137F973F23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78067" y="3660246"/>
                  <a:ext cx="120476" cy="789702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直線コネクタ 272">
                  <a:extLst>
                    <a:ext uri="{FF2B5EF4-FFF2-40B4-BE49-F238E27FC236}">
                      <a16:creationId xmlns:a16="http://schemas.microsoft.com/office/drawing/2014/main" id="{8272E802-8AE8-4110-A8A2-0C07A89DCD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98960" y="3870387"/>
                  <a:ext cx="171597" cy="23781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直線コネクタ 273">
                  <a:extLst>
                    <a:ext uri="{FF2B5EF4-FFF2-40B4-BE49-F238E27FC236}">
                      <a16:creationId xmlns:a16="http://schemas.microsoft.com/office/drawing/2014/main" id="{433EDD8D-02D1-462C-83D0-8ABB4EFCCE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63173" y="4138064"/>
                  <a:ext cx="265884" cy="37887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5" name="テキスト ボックス 274">
                  <a:extLst>
                    <a:ext uri="{FF2B5EF4-FFF2-40B4-BE49-F238E27FC236}">
                      <a16:creationId xmlns:a16="http://schemas.microsoft.com/office/drawing/2014/main" id="{CB008D3C-25F9-4844-BDD8-F0C80ED2212D}"/>
                    </a:ext>
                  </a:extLst>
                </p:cNvPr>
                <p:cNvSpPr txBox="1"/>
                <p:nvPr/>
              </p:nvSpPr>
              <p:spPr>
                <a:xfrm rot="21110411">
                  <a:off x="7337248" y="3916826"/>
                  <a:ext cx="42550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LTP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3" name="正方形/長方形 582">
                  <a:extLst>
                    <a:ext uri="{FF2B5EF4-FFF2-40B4-BE49-F238E27FC236}">
                      <a16:creationId xmlns:a16="http://schemas.microsoft.com/office/drawing/2014/main" id="{8C75BF37-1956-4656-BFB4-CBFAE89C0168}"/>
                    </a:ext>
                  </a:extLst>
                </p:cNvPr>
                <p:cNvSpPr/>
                <p:nvPr/>
              </p:nvSpPr>
              <p:spPr>
                <a:xfrm>
                  <a:off x="6984472" y="977522"/>
                  <a:ext cx="307776" cy="3357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rPr>
                    <a:t>P</a:t>
                  </a:r>
                  <a:endParaRPr lang="ja-JP" altLang="en-US" dirty="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584" name="フリーフォーム: 図形 583">
                  <a:extLst>
                    <a:ext uri="{FF2B5EF4-FFF2-40B4-BE49-F238E27FC236}">
                      <a16:creationId xmlns:a16="http://schemas.microsoft.com/office/drawing/2014/main" id="{B79D247A-2204-406E-9201-8AC607CC92B1}"/>
                    </a:ext>
                  </a:extLst>
                </p:cNvPr>
                <p:cNvSpPr/>
                <p:nvPr/>
              </p:nvSpPr>
              <p:spPr>
                <a:xfrm>
                  <a:off x="6290450" y="1737165"/>
                  <a:ext cx="1451497" cy="551528"/>
                </a:xfrm>
                <a:custGeom>
                  <a:avLst/>
                  <a:gdLst>
                    <a:gd name="connsiteX0" fmla="*/ 0 w 1596647"/>
                    <a:gd name="connsiteY0" fmla="*/ 601703 h 620655"/>
                    <a:gd name="connsiteX1" fmla="*/ 33165 w 1596647"/>
                    <a:gd name="connsiteY1" fmla="*/ 492733 h 620655"/>
                    <a:gd name="connsiteX2" fmla="*/ 246367 w 1596647"/>
                    <a:gd name="connsiteY2" fmla="*/ 198988 h 620655"/>
                    <a:gd name="connsiteX3" fmla="*/ 440618 w 1596647"/>
                    <a:gd name="connsiteY3" fmla="*/ 18951 h 620655"/>
                    <a:gd name="connsiteX4" fmla="*/ 473783 w 1596647"/>
                    <a:gd name="connsiteY4" fmla="*/ 4738 h 620655"/>
                    <a:gd name="connsiteX5" fmla="*/ 525899 w 1596647"/>
                    <a:gd name="connsiteY5" fmla="*/ 0 h 620655"/>
                    <a:gd name="connsiteX6" fmla="*/ 767528 w 1596647"/>
                    <a:gd name="connsiteY6" fmla="*/ 142135 h 620655"/>
                    <a:gd name="connsiteX7" fmla="*/ 800693 w 1596647"/>
                    <a:gd name="connsiteY7" fmla="*/ 156348 h 620655"/>
                    <a:gd name="connsiteX8" fmla="*/ 914400 w 1596647"/>
                    <a:gd name="connsiteY8" fmla="*/ 137397 h 620655"/>
                    <a:gd name="connsiteX9" fmla="*/ 1312378 w 1596647"/>
                    <a:gd name="connsiteY9" fmla="*/ 14213 h 620655"/>
                    <a:gd name="connsiteX10" fmla="*/ 1364494 w 1596647"/>
                    <a:gd name="connsiteY10" fmla="*/ 14213 h 620655"/>
                    <a:gd name="connsiteX11" fmla="*/ 1482939 w 1596647"/>
                    <a:gd name="connsiteY11" fmla="*/ 52116 h 620655"/>
                    <a:gd name="connsiteX12" fmla="*/ 1535055 w 1596647"/>
                    <a:gd name="connsiteY12" fmla="*/ 118445 h 620655"/>
                    <a:gd name="connsiteX13" fmla="*/ 1558744 w 1596647"/>
                    <a:gd name="connsiteY13" fmla="*/ 175299 h 620655"/>
                    <a:gd name="connsiteX14" fmla="*/ 1568220 w 1596647"/>
                    <a:gd name="connsiteY14" fmla="*/ 298483 h 620655"/>
                    <a:gd name="connsiteX15" fmla="*/ 1563482 w 1596647"/>
                    <a:gd name="connsiteY15" fmla="*/ 416928 h 620655"/>
                    <a:gd name="connsiteX16" fmla="*/ 1587171 w 1596647"/>
                    <a:gd name="connsiteY16" fmla="*/ 606441 h 620655"/>
                    <a:gd name="connsiteX17" fmla="*/ 1596647 w 1596647"/>
                    <a:gd name="connsiteY17" fmla="*/ 620655 h 620655"/>
                    <a:gd name="connsiteX18" fmla="*/ 0 w 1596647"/>
                    <a:gd name="connsiteY18" fmla="*/ 601703 h 6206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596647" h="620655">
                      <a:moveTo>
                        <a:pt x="0" y="601703"/>
                      </a:moveTo>
                      <a:lnTo>
                        <a:pt x="33165" y="492733"/>
                      </a:lnTo>
                      <a:lnTo>
                        <a:pt x="246367" y="198988"/>
                      </a:lnTo>
                      <a:lnTo>
                        <a:pt x="440618" y="18951"/>
                      </a:lnTo>
                      <a:lnTo>
                        <a:pt x="473783" y="4738"/>
                      </a:lnTo>
                      <a:lnTo>
                        <a:pt x="525899" y="0"/>
                      </a:lnTo>
                      <a:lnTo>
                        <a:pt x="767528" y="142135"/>
                      </a:lnTo>
                      <a:lnTo>
                        <a:pt x="800693" y="156348"/>
                      </a:lnTo>
                      <a:lnTo>
                        <a:pt x="914400" y="137397"/>
                      </a:lnTo>
                      <a:lnTo>
                        <a:pt x="1312378" y="14213"/>
                      </a:lnTo>
                      <a:lnTo>
                        <a:pt x="1364494" y="14213"/>
                      </a:lnTo>
                      <a:lnTo>
                        <a:pt x="1482939" y="52116"/>
                      </a:lnTo>
                      <a:lnTo>
                        <a:pt x="1535055" y="118445"/>
                      </a:lnTo>
                      <a:lnTo>
                        <a:pt x="1558744" y="175299"/>
                      </a:lnTo>
                      <a:lnTo>
                        <a:pt x="1568220" y="298483"/>
                      </a:lnTo>
                      <a:lnTo>
                        <a:pt x="1563482" y="416928"/>
                      </a:lnTo>
                      <a:lnTo>
                        <a:pt x="1587171" y="606441"/>
                      </a:lnTo>
                      <a:lnTo>
                        <a:pt x="1596647" y="620655"/>
                      </a:lnTo>
                      <a:lnTo>
                        <a:pt x="0" y="601703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585" name="正方形/長方形 584">
                  <a:extLst>
                    <a:ext uri="{FF2B5EF4-FFF2-40B4-BE49-F238E27FC236}">
                      <a16:creationId xmlns:a16="http://schemas.microsoft.com/office/drawing/2014/main" id="{BE1FD2EB-714D-420C-B48E-D1725207E4D9}"/>
                    </a:ext>
                  </a:extLst>
                </p:cNvPr>
                <p:cNvSpPr/>
                <p:nvPr/>
              </p:nvSpPr>
              <p:spPr>
                <a:xfrm>
                  <a:off x="6940895" y="1907226"/>
                  <a:ext cx="296118" cy="3357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rPr>
                    <a:t>T</a:t>
                  </a:r>
                </a:p>
              </p:txBody>
            </p:sp>
            <p:sp>
              <p:nvSpPr>
                <p:cNvPr id="586" name="フリーフォーム: 図形 585">
                  <a:extLst>
                    <a:ext uri="{FF2B5EF4-FFF2-40B4-BE49-F238E27FC236}">
                      <a16:creationId xmlns:a16="http://schemas.microsoft.com/office/drawing/2014/main" id="{F6FC486C-99AB-40D4-A769-20E013C68B12}"/>
                    </a:ext>
                  </a:extLst>
                </p:cNvPr>
                <p:cNvSpPr/>
                <p:nvPr/>
              </p:nvSpPr>
              <p:spPr>
                <a:xfrm>
                  <a:off x="6053807" y="2285882"/>
                  <a:ext cx="927316" cy="998305"/>
                </a:xfrm>
                <a:custGeom>
                  <a:avLst/>
                  <a:gdLst>
                    <a:gd name="connsiteX0" fmla="*/ 258655 w 1020048"/>
                    <a:gd name="connsiteY0" fmla="*/ 0 h 1074693"/>
                    <a:gd name="connsiteX1" fmla="*/ 1020048 w 1020048"/>
                    <a:gd name="connsiteY1" fmla="*/ 3643 h 1074693"/>
                    <a:gd name="connsiteX2" fmla="*/ 972688 w 1020048"/>
                    <a:gd name="connsiteY2" fmla="*/ 14572 h 1074693"/>
                    <a:gd name="connsiteX3" fmla="*/ 928972 w 1020048"/>
                    <a:gd name="connsiteY3" fmla="*/ 36430 h 1074693"/>
                    <a:gd name="connsiteX4" fmla="*/ 896185 w 1020048"/>
                    <a:gd name="connsiteY4" fmla="*/ 91076 h 1074693"/>
                    <a:gd name="connsiteX5" fmla="*/ 877969 w 1020048"/>
                    <a:gd name="connsiteY5" fmla="*/ 145721 h 1074693"/>
                    <a:gd name="connsiteX6" fmla="*/ 706747 w 1020048"/>
                    <a:gd name="connsiteY6" fmla="*/ 852469 h 1074693"/>
                    <a:gd name="connsiteX7" fmla="*/ 666674 w 1020048"/>
                    <a:gd name="connsiteY7" fmla="*/ 961759 h 1074693"/>
                    <a:gd name="connsiteX8" fmla="*/ 630244 w 1020048"/>
                    <a:gd name="connsiteY8" fmla="*/ 998190 h 1074693"/>
                    <a:gd name="connsiteX9" fmla="*/ 601099 w 1020048"/>
                    <a:gd name="connsiteY9" fmla="*/ 1023691 h 1074693"/>
                    <a:gd name="connsiteX10" fmla="*/ 579241 w 1020048"/>
                    <a:gd name="connsiteY10" fmla="*/ 1034620 h 1074693"/>
                    <a:gd name="connsiteX11" fmla="*/ 531882 w 1020048"/>
                    <a:gd name="connsiteY11" fmla="*/ 1045549 h 1074693"/>
                    <a:gd name="connsiteX12" fmla="*/ 488165 w 1020048"/>
                    <a:gd name="connsiteY12" fmla="*/ 1056478 h 1074693"/>
                    <a:gd name="connsiteX13" fmla="*/ 426234 w 1020048"/>
                    <a:gd name="connsiteY13" fmla="*/ 1063764 h 1074693"/>
                    <a:gd name="connsiteX14" fmla="*/ 346087 w 1020048"/>
                    <a:gd name="connsiteY14" fmla="*/ 1074693 h 1074693"/>
                    <a:gd name="connsiteX15" fmla="*/ 182151 w 1020048"/>
                    <a:gd name="connsiteY15" fmla="*/ 1052835 h 1074693"/>
                    <a:gd name="connsiteX16" fmla="*/ 94718 w 1020048"/>
                    <a:gd name="connsiteY16" fmla="*/ 1016405 h 1074693"/>
                    <a:gd name="connsiteX17" fmla="*/ 47359 w 1020048"/>
                    <a:gd name="connsiteY17" fmla="*/ 976332 h 1074693"/>
                    <a:gd name="connsiteX18" fmla="*/ 3643 w 1020048"/>
                    <a:gd name="connsiteY18" fmla="*/ 870684 h 1074693"/>
                    <a:gd name="connsiteX19" fmla="*/ 0 w 1020048"/>
                    <a:gd name="connsiteY19" fmla="*/ 823324 h 1074693"/>
                    <a:gd name="connsiteX20" fmla="*/ 0 w 1020048"/>
                    <a:gd name="connsiteY20" fmla="*/ 783251 h 1074693"/>
                    <a:gd name="connsiteX21" fmla="*/ 18215 w 1020048"/>
                    <a:gd name="connsiteY21" fmla="*/ 728606 h 1074693"/>
                    <a:gd name="connsiteX22" fmla="*/ 167579 w 1020048"/>
                    <a:gd name="connsiteY22" fmla="*/ 302371 h 1074693"/>
                    <a:gd name="connsiteX23" fmla="*/ 258655 w 1020048"/>
                    <a:gd name="connsiteY23" fmla="*/ 0 h 10746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020048" h="1074693">
                      <a:moveTo>
                        <a:pt x="258655" y="0"/>
                      </a:moveTo>
                      <a:lnTo>
                        <a:pt x="1020048" y="3643"/>
                      </a:lnTo>
                      <a:lnTo>
                        <a:pt x="972688" y="14572"/>
                      </a:lnTo>
                      <a:lnTo>
                        <a:pt x="928972" y="36430"/>
                      </a:lnTo>
                      <a:lnTo>
                        <a:pt x="896185" y="91076"/>
                      </a:lnTo>
                      <a:lnTo>
                        <a:pt x="877969" y="145721"/>
                      </a:lnTo>
                      <a:lnTo>
                        <a:pt x="706747" y="852469"/>
                      </a:lnTo>
                      <a:lnTo>
                        <a:pt x="666674" y="961759"/>
                      </a:lnTo>
                      <a:lnTo>
                        <a:pt x="630244" y="998190"/>
                      </a:lnTo>
                      <a:lnTo>
                        <a:pt x="601099" y="1023691"/>
                      </a:lnTo>
                      <a:lnTo>
                        <a:pt x="579241" y="1034620"/>
                      </a:lnTo>
                      <a:lnTo>
                        <a:pt x="531882" y="1045549"/>
                      </a:lnTo>
                      <a:lnTo>
                        <a:pt x="488165" y="1056478"/>
                      </a:lnTo>
                      <a:lnTo>
                        <a:pt x="426234" y="1063764"/>
                      </a:lnTo>
                      <a:lnTo>
                        <a:pt x="346087" y="1074693"/>
                      </a:lnTo>
                      <a:lnTo>
                        <a:pt x="182151" y="1052835"/>
                      </a:lnTo>
                      <a:lnTo>
                        <a:pt x="94718" y="1016405"/>
                      </a:lnTo>
                      <a:lnTo>
                        <a:pt x="47359" y="976332"/>
                      </a:lnTo>
                      <a:lnTo>
                        <a:pt x="3643" y="870684"/>
                      </a:lnTo>
                      <a:lnTo>
                        <a:pt x="0" y="823324"/>
                      </a:lnTo>
                      <a:lnTo>
                        <a:pt x="0" y="783251"/>
                      </a:lnTo>
                      <a:lnTo>
                        <a:pt x="18215" y="728606"/>
                      </a:lnTo>
                      <a:lnTo>
                        <a:pt x="167579" y="302371"/>
                      </a:lnTo>
                      <a:lnTo>
                        <a:pt x="258655" y="0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587" name="正方形/長方形 586">
                  <a:extLst>
                    <a:ext uri="{FF2B5EF4-FFF2-40B4-BE49-F238E27FC236}">
                      <a16:creationId xmlns:a16="http://schemas.microsoft.com/office/drawing/2014/main" id="{1BAC70C6-B2B4-4F91-83F2-1F9F49144A6A}"/>
                    </a:ext>
                  </a:extLst>
                </p:cNvPr>
                <p:cNvSpPr/>
                <p:nvPr/>
              </p:nvSpPr>
              <p:spPr>
                <a:xfrm>
                  <a:off x="6133033" y="2567741"/>
                  <a:ext cx="6848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rPr>
                    <a:t>MFC</a:t>
                  </a:r>
                </a:p>
              </p:txBody>
            </p:sp>
            <p:sp>
              <p:nvSpPr>
                <p:cNvPr id="588" name="フリーフォーム: 図形 587">
                  <a:extLst>
                    <a:ext uri="{FF2B5EF4-FFF2-40B4-BE49-F238E27FC236}">
                      <a16:creationId xmlns:a16="http://schemas.microsoft.com/office/drawing/2014/main" id="{0E95C165-5F1A-42C5-9569-6BA8771D36E4}"/>
                    </a:ext>
                  </a:extLst>
                </p:cNvPr>
                <p:cNvSpPr/>
                <p:nvPr/>
              </p:nvSpPr>
              <p:spPr>
                <a:xfrm>
                  <a:off x="7071299" y="2298458"/>
                  <a:ext cx="802338" cy="931073"/>
                </a:xfrm>
                <a:custGeom>
                  <a:avLst/>
                  <a:gdLst>
                    <a:gd name="connsiteX0" fmla="*/ 0 w 874327"/>
                    <a:gd name="connsiteY0" fmla="*/ 0 h 990904"/>
                    <a:gd name="connsiteX1" fmla="*/ 721320 w 874327"/>
                    <a:gd name="connsiteY1" fmla="*/ 10929 h 990904"/>
                    <a:gd name="connsiteX2" fmla="*/ 816039 w 874327"/>
                    <a:gd name="connsiteY2" fmla="*/ 367946 h 990904"/>
                    <a:gd name="connsiteX3" fmla="*/ 845183 w 874327"/>
                    <a:gd name="connsiteY3" fmla="*/ 455379 h 990904"/>
                    <a:gd name="connsiteX4" fmla="*/ 870684 w 874327"/>
                    <a:gd name="connsiteY4" fmla="*/ 539168 h 990904"/>
                    <a:gd name="connsiteX5" fmla="*/ 874327 w 874327"/>
                    <a:gd name="connsiteY5" fmla="*/ 633887 h 990904"/>
                    <a:gd name="connsiteX6" fmla="*/ 874327 w 874327"/>
                    <a:gd name="connsiteY6" fmla="*/ 699461 h 990904"/>
                    <a:gd name="connsiteX7" fmla="*/ 863398 w 874327"/>
                    <a:gd name="connsiteY7" fmla="*/ 761393 h 990904"/>
                    <a:gd name="connsiteX8" fmla="*/ 830611 w 874327"/>
                    <a:gd name="connsiteY8" fmla="*/ 812395 h 990904"/>
                    <a:gd name="connsiteX9" fmla="*/ 757750 w 874327"/>
                    <a:gd name="connsiteY9" fmla="*/ 870684 h 990904"/>
                    <a:gd name="connsiteX10" fmla="*/ 717677 w 874327"/>
                    <a:gd name="connsiteY10" fmla="*/ 910757 h 990904"/>
                    <a:gd name="connsiteX11" fmla="*/ 648459 w 874327"/>
                    <a:gd name="connsiteY11" fmla="*/ 950830 h 990904"/>
                    <a:gd name="connsiteX12" fmla="*/ 593814 w 874327"/>
                    <a:gd name="connsiteY12" fmla="*/ 972689 h 990904"/>
                    <a:gd name="connsiteX13" fmla="*/ 539168 w 874327"/>
                    <a:gd name="connsiteY13" fmla="*/ 979975 h 990904"/>
                    <a:gd name="connsiteX14" fmla="*/ 469951 w 874327"/>
                    <a:gd name="connsiteY14" fmla="*/ 987261 h 990904"/>
                    <a:gd name="connsiteX15" fmla="*/ 422592 w 874327"/>
                    <a:gd name="connsiteY15" fmla="*/ 990904 h 990904"/>
                    <a:gd name="connsiteX16" fmla="*/ 393447 w 874327"/>
                    <a:gd name="connsiteY16" fmla="*/ 983618 h 990904"/>
                    <a:gd name="connsiteX17" fmla="*/ 364303 w 874327"/>
                    <a:gd name="connsiteY17" fmla="*/ 987261 h 990904"/>
                    <a:gd name="connsiteX18" fmla="*/ 298729 w 874327"/>
                    <a:gd name="connsiteY18" fmla="*/ 983618 h 990904"/>
                    <a:gd name="connsiteX19" fmla="*/ 269584 w 874327"/>
                    <a:gd name="connsiteY19" fmla="*/ 976332 h 990904"/>
                    <a:gd name="connsiteX20" fmla="*/ 247726 w 874327"/>
                    <a:gd name="connsiteY20" fmla="*/ 965402 h 990904"/>
                    <a:gd name="connsiteX21" fmla="*/ 200367 w 874327"/>
                    <a:gd name="connsiteY21" fmla="*/ 947187 h 990904"/>
                    <a:gd name="connsiteX22" fmla="*/ 163937 w 874327"/>
                    <a:gd name="connsiteY22" fmla="*/ 925329 h 990904"/>
                    <a:gd name="connsiteX23" fmla="*/ 153008 w 874327"/>
                    <a:gd name="connsiteY23" fmla="*/ 907114 h 990904"/>
                    <a:gd name="connsiteX24" fmla="*/ 153008 w 874327"/>
                    <a:gd name="connsiteY24" fmla="*/ 907114 h 990904"/>
                    <a:gd name="connsiteX25" fmla="*/ 134792 w 874327"/>
                    <a:gd name="connsiteY25" fmla="*/ 848826 h 990904"/>
                    <a:gd name="connsiteX26" fmla="*/ 134792 w 874327"/>
                    <a:gd name="connsiteY26" fmla="*/ 724963 h 990904"/>
                    <a:gd name="connsiteX27" fmla="*/ 109291 w 874327"/>
                    <a:gd name="connsiteY27" fmla="*/ 163936 h 990904"/>
                    <a:gd name="connsiteX28" fmla="*/ 105648 w 874327"/>
                    <a:gd name="connsiteY28" fmla="*/ 102005 h 990904"/>
                    <a:gd name="connsiteX29" fmla="*/ 72861 w 874327"/>
                    <a:gd name="connsiteY29" fmla="*/ 51002 h 990904"/>
                    <a:gd name="connsiteX30" fmla="*/ 54646 w 874327"/>
                    <a:gd name="connsiteY30" fmla="*/ 21858 h 990904"/>
                    <a:gd name="connsiteX31" fmla="*/ 0 w 874327"/>
                    <a:gd name="connsiteY31" fmla="*/ 0 h 990904"/>
                    <a:gd name="connsiteX0" fmla="*/ 0 w 874327"/>
                    <a:gd name="connsiteY0" fmla="*/ 0 h 998012"/>
                    <a:gd name="connsiteX1" fmla="*/ 721320 w 874327"/>
                    <a:gd name="connsiteY1" fmla="*/ 10929 h 998012"/>
                    <a:gd name="connsiteX2" fmla="*/ 816039 w 874327"/>
                    <a:gd name="connsiteY2" fmla="*/ 367946 h 998012"/>
                    <a:gd name="connsiteX3" fmla="*/ 845183 w 874327"/>
                    <a:gd name="connsiteY3" fmla="*/ 455379 h 998012"/>
                    <a:gd name="connsiteX4" fmla="*/ 870684 w 874327"/>
                    <a:gd name="connsiteY4" fmla="*/ 539168 h 998012"/>
                    <a:gd name="connsiteX5" fmla="*/ 874327 w 874327"/>
                    <a:gd name="connsiteY5" fmla="*/ 633887 h 998012"/>
                    <a:gd name="connsiteX6" fmla="*/ 874327 w 874327"/>
                    <a:gd name="connsiteY6" fmla="*/ 699461 h 998012"/>
                    <a:gd name="connsiteX7" fmla="*/ 863398 w 874327"/>
                    <a:gd name="connsiteY7" fmla="*/ 761393 h 998012"/>
                    <a:gd name="connsiteX8" fmla="*/ 830611 w 874327"/>
                    <a:gd name="connsiteY8" fmla="*/ 812395 h 998012"/>
                    <a:gd name="connsiteX9" fmla="*/ 757750 w 874327"/>
                    <a:gd name="connsiteY9" fmla="*/ 870684 h 998012"/>
                    <a:gd name="connsiteX10" fmla="*/ 717677 w 874327"/>
                    <a:gd name="connsiteY10" fmla="*/ 910757 h 998012"/>
                    <a:gd name="connsiteX11" fmla="*/ 648459 w 874327"/>
                    <a:gd name="connsiteY11" fmla="*/ 950830 h 998012"/>
                    <a:gd name="connsiteX12" fmla="*/ 593814 w 874327"/>
                    <a:gd name="connsiteY12" fmla="*/ 972689 h 998012"/>
                    <a:gd name="connsiteX13" fmla="*/ 539168 w 874327"/>
                    <a:gd name="connsiteY13" fmla="*/ 979975 h 998012"/>
                    <a:gd name="connsiteX14" fmla="*/ 469951 w 874327"/>
                    <a:gd name="connsiteY14" fmla="*/ 987261 h 998012"/>
                    <a:gd name="connsiteX15" fmla="*/ 422592 w 874327"/>
                    <a:gd name="connsiteY15" fmla="*/ 990904 h 998012"/>
                    <a:gd name="connsiteX16" fmla="*/ 393447 w 874327"/>
                    <a:gd name="connsiteY16" fmla="*/ 983618 h 998012"/>
                    <a:gd name="connsiteX17" fmla="*/ 345065 w 874327"/>
                    <a:gd name="connsiteY17" fmla="*/ 998012 h 998012"/>
                    <a:gd name="connsiteX18" fmla="*/ 298729 w 874327"/>
                    <a:gd name="connsiteY18" fmla="*/ 983618 h 998012"/>
                    <a:gd name="connsiteX19" fmla="*/ 269584 w 874327"/>
                    <a:gd name="connsiteY19" fmla="*/ 976332 h 998012"/>
                    <a:gd name="connsiteX20" fmla="*/ 247726 w 874327"/>
                    <a:gd name="connsiteY20" fmla="*/ 965402 h 998012"/>
                    <a:gd name="connsiteX21" fmla="*/ 200367 w 874327"/>
                    <a:gd name="connsiteY21" fmla="*/ 947187 h 998012"/>
                    <a:gd name="connsiteX22" fmla="*/ 163937 w 874327"/>
                    <a:gd name="connsiteY22" fmla="*/ 925329 h 998012"/>
                    <a:gd name="connsiteX23" fmla="*/ 153008 w 874327"/>
                    <a:gd name="connsiteY23" fmla="*/ 907114 h 998012"/>
                    <a:gd name="connsiteX24" fmla="*/ 153008 w 874327"/>
                    <a:gd name="connsiteY24" fmla="*/ 907114 h 998012"/>
                    <a:gd name="connsiteX25" fmla="*/ 134792 w 874327"/>
                    <a:gd name="connsiteY25" fmla="*/ 848826 h 998012"/>
                    <a:gd name="connsiteX26" fmla="*/ 134792 w 874327"/>
                    <a:gd name="connsiteY26" fmla="*/ 724963 h 998012"/>
                    <a:gd name="connsiteX27" fmla="*/ 109291 w 874327"/>
                    <a:gd name="connsiteY27" fmla="*/ 163936 h 998012"/>
                    <a:gd name="connsiteX28" fmla="*/ 105648 w 874327"/>
                    <a:gd name="connsiteY28" fmla="*/ 102005 h 998012"/>
                    <a:gd name="connsiteX29" fmla="*/ 72861 w 874327"/>
                    <a:gd name="connsiteY29" fmla="*/ 51002 h 998012"/>
                    <a:gd name="connsiteX30" fmla="*/ 54646 w 874327"/>
                    <a:gd name="connsiteY30" fmla="*/ 21858 h 998012"/>
                    <a:gd name="connsiteX31" fmla="*/ 0 w 874327"/>
                    <a:gd name="connsiteY31" fmla="*/ 0 h 998012"/>
                    <a:gd name="connsiteX0" fmla="*/ 0 w 874327"/>
                    <a:gd name="connsiteY0" fmla="*/ 0 h 998012"/>
                    <a:gd name="connsiteX1" fmla="*/ 721320 w 874327"/>
                    <a:gd name="connsiteY1" fmla="*/ 10929 h 998012"/>
                    <a:gd name="connsiteX2" fmla="*/ 816039 w 874327"/>
                    <a:gd name="connsiteY2" fmla="*/ 367946 h 998012"/>
                    <a:gd name="connsiteX3" fmla="*/ 845183 w 874327"/>
                    <a:gd name="connsiteY3" fmla="*/ 455379 h 998012"/>
                    <a:gd name="connsiteX4" fmla="*/ 870684 w 874327"/>
                    <a:gd name="connsiteY4" fmla="*/ 539168 h 998012"/>
                    <a:gd name="connsiteX5" fmla="*/ 874327 w 874327"/>
                    <a:gd name="connsiteY5" fmla="*/ 633887 h 998012"/>
                    <a:gd name="connsiteX6" fmla="*/ 874327 w 874327"/>
                    <a:gd name="connsiteY6" fmla="*/ 699461 h 998012"/>
                    <a:gd name="connsiteX7" fmla="*/ 863398 w 874327"/>
                    <a:gd name="connsiteY7" fmla="*/ 761393 h 998012"/>
                    <a:gd name="connsiteX8" fmla="*/ 830611 w 874327"/>
                    <a:gd name="connsiteY8" fmla="*/ 812395 h 998012"/>
                    <a:gd name="connsiteX9" fmla="*/ 757750 w 874327"/>
                    <a:gd name="connsiteY9" fmla="*/ 870684 h 998012"/>
                    <a:gd name="connsiteX10" fmla="*/ 717677 w 874327"/>
                    <a:gd name="connsiteY10" fmla="*/ 910757 h 998012"/>
                    <a:gd name="connsiteX11" fmla="*/ 648459 w 874327"/>
                    <a:gd name="connsiteY11" fmla="*/ 950830 h 998012"/>
                    <a:gd name="connsiteX12" fmla="*/ 593814 w 874327"/>
                    <a:gd name="connsiteY12" fmla="*/ 972689 h 998012"/>
                    <a:gd name="connsiteX13" fmla="*/ 539168 w 874327"/>
                    <a:gd name="connsiteY13" fmla="*/ 979975 h 998012"/>
                    <a:gd name="connsiteX14" fmla="*/ 469951 w 874327"/>
                    <a:gd name="connsiteY14" fmla="*/ 987261 h 998012"/>
                    <a:gd name="connsiteX15" fmla="*/ 422592 w 874327"/>
                    <a:gd name="connsiteY15" fmla="*/ 990904 h 998012"/>
                    <a:gd name="connsiteX16" fmla="*/ 393447 w 874327"/>
                    <a:gd name="connsiteY16" fmla="*/ 994369 h 998012"/>
                    <a:gd name="connsiteX17" fmla="*/ 345065 w 874327"/>
                    <a:gd name="connsiteY17" fmla="*/ 998012 h 998012"/>
                    <a:gd name="connsiteX18" fmla="*/ 298729 w 874327"/>
                    <a:gd name="connsiteY18" fmla="*/ 983618 h 998012"/>
                    <a:gd name="connsiteX19" fmla="*/ 269584 w 874327"/>
                    <a:gd name="connsiteY19" fmla="*/ 976332 h 998012"/>
                    <a:gd name="connsiteX20" fmla="*/ 247726 w 874327"/>
                    <a:gd name="connsiteY20" fmla="*/ 965402 h 998012"/>
                    <a:gd name="connsiteX21" fmla="*/ 200367 w 874327"/>
                    <a:gd name="connsiteY21" fmla="*/ 947187 h 998012"/>
                    <a:gd name="connsiteX22" fmla="*/ 163937 w 874327"/>
                    <a:gd name="connsiteY22" fmla="*/ 925329 h 998012"/>
                    <a:gd name="connsiteX23" fmla="*/ 153008 w 874327"/>
                    <a:gd name="connsiteY23" fmla="*/ 907114 h 998012"/>
                    <a:gd name="connsiteX24" fmla="*/ 153008 w 874327"/>
                    <a:gd name="connsiteY24" fmla="*/ 907114 h 998012"/>
                    <a:gd name="connsiteX25" fmla="*/ 134792 w 874327"/>
                    <a:gd name="connsiteY25" fmla="*/ 848826 h 998012"/>
                    <a:gd name="connsiteX26" fmla="*/ 134792 w 874327"/>
                    <a:gd name="connsiteY26" fmla="*/ 724963 h 998012"/>
                    <a:gd name="connsiteX27" fmla="*/ 109291 w 874327"/>
                    <a:gd name="connsiteY27" fmla="*/ 163936 h 998012"/>
                    <a:gd name="connsiteX28" fmla="*/ 105648 w 874327"/>
                    <a:gd name="connsiteY28" fmla="*/ 102005 h 998012"/>
                    <a:gd name="connsiteX29" fmla="*/ 72861 w 874327"/>
                    <a:gd name="connsiteY29" fmla="*/ 51002 h 998012"/>
                    <a:gd name="connsiteX30" fmla="*/ 54646 w 874327"/>
                    <a:gd name="connsiteY30" fmla="*/ 21858 h 998012"/>
                    <a:gd name="connsiteX31" fmla="*/ 0 w 874327"/>
                    <a:gd name="connsiteY31" fmla="*/ 0 h 998012"/>
                    <a:gd name="connsiteX0" fmla="*/ 0 w 874327"/>
                    <a:gd name="connsiteY0" fmla="*/ 0 h 998012"/>
                    <a:gd name="connsiteX1" fmla="*/ 721320 w 874327"/>
                    <a:gd name="connsiteY1" fmla="*/ 10929 h 998012"/>
                    <a:gd name="connsiteX2" fmla="*/ 816039 w 874327"/>
                    <a:gd name="connsiteY2" fmla="*/ 367946 h 998012"/>
                    <a:gd name="connsiteX3" fmla="*/ 845183 w 874327"/>
                    <a:gd name="connsiteY3" fmla="*/ 455379 h 998012"/>
                    <a:gd name="connsiteX4" fmla="*/ 870684 w 874327"/>
                    <a:gd name="connsiteY4" fmla="*/ 539168 h 998012"/>
                    <a:gd name="connsiteX5" fmla="*/ 874327 w 874327"/>
                    <a:gd name="connsiteY5" fmla="*/ 633887 h 998012"/>
                    <a:gd name="connsiteX6" fmla="*/ 874327 w 874327"/>
                    <a:gd name="connsiteY6" fmla="*/ 699461 h 998012"/>
                    <a:gd name="connsiteX7" fmla="*/ 863398 w 874327"/>
                    <a:gd name="connsiteY7" fmla="*/ 761393 h 998012"/>
                    <a:gd name="connsiteX8" fmla="*/ 830611 w 874327"/>
                    <a:gd name="connsiteY8" fmla="*/ 812395 h 998012"/>
                    <a:gd name="connsiteX9" fmla="*/ 757750 w 874327"/>
                    <a:gd name="connsiteY9" fmla="*/ 870684 h 998012"/>
                    <a:gd name="connsiteX10" fmla="*/ 717677 w 874327"/>
                    <a:gd name="connsiteY10" fmla="*/ 910757 h 998012"/>
                    <a:gd name="connsiteX11" fmla="*/ 648459 w 874327"/>
                    <a:gd name="connsiteY11" fmla="*/ 950830 h 998012"/>
                    <a:gd name="connsiteX12" fmla="*/ 593814 w 874327"/>
                    <a:gd name="connsiteY12" fmla="*/ 972689 h 998012"/>
                    <a:gd name="connsiteX13" fmla="*/ 539168 w 874327"/>
                    <a:gd name="connsiteY13" fmla="*/ 979975 h 998012"/>
                    <a:gd name="connsiteX14" fmla="*/ 469951 w 874327"/>
                    <a:gd name="connsiteY14" fmla="*/ 987261 h 998012"/>
                    <a:gd name="connsiteX15" fmla="*/ 422592 w 874327"/>
                    <a:gd name="connsiteY15" fmla="*/ 990904 h 998012"/>
                    <a:gd name="connsiteX16" fmla="*/ 393447 w 874327"/>
                    <a:gd name="connsiteY16" fmla="*/ 994369 h 998012"/>
                    <a:gd name="connsiteX17" fmla="*/ 345065 w 874327"/>
                    <a:gd name="connsiteY17" fmla="*/ 998012 h 998012"/>
                    <a:gd name="connsiteX18" fmla="*/ 298729 w 874327"/>
                    <a:gd name="connsiteY18" fmla="*/ 983618 h 998012"/>
                    <a:gd name="connsiteX19" fmla="*/ 269584 w 874327"/>
                    <a:gd name="connsiteY19" fmla="*/ 976332 h 998012"/>
                    <a:gd name="connsiteX20" fmla="*/ 247726 w 874327"/>
                    <a:gd name="connsiteY20" fmla="*/ 965402 h 998012"/>
                    <a:gd name="connsiteX21" fmla="*/ 200367 w 874327"/>
                    <a:gd name="connsiteY21" fmla="*/ 947187 h 998012"/>
                    <a:gd name="connsiteX22" fmla="*/ 163937 w 874327"/>
                    <a:gd name="connsiteY22" fmla="*/ 925329 h 998012"/>
                    <a:gd name="connsiteX23" fmla="*/ 153008 w 874327"/>
                    <a:gd name="connsiteY23" fmla="*/ 907114 h 998012"/>
                    <a:gd name="connsiteX24" fmla="*/ 153008 w 874327"/>
                    <a:gd name="connsiteY24" fmla="*/ 907114 h 998012"/>
                    <a:gd name="connsiteX25" fmla="*/ 134792 w 874327"/>
                    <a:gd name="connsiteY25" fmla="*/ 848826 h 998012"/>
                    <a:gd name="connsiteX26" fmla="*/ 134792 w 874327"/>
                    <a:gd name="connsiteY26" fmla="*/ 724963 h 998012"/>
                    <a:gd name="connsiteX27" fmla="*/ 109291 w 874327"/>
                    <a:gd name="connsiteY27" fmla="*/ 163936 h 998012"/>
                    <a:gd name="connsiteX28" fmla="*/ 105648 w 874327"/>
                    <a:gd name="connsiteY28" fmla="*/ 102005 h 998012"/>
                    <a:gd name="connsiteX29" fmla="*/ 72861 w 874327"/>
                    <a:gd name="connsiteY29" fmla="*/ 51002 h 998012"/>
                    <a:gd name="connsiteX30" fmla="*/ 54646 w 874327"/>
                    <a:gd name="connsiteY30" fmla="*/ 21858 h 998012"/>
                    <a:gd name="connsiteX31" fmla="*/ 0 w 874327"/>
                    <a:gd name="connsiteY31" fmla="*/ 0 h 998012"/>
                    <a:gd name="connsiteX0" fmla="*/ 0 w 874327"/>
                    <a:gd name="connsiteY0" fmla="*/ 0 h 998012"/>
                    <a:gd name="connsiteX1" fmla="*/ 721320 w 874327"/>
                    <a:gd name="connsiteY1" fmla="*/ 10929 h 998012"/>
                    <a:gd name="connsiteX2" fmla="*/ 816039 w 874327"/>
                    <a:gd name="connsiteY2" fmla="*/ 367946 h 998012"/>
                    <a:gd name="connsiteX3" fmla="*/ 845183 w 874327"/>
                    <a:gd name="connsiteY3" fmla="*/ 455379 h 998012"/>
                    <a:gd name="connsiteX4" fmla="*/ 870684 w 874327"/>
                    <a:gd name="connsiteY4" fmla="*/ 539168 h 998012"/>
                    <a:gd name="connsiteX5" fmla="*/ 874327 w 874327"/>
                    <a:gd name="connsiteY5" fmla="*/ 633887 h 998012"/>
                    <a:gd name="connsiteX6" fmla="*/ 874327 w 874327"/>
                    <a:gd name="connsiteY6" fmla="*/ 699461 h 998012"/>
                    <a:gd name="connsiteX7" fmla="*/ 863398 w 874327"/>
                    <a:gd name="connsiteY7" fmla="*/ 761393 h 998012"/>
                    <a:gd name="connsiteX8" fmla="*/ 830611 w 874327"/>
                    <a:gd name="connsiteY8" fmla="*/ 812395 h 998012"/>
                    <a:gd name="connsiteX9" fmla="*/ 757750 w 874327"/>
                    <a:gd name="connsiteY9" fmla="*/ 870684 h 998012"/>
                    <a:gd name="connsiteX10" fmla="*/ 717677 w 874327"/>
                    <a:gd name="connsiteY10" fmla="*/ 910757 h 998012"/>
                    <a:gd name="connsiteX11" fmla="*/ 648459 w 874327"/>
                    <a:gd name="connsiteY11" fmla="*/ 950830 h 998012"/>
                    <a:gd name="connsiteX12" fmla="*/ 593814 w 874327"/>
                    <a:gd name="connsiteY12" fmla="*/ 972689 h 998012"/>
                    <a:gd name="connsiteX13" fmla="*/ 539168 w 874327"/>
                    <a:gd name="connsiteY13" fmla="*/ 979975 h 998012"/>
                    <a:gd name="connsiteX14" fmla="*/ 472698 w 874327"/>
                    <a:gd name="connsiteY14" fmla="*/ 995325 h 998012"/>
                    <a:gd name="connsiteX15" fmla="*/ 422592 w 874327"/>
                    <a:gd name="connsiteY15" fmla="*/ 990904 h 998012"/>
                    <a:gd name="connsiteX16" fmla="*/ 393447 w 874327"/>
                    <a:gd name="connsiteY16" fmla="*/ 994369 h 998012"/>
                    <a:gd name="connsiteX17" fmla="*/ 345065 w 874327"/>
                    <a:gd name="connsiteY17" fmla="*/ 998012 h 998012"/>
                    <a:gd name="connsiteX18" fmla="*/ 298729 w 874327"/>
                    <a:gd name="connsiteY18" fmla="*/ 983618 h 998012"/>
                    <a:gd name="connsiteX19" fmla="*/ 269584 w 874327"/>
                    <a:gd name="connsiteY19" fmla="*/ 976332 h 998012"/>
                    <a:gd name="connsiteX20" fmla="*/ 247726 w 874327"/>
                    <a:gd name="connsiteY20" fmla="*/ 965402 h 998012"/>
                    <a:gd name="connsiteX21" fmla="*/ 200367 w 874327"/>
                    <a:gd name="connsiteY21" fmla="*/ 947187 h 998012"/>
                    <a:gd name="connsiteX22" fmla="*/ 163937 w 874327"/>
                    <a:gd name="connsiteY22" fmla="*/ 925329 h 998012"/>
                    <a:gd name="connsiteX23" fmla="*/ 153008 w 874327"/>
                    <a:gd name="connsiteY23" fmla="*/ 907114 h 998012"/>
                    <a:gd name="connsiteX24" fmla="*/ 153008 w 874327"/>
                    <a:gd name="connsiteY24" fmla="*/ 907114 h 998012"/>
                    <a:gd name="connsiteX25" fmla="*/ 134792 w 874327"/>
                    <a:gd name="connsiteY25" fmla="*/ 848826 h 998012"/>
                    <a:gd name="connsiteX26" fmla="*/ 134792 w 874327"/>
                    <a:gd name="connsiteY26" fmla="*/ 724963 h 998012"/>
                    <a:gd name="connsiteX27" fmla="*/ 109291 w 874327"/>
                    <a:gd name="connsiteY27" fmla="*/ 163936 h 998012"/>
                    <a:gd name="connsiteX28" fmla="*/ 105648 w 874327"/>
                    <a:gd name="connsiteY28" fmla="*/ 102005 h 998012"/>
                    <a:gd name="connsiteX29" fmla="*/ 72861 w 874327"/>
                    <a:gd name="connsiteY29" fmla="*/ 51002 h 998012"/>
                    <a:gd name="connsiteX30" fmla="*/ 54646 w 874327"/>
                    <a:gd name="connsiteY30" fmla="*/ 21858 h 998012"/>
                    <a:gd name="connsiteX31" fmla="*/ 0 w 874327"/>
                    <a:gd name="connsiteY31" fmla="*/ 0 h 998012"/>
                    <a:gd name="connsiteX0" fmla="*/ 0 w 874327"/>
                    <a:gd name="connsiteY0" fmla="*/ 0 h 999745"/>
                    <a:gd name="connsiteX1" fmla="*/ 721320 w 874327"/>
                    <a:gd name="connsiteY1" fmla="*/ 10929 h 999745"/>
                    <a:gd name="connsiteX2" fmla="*/ 816039 w 874327"/>
                    <a:gd name="connsiteY2" fmla="*/ 367946 h 999745"/>
                    <a:gd name="connsiteX3" fmla="*/ 845183 w 874327"/>
                    <a:gd name="connsiteY3" fmla="*/ 455379 h 999745"/>
                    <a:gd name="connsiteX4" fmla="*/ 870684 w 874327"/>
                    <a:gd name="connsiteY4" fmla="*/ 539168 h 999745"/>
                    <a:gd name="connsiteX5" fmla="*/ 874327 w 874327"/>
                    <a:gd name="connsiteY5" fmla="*/ 633887 h 999745"/>
                    <a:gd name="connsiteX6" fmla="*/ 874327 w 874327"/>
                    <a:gd name="connsiteY6" fmla="*/ 699461 h 999745"/>
                    <a:gd name="connsiteX7" fmla="*/ 863398 w 874327"/>
                    <a:gd name="connsiteY7" fmla="*/ 761393 h 999745"/>
                    <a:gd name="connsiteX8" fmla="*/ 830611 w 874327"/>
                    <a:gd name="connsiteY8" fmla="*/ 812395 h 999745"/>
                    <a:gd name="connsiteX9" fmla="*/ 757750 w 874327"/>
                    <a:gd name="connsiteY9" fmla="*/ 870684 h 999745"/>
                    <a:gd name="connsiteX10" fmla="*/ 717677 w 874327"/>
                    <a:gd name="connsiteY10" fmla="*/ 910757 h 999745"/>
                    <a:gd name="connsiteX11" fmla="*/ 648459 w 874327"/>
                    <a:gd name="connsiteY11" fmla="*/ 950830 h 999745"/>
                    <a:gd name="connsiteX12" fmla="*/ 593814 w 874327"/>
                    <a:gd name="connsiteY12" fmla="*/ 972689 h 999745"/>
                    <a:gd name="connsiteX13" fmla="*/ 539168 w 874327"/>
                    <a:gd name="connsiteY13" fmla="*/ 979975 h 999745"/>
                    <a:gd name="connsiteX14" fmla="*/ 472698 w 874327"/>
                    <a:gd name="connsiteY14" fmla="*/ 995325 h 999745"/>
                    <a:gd name="connsiteX15" fmla="*/ 422592 w 874327"/>
                    <a:gd name="connsiteY15" fmla="*/ 990904 h 999745"/>
                    <a:gd name="connsiteX16" fmla="*/ 393447 w 874327"/>
                    <a:gd name="connsiteY16" fmla="*/ 999745 h 999745"/>
                    <a:gd name="connsiteX17" fmla="*/ 345065 w 874327"/>
                    <a:gd name="connsiteY17" fmla="*/ 998012 h 999745"/>
                    <a:gd name="connsiteX18" fmla="*/ 298729 w 874327"/>
                    <a:gd name="connsiteY18" fmla="*/ 983618 h 999745"/>
                    <a:gd name="connsiteX19" fmla="*/ 269584 w 874327"/>
                    <a:gd name="connsiteY19" fmla="*/ 976332 h 999745"/>
                    <a:gd name="connsiteX20" fmla="*/ 247726 w 874327"/>
                    <a:gd name="connsiteY20" fmla="*/ 965402 h 999745"/>
                    <a:gd name="connsiteX21" fmla="*/ 200367 w 874327"/>
                    <a:gd name="connsiteY21" fmla="*/ 947187 h 999745"/>
                    <a:gd name="connsiteX22" fmla="*/ 163937 w 874327"/>
                    <a:gd name="connsiteY22" fmla="*/ 925329 h 999745"/>
                    <a:gd name="connsiteX23" fmla="*/ 153008 w 874327"/>
                    <a:gd name="connsiteY23" fmla="*/ 907114 h 999745"/>
                    <a:gd name="connsiteX24" fmla="*/ 153008 w 874327"/>
                    <a:gd name="connsiteY24" fmla="*/ 907114 h 999745"/>
                    <a:gd name="connsiteX25" fmla="*/ 134792 w 874327"/>
                    <a:gd name="connsiteY25" fmla="*/ 848826 h 999745"/>
                    <a:gd name="connsiteX26" fmla="*/ 134792 w 874327"/>
                    <a:gd name="connsiteY26" fmla="*/ 724963 h 999745"/>
                    <a:gd name="connsiteX27" fmla="*/ 109291 w 874327"/>
                    <a:gd name="connsiteY27" fmla="*/ 163936 h 999745"/>
                    <a:gd name="connsiteX28" fmla="*/ 105648 w 874327"/>
                    <a:gd name="connsiteY28" fmla="*/ 102005 h 999745"/>
                    <a:gd name="connsiteX29" fmla="*/ 72861 w 874327"/>
                    <a:gd name="connsiteY29" fmla="*/ 51002 h 999745"/>
                    <a:gd name="connsiteX30" fmla="*/ 54646 w 874327"/>
                    <a:gd name="connsiteY30" fmla="*/ 21858 h 999745"/>
                    <a:gd name="connsiteX31" fmla="*/ 0 w 874327"/>
                    <a:gd name="connsiteY31" fmla="*/ 0 h 999745"/>
                    <a:gd name="connsiteX0" fmla="*/ 0 w 874327"/>
                    <a:gd name="connsiteY0" fmla="*/ 0 h 1001655"/>
                    <a:gd name="connsiteX1" fmla="*/ 721320 w 874327"/>
                    <a:gd name="connsiteY1" fmla="*/ 10929 h 1001655"/>
                    <a:gd name="connsiteX2" fmla="*/ 816039 w 874327"/>
                    <a:gd name="connsiteY2" fmla="*/ 367946 h 1001655"/>
                    <a:gd name="connsiteX3" fmla="*/ 845183 w 874327"/>
                    <a:gd name="connsiteY3" fmla="*/ 455379 h 1001655"/>
                    <a:gd name="connsiteX4" fmla="*/ 870684 w 874327"/>
                    <a:gd name="connsiteY4" fmla="*/ 539168 h 1001655"/>
                    <a:gd name="connsiteX5" fmla="*/ 874327 w 874327"/>
                    <a:gd name="connsiteY5" fmla="*/ 633887 h 1001655"/>
                    <a:gd name="connsiteX6" fmla="*/ 874327 w 874327"/>
                    <a:gd name="connsiteY6" fmla="*/ 699461 h 1001655"/>
                    <a:gd name="connsiteX7" fmla="*/ 863398 w 874327"/>
                    <a:gd name="connsiteY7" fmla="*/ 761393 h 1001655"/>
                    <a:gd name="connsiteX8" fmla="*/ 830611 w 874327"/>
                    <a:gd name="connsiteY8" fmla="*/ 812395 h 1001655"/>
                    <a:gd name="connsiteX9" fmla="*/ 757750 w 874327"/>
                    <a:gd name="connsiteY9" fmla="*/ 870684 h 1001655"/>
                    <a:gd name="connsiteX10" fmla="*/ 717677 w 874327"/>
                    <a:gd name="connsiteY10" fmla="*/ 910757 h 1001655"/>
                    <a:gd name="connsiteX11" fmla="*/ 648459 w 874327"/>
                    <a:gd name="connsiteY11" fmla="*/ 950830 h 1001655"/>
                    <a:gd name="connsiteX12" fmla="*/ 593814 w 874327"/>
                    <a:gd name="connsiteY12" fmla="*/ 972689 h 1001655"/>
                    <a:gd name="connsiteX13" fmla="*/ 539168 w 874327"/>
                    <a:gd name="connsiteY13" fmla="*/ 979975 h 1001655"/>
                    <a:gd name="connsiteX14" fmla="*/ 472698 w 874327"/>
                    <a:gd name="connsiteY14" fmla="*/ 995325 h 1001655"/>
                    <a:gd name="connsiteX15" fmla="*/ 425340 w 874327"/>
                    <a:gd name="connsiteY15" fmla="*/ 1001655 h 1001655"/>
                    <a:gd name="connsiteX16" fmla="*/ 393447 w 874327"/>
                    <a:gd name="connsiteY16" fmla="*/ 999745 h 1001655"/>
                    <a:gd name="connsiteX17" fmla="*/ 345065 w 874327"/>
                    <a:gd name="connsiteY17" fmla="*/ 998012 h 1001655"/>
                    <a:gd name="connsiteX18" fmla="*/ 298729 w 874327"/>
                    <a:gd name="connsiteY18" fmla="*/ 983618 h 1001655"/>
                    <a:gd name="connsiteX19" fmla="*/ 269584 w 874327"/>
                    <a:gd name="connsiteY19" fmla="*/ 976332 h 1001655"/>
                    <a:gd name="connsiteX20" fmla="*/ 247726 w 874327"/>
                    <a:gd name="connsiteY20" fmla="*/ 965402 h 1001655"/>
                    <a:gd name="connsiteX21" fmla="*/ 200367 w 874327"/>
                    <a:gd name="connsiteY21" fmla="*/ 947187 h 1001655"/>
                    <a:gd name="connsiteX22" fmla="*/ 163937 w 874327"/>
                    <a:gd name="connsiteY22" fmla="*/ 925329 h 1001655"/>
                    <a:gd name="connsiteX23" fmla="*/ 153008 w 874327"/>
                    <a:gd name="connsiteY23" fmla="*/ 907114 h 1001655"/>
                    <a:gd name="connsiteX24" fmla="*/ 153008 w 874327"/>
                    <a:gd name="connsiteY24" fmla="*/ 907114 h 1001655"/>
                    <a:gd name="connsiteX25" fmla="*/ 134792 w 874327"/>
                    <a:gd name="connsiteY25" fmla="*/ 848826 h 1001655"/>
                    <a:gd name="connsiteX26" fmla="*/ 134792 w 874327"/>
                    <a:gd name="connsiteY26" fmla="*/ 724963 h 1001655"/>
                    <a:gd name="connsiteX27" fmla="*/ 109291 w 874327"/>
                    <a:gd name="connsiteY27" fmla="*/ 163936 h 1001655"/>
                    <a:gd name="connsiteX28" fmla="*/ 105648 w 874327"/>
                    <a:gd name="connsiteY28" fmla="*/ 102005 h 1001655"/>
                    <a:gd name="connsiteX29" fmla="*/ 72861 w 874327"/>
                    <a:gd name="connsiteY29" fmla="*/ 51002 h 1001655"/>
                    <a:gd name="connsiteX30" fmla="*/ 54646 w 874327"/>
                    <a:gd name="connsiteY30" fmla="*/ 21858 h 1001655"/>
                    <a:gd name="connsiteX31" fmla="*/ 0 w 874327"/>
                    <a:gd name="connsiteY31" fmla="*/ 0 h 1001655"/>
                    <a:gd name="connsiteX0" fmla="*/ 0 w 882571"/>
                    <a:gd name="connsiteY0" fmla="*/ 0 h 1001655"/>
                    <a:gd name="connsiteX1" fmla="*/ 721320 w 882571"/>
                    <a:gd name="connsiteY1" fmla="*/ 10929 h 1001655"/>
                    <a:gd name="connsiteX2" fmla="*/ 816039 w 882571"/>
                    <a:gd name="connsiteY2" fmla="*/ 367946 h 1001655"/>
                    <a:gd name="connsiteX3" fmla="*/ 845183 w 882571"/>
                    <a:gd name="connsiteY3" fmla="*/ 455379 h 1001655"/>
                    <a:gd name="connsiteX4" fmla="*/ 870684 w 882571"/>
                    <a:gd name="connsiteY4" fmla="*/ 539168 h 1001655"/>
                    <a:gd name="connsiteX5" fmla="*/ 882571 w 882571"/>
                    <a:gd name="connsiteY5" fmla="*/ 633887 h 1001655"/>
                    <a:gd name="connsiteX6" fmla="*/ 874327 w 882571"/>
                    <a:gd name="connsiteY6" fmla="*/ 699461 h 1001655"/>
                    <a:gd name="connsiteX7" fmla="*/ 863398 w 882571"/>
                    <a:gd name="connsiteY7" fmla="*/ 761393 h 1001655"/>
                    <a:gd name="connsiteX8" fmla="*/ 830611 w 882571"/>
                    <a:gd name="connsiteY8" fmla="*/ 812395 h 1001655"/>
                    <a:gd name="connsiteX9" fmla="*/ 757750 w 882571"/>
                    <a:gd name="connsiteY9" fmla="*/ 870684 h 1001655"/>
                    <a:gd name="connsiteX10" fmla="*/ 717677 w 882571"/>
                    <a:gd name="connsiteY10" fmla="*/ 910757 h 1001655"/>
                    <a:gd name="connsiteX11" fmla="*/ 648459 w 882571"/>
                    <a:gd name="connsiteY11" fmla="*/ 950830 h 1001655"/>
                    <a:gd name="connsiteX12" fmla="*/ 593814 w 882571"/>
                    <a:gd name="connsiteY12" fmla="*/ 972689 h 1001655"/>
                    <a:gd name="connsiteX13" fmla="*/ 539168 w 882571"/>
                    <a:gd name="connsiteY13" fmla="*/ 979975 h 1001655"/>
                    <a:gd name="connsiteX14" fmla="*/ 472698 w 882571"/>
                    <a:gd name="connsiteY14" fmla="*/ 995325 h 1001655"/>
                    <a:gd name="connsiteX15" fmla="*/ 425340 w 882571"/>
                    <a:gd name="connsiteY15" fmla="*/ 1001655 h 1001655"/>
                    <a:gd name="connsiteX16" fmla="*/ 393447 w 882571"/>
                    <a:gd name="connsiteY16" fmla="*/ 999745 h 1001655"/>
                    <a:gd name="connsiteX17" fmla="*/ 345065 w 882571"/>
                    <a:gd name="connsiteY17" fmla="*/ 998012 h 1001655"/>
                    <a:gd name="connsiteX18" fmla="*/ 298729 w 882571"/>
                    <a:gd name="connsiteY18" fmla="*/ 983618 h 1001655"/>
                    <a:gd name="connsiteX19" fmla="*/ 269584 w 882571"/>
                    <a:gd name="connsiteY19" fmla="*/ 976332 h 1001655"/>
                    <a:gd name="connsiteX20" fmla="*/ 247726 w 882571"/>
                    <a:gd name="connsiteY20" fmla="*/ 965402 h 1001655"/>
                    <a:gd name="connsiteX21" fmla="*/ 200367 w 882571"/>
                    <a:gd name="connsiteY21" fmla="*/ 947187 h 1001655"/>
                    <a:gd name="connsiteX22" fmla="*/ 163937 w 882571"/>
                    <a:gd name="connsiteY22" fmla="*/ 925329 h 1001655"/>
                    <a:gd name="connsiteX23" fmla="*/ 153008 w 882571"/>
                    <a:gd name="connsiteY23" fmla="*/ 907114 h 1001655"/>
                    <a:gd name="connsiteX24" fmla="*/ 153008 w 882571"/>
                    <a:gd name="connsiteY24" fmla="*/ 907114 h 1001655"/>
                    <a:gd name="connsiteX25" fmla="*/ 134792 w 882571"/>
                    <a:gd name="connsiteY25" fmla="*/ 848826 h 1001655"/>
                    <a:gd name="connsiteX26" fmla="*/ 134792 w 882571"/>
                    <a:gd name="connsiteY26" fmla="*/ 724963 h 1001655"/>
                    <a:gd name="connsiteX27" fmla="*/ 109291 w 882571"/>
                    <a:gd name="connsiteY27" fmla="*/ 163936 h 1001655"/>
                    <a:gd name="connsiteX28" fmla="*/ 105648 w 882571"/>
                    <a:gd name="connsiteY28" fmla="*/ 102005 h 1001655"/>
                    <a:gd name="connsiteX29" fmla="*/ 72861 w 882571"/>
                    <a:gd name="connsiteY29" fmla="*/ 51002 h 1001655"/>
                    <a:gd name="connsiteX30" fmla="*/ 54646 w 882571"/>
                    <a:gd name="connsiteY30" fmla="*/ 21858 h 1001655"/>
                    <a:gd name="connsiteX31" fmla="*/ 0 w 882571"/>
                    <a:gd name="connsiteY31" fmla="*/ 0 h 10016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82571" h="1001655">
                      <a:moveTo>
                        <a:pt x="0" y="0"/>
                      </a:moveTo>
                      <a:lnTo>
                        <a:pt x="721320" y="10929"/>
                      </a:lnTo>
                      <a:lnTo>
                        <a:pt x="816039" y="367946"/>
                      </a:lnTo>
                      <a:lnTo>
                        <a:pt x="845183" y="455379"/>
                      </a:lnTo>
                      <a:lnTo>
                        <a:pt x="870684" y="539168"/>
                      </a:lnTo>
                      <a:lnTo>
                        <a:pt x="882571" y="633887"/>
                      </a:lnTo>
                      <a:lnTo>
                        <a:pt x="874327" y="699461"/>
                      </a:lnTo>
                      <a:lnTo>
                        <a:pt x="863398" y="761393"/>
                      </a:lnTo>
                      <a:lnTo>
                        <a:pt x="830611" y="812395"/>
                      </a:lnTo>
                      <a:lnTo>
                        <a:pt x="757750" y="870684"/>
                      </a:lnTo>
                      <a:lnTo>
                        <a:pt x="717677" y="910757"/>
                      </a:lnTo>
                      <a:lnTo>
                        <a:pt x="648459" y="950830"/>
                      </a:lnTo>
                      <a:lnTo>
                        <a:pt x="593814" y="972689"/>
                      </a:lnTo>
                      <a:lnTo>
                        <a:pt x="539168" y="979975"/>
                      </a:lnTo>
                      <a:lnTo>
                        <a:pt x="472698" y="995325"/>
                      </a:lnTo>
                      <a:lnTo>
                        <a:pt x="425340" y="1001655"/>
                      </a:lnTo>
                      <a:lnTo>
                        <a:pt x="393447" y="999745"/>
                      </a:lnTo>
                      <a:lnTo>
                        <a:pt x="345065" y="998012"/>
                      </a:lnTo>
                      <a:lnTo>
                        <a:pt x="298729" y="983618"/>
                      </a:lnTo>
                      <a:lnTo>
                        <a:pt x="269584" y="976332"/>
                      </a:lnTo>
                      <a:lnTo>
                        <a:pt x="247726" y="965402"/>
                      </a:lnTo>
                      <a:lnTo>
                        <a:pt x="200367" y="947187"/>
                      </a:lnTo>
                      <a:lnTo>
                        <a:pt x="163937" y="925329"/>
                      </a:lnTo>
                      <a:lnTo>
                        <a:pt x="153008" y="907114"/>
                      </a:lnTo>
                      <a:lnTo>
                        <a:pt x="153008" y="907114"/>
                      </a:lnTo>
                      <a:lnTo>
                        <a:pt x="134792" y="848826"/>
                      </a:lnTo>
                      <a:lnTo>
                        <a:pt x="134792" y="724963"/>
                      </a:lnTo>
                      <a:lnTo>
                        <a:pt x="109291" y="163936"/>
                      </a:lnTo>
                      <a:lnTo>
                        <a:pt x="105648" y="102005"/>
                      </a:lnTo>
                      <a:lnTo>
                        <a:pt x="72861" y="51002"/>
                      </a:lnTo>
                      <a:lnTo>
                        <a:pt x="54646" y="2185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590" name="テキスト ボックス 589">
                  <a:extLst>
                    <a:ext uri="{FF2B5EF4-FFF2-40B4-BE49-F238E27FC236}">
                      <a16:creationId xmlns:a16="http://schemas.microsoft.com/office/drawing/2014/main" id="{BCB2931A-FBCA-4199-9F5C-1D09368D0020}"/>
                    </a:ext>
                  </a:extLst>
                </p:cNvPr>
                <p:cNvSpPr txBox="1"/>
                <p:nvPr/>
              </p:nvSpPr>
              <p:spPr>
                <a:xfrm>
                  <a:off x="6636556" y="1209305"/>
                  <a:ext cx="37936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7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P</a:t>
                  </a:r>
                  <a:r>
                    <a:rPr kumimoji="1" lang="en-US" altLang="ja-JP" sz="900" b="1" dirty="0">
                      <a:latin typeface="Arial" panose="020B0604020202020204" pitchFamily="34" charset="0"/>
                      <a:ea typeface="ＭＳ Ｐゴシック" panose="020B0600070205080204" pitchFamily="50" charset="-128"/>
                      <a:cs typeface="Arial" panose="020B0604020202020204" pitchFamily="34" charset="0"/>
                    </a:rPr>
                    <a:t>7</a:t>
                  </a:r>
                  <a:endParaRPr kumimoji="1" lang="ja-JP" altLang="en-US" sz="700" b="1" dirty="0"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9" name="正方形/長方形 588">
                  <a:extLst>
                    <a:ext uri="{FF2B5EF4-FFF2-40B4-BE49-F238E27FC236}">
                      <a16:creationId xmlns:a16="http://schemas.microsoft.com/office/drawing/2014/main" id="{6FE6003F-EAB3-4A4B-ADE4-52A495EC84FC}"/>
                    </a:ext>
                  </a:extLst>
                </p:cNvPr>
                <p:cNvSpPr/>
                <p:nvPr/>
              </p:nvSpPr>
              <p:spPr>
                <a:xfrm>
                  <a:off x="7207558" y="2534188"/>
                  <a:ext cx="62068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rPr>
                    <a:t>LFC</a:t>
                  </a:r>
                </a:p>
              </p:txBody>
            </p:sp>
            <p:sp>
              <p:nvSpPr>
                <p:cNvPr id="582" name="楕円 581">
                  <a:extLst>
                    <a:ext uri="{FF2B5EF4-FFF2-40B4-BE49-F238E27FC236}">
                      <a16:creationId xmlns:a16="http://schemas.microsoft.com/office/drawing/2014/main" id="{161FDA3A-010E-4F9E-B171-8EEB37371B8B}"/>
                    </a:ext>
                  </a:extLst>
                </p:cNvPr>
                <p:cNvSpPr/>
                <p:nvPr/>
              </p:nvSpPr>
              <p:spPr>
                <a:xfrm>
                  <a:off x="6653107" y="776637"/>
                  <a:ext cx="922706" cy="741940"/>
                </a:xfrm>
                <a:prstGeom prst="ellipse">
                  <a:avLst/>
                </a:prstGeom>
                <a:solidFill>
                  <a:schemeClr val="accent1">
                    <a:alpha val="9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>
                      <a:latin typeface="Arial" panose="020B0604020202020204" pitchFamily="34" charset="0"/>
                      <a:ea typeface="ＭＳ Ｐゴシック" panose="020B0600070205080204" pitchFamily="50" charset="-128"/>
                    </a:rPr>
                    <a:t>P</a:t>
                  </a:r>
                  <a:endParaRPr kumimoji="1" lang="ja-JP" altLang="en-US" dirty="0"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593" name="正方形/長方形 592">
                  <a:extLst>
                    <a:ext uri="{FF2B5EF4-FFF2-40B4-BE49-F238E27FC236}">
                      <a16:creationId xmlns:a16="http://schemas.microsoft.com/office/drawing/2014/main" id="{6BBA5230-B340-4522-9CBD-C580CBB55800}"/>
                    </a:ext>
                  </a:extLst>
                </p:cNvPr>
                <p:cNvSpPr/>
                <p:nvPr/>
              </p:nvSpPr>
              <p:spPr>
                <a:xfrm>
                  <a:off x="6358129" y="5881133"/>
                  <a:ext cx="671979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rPr>
                    <a:t>MTP</a:t>
                  </a:r>
                </a:p>
              </p:txBody>
            </p:sp>
            <p:sp>
              <p:nvSpPr>
                <p:cNvPr id="597" name="フリーフォーム: 図形 596">
                  <a:extLst>
                    <a:ext uri="{FF2B5EF4-FFF2-40B4-BE49-F238E27FC236}">
                      <a16:creationId xmlns:a16="http://schemas.microsoft.com/office/drawing/2014/main" id="{B00F2C43-83AA-48F5-AF60-00DB143D38E6}"/>
                    </a:ext>
                  </a:extLst>
                </p:cNvPr>
                <p:cNvSpPr/>
                <p:nvPr/>
              </p:nvSpPr>
              <p:spPr>
                <a:xfrm>
                  <a:off x="7127776" y="3638281"/>
                  <a:ext cx="791997" cy="914400"/>
                </a:xfrm>
                <a:custGeom>
                  <a:avLst/>
                  <a:gdLst>
                    <a:gd name="connsiteX0" fmla="*/ 177384 w 781987"/>
                    <a:gd name="connsiteY0" fmla="*/ 34977 h 911901"/>
                    <a:gd name="connsiteX1" fmla="*/ 217358 w 781987"/>
                    <a:gd name="connsiteY1" fmla="*/ 317291 h 911901"/>
                    <a:gd name="connsiteX2" fmla="*/ 34977 w 781987"/>
                    <a:gd name="connsiteY2" fmla="*/ 347272 h 911901"/>
                    <a:gd name="connsiteX3" fmla="*/ 27482 w 781987"/>
                    <a:gd name="connsiteY3" fmla="*/ 362262 h 911901"/>
                    <a:gd name="connsiteX4" fmla="*/ 22485 w 781987"/>
                    <a:gd name="connsiteY4" fmla="*/ 392242 h 911901"/>
                    <a:gd name="connsiteX5" fmla="*/ 12492 w 781987"/>
                    <a:gd name="connsiteY5" fmla="*/ 412229 h 911901"/>
                    <a:gd name="connsiteX6" fmla="*/ 2499 w 781987"/>
                    <a:gd name="connsiteY6" fmla="*/ 427219 h 911901"/>
                    <a:gd name="connsiteX7" fmla="*/ 0 w 781987"/>
                    <a:gd name="connsiteY7" fmla="*/ 454701 h 911901"/>
                    <a:gd name="connsiteX8" fmla="*/ 0 w 781987"/>
                    <a:gd name="connsiteY8" fmla="*/ 474688 h 911901"/>
                    <a:gd name="connsiteX9" fmla="*/ 7495 w 781987"/>
                    <a:gd name="connsiteY9" fmla="*/ 497173 h 911901"/>
                    <a:gd name="connsiteX10" fmla="*/ 4997 w 781987"/>
                    <a:gd name="connsiteY10" fmla="*/ 514662 h 911901"/>
                    <a:gd name="connsiteX11" fmla="*/ 7495 w 781987"/>
                    <a:gd name="connsiteY11" fmla="*/ 534649 h 911901"/>
                    <a:gd name="connsiteX12" fmla="*/ 14990 w 781987"/>
                    <a:gd name="connsiteY12" fmla="*/ 554636 h 911901"/>
                    <a:gd name="connsiteX13" fmla="*/ 27482 w 781987"/>
                    <a:gd name="connsiteY13" fmla="*/ 577121 h 911901"/>
                    <a:gd name="connsiteX14" fmla="*/ 57462 w 781987"/>
                    <a:gd name="connsiteY14" fmla="*/ 599606 h 911901"/>
                    <a:gd name="connsiteX15" fmla="*/ 67456 w 781987"/>
                    <a:gd name="connsiteY15" fmla="*/ 609600 h 911901"/>
                    <a:gd name="connsiteX16" fmla="*/ 79948 w 781987"/>
                    <a:gd name="connsiteY16" fmla="*/ 614596 h 911901"/>
                    <a:gd name="connsiteX17" fmla="*/ 79948 w 781987"/>
                    <a:gd name="connsiteY17" fmla="*/ 614596 h 911901"/>
                    <a:gd name="connsiteX18" fmla="*/ 107430 w 781987"/>
                    <a:gd name="connsiteY18" fmla="*/ 629587 h 911901"/>
                    <a:gd name="connsiteX19" fmla="*/ 262328 w 781987"/>
                    <a:gd name="connsiteY19" fmla="*/ 604603 h 911901"/>
                    <a:gd name="connsiteX20" fmla="*/ 302302 w 781987"/>
                    <a:gd name="connsiteY20" fmla="*/ 909403 h 911901"/>
                    <a:gd name="connsiteX21" fmla="*/ 324787 w 781987"/>
                    <a:gd name="connsiteY21" fmla="*/ 911901 h 911901"/>
                    <a:gd name="connsiteX22" fmla="*/ 344774 w 781987"/>
                    <a:gd name="connsiteY22" fmla="*/ 906905 h 911901"/>
                    <a:gd name="connsiteX23" fmla="*/ 374754 w 781987"/>
                    <a:gd name="connsiteY23" fmla="*/ 904406 h 911901"/>
                    <a:gd name="connsiteX24" fmla="*/ 407233 w 781987"/>
                    <a:gd name="connsiteY24" fmla="*/ 896911 h 911901"/>
                    <a:gd name="connsiteX25" fmla="*/ 424721 w 781987"/>
                    <a:gd name="connsiteY25" fmla="*/ 896911 h 911901"/>
                    <a:gd name="connsiteX26" fmla="*/ 469692 w 781987"/>
                    <a:gd name="connsiteY26" fmla="*/ 886918 h 911901"/>
                    <a:gd name="connsiteX27" fmla="*/ 499672 w 781987"/>
                    <a:gd name="connsiteY27" fmla="*/ 864432 h 911901"/>
                    <a:gd name="connsiteX28" fmla="*/ 542144 w 781987"/>
                    <a:gd name="connsiteY28" fmla="*/ 859436 h 911901"/>
                    <a:gd name="connsiteX29" fmla="*/ 549639 w 781987"/>
                    <a:gd name="connsiteY29" fmla="*/ 849442 h 911901"/>
                    <a:gd name="connsiteX30" fmla="*/ 559633 w 781987"/>
                    <a:gd name="connsiteY30" fmla="*/ 841947 h 911901"/>
                    <a:gd name="connsiteX31" fmla="*/ 562131 w 781987"/>
                    <a:gd name="connsiteY31" fmla="*/ 844446 h 911901"/>
                    <a:gd name="connsiteX32" fmla="*/ 514662 w 781987"/>
                    <a:gd name="connsiteY32" fmla="*/ 564629 h 911901"/>
                    <a:gd name="connsiteX33" fmla="*/ 779489 w 781987"/>
                    <a:gd name="connsiteY33" fmla="*/ 522157 h 911901"/>
                    <a:gd name="connsiteX34" fmla="*/ 781987 w 781987"/>
                    <a:gd name="connsiteY34" fmla="*/ 472190 h 911901"/>
                    <a:gd name="connsiteX35" fmla="*/ 781987 w 781987"/>
                    <a:gd name="connsiteY35" fmla="*/ 462196 h 911901"/>
                    <a:gd name="connsiteX36" fmla="*/ 781987 w 781987"/>
                    <a:gd name="connsiteY36" fmla="*/ 462196 h 911901"/>
                    <a:gd name="connsiteX37" fmla="*/ 781987 w 781987"/>
                    <a:gd name="connsiteY37" fmla="*/ 432216 h 911901"/>
                    <a:gd name="connsiteX38" fmla="*/ 779489 w 781987"/>
                    <a:gd name="connsiteY38" fmla="*/ 409731 h 911901"/>
                    <a:gd name="connsiteX39" fmla="*/ 769495 w 781987"/>
                    <a:gd name="connsiteY39" fmla="*/ 372255 h 911901"/>
                    <a:gd name="connsiteX40" fmla="*/ 769495 w 781987"/>
                    <a:gd name="connsiteY40" fmla="*/ 347272 h 911901"/>
                    <a:gd name="connsiteX41" fmla="*/ 764499 w 781987"/>
                    <a:gd name="connsiteY41" fmla="*/ 322288 h 911901"/>
                    <a:gd name="connsiteX42" fmla="*/ 762000 w 781987"/>
                    <a:gd name="connsiteY42" fmla="*/ 302301 h 911901"/>
                    <a:gd name="connsiteX43" fmla="*/ 754505 w 781987"/>
                    <a:gd name="connsiteY43" fmla="*/ 287311 h 911901"/>
                    <a:gd name="connsiteX44" fmla="*/ 747010 w 781987"/>
                    <a:gd name="connsiteY44" fmla="*/ 262328 h 911901"/>
                    <a:gd name="connsiteX45" fmla="*/ 739515 w 781987"/>
                    <a:gd name="connsiteY45" fmla="*/ 247337 h 911901"/>
                    <a:gd name="connsiteX46" fmla="*/ 477187 w 781987"/>
                    <a:gd name="connsiteY46" fmla="*/ 292308 h 911901"/>
                    <a:gd name="connsiteX47" fmla="*/ 434715 w 781987"/>
                    <a:gd name="connsiteY47" fmla="*/ 17488 h 911901"/>
                    <a:gd name="connsiteX48" fmla="*/ 417226 w 781987"/>
                    <a:gd name="connsiteY48" fmla="*/ 12491 h 911901"/>
                    <a:gd name="connsiteX49" fmla="*/ 404735 w 781987"/>
                    <a:gd name="connsiteY49" fmla="*/ 4996 h 911901"/>
                    <a:gd name="connsiteX50" fmla="*/ 374754 w 781987"/>
                    <a:gd name="connsiteY50" fmla="*/ 0 h 911901"/>
                    <a:gd name="connsiteX51" fmla="*/ 347272 w 781987"/>
                    <a:gd name="connsiteY51" fmla="*/ 0 h 911901"/>
                    <a:gd name="connsiteX52" fmla="*/ 317292 w 781987"/>
                    <a:gd name="connsiteY52" fmla="*/ 7495 h 911901"/>
                    <a:gd name="connsiteX53" fmla="*/ 279817 w 781987"/>
                    <a:gd name="connsiteY53" fmla="*/ 4996 h 911901"/>
                    <a:gd name="connsiteX54" fmla="*/ 257331 w 781987"/>
                    <a:gd name="connsiteY54" fmla="*/ 9993 h 911901"/>
                    <a:gd name="connsiteX55" fmla="*/ 177384 w 781987"/>
                    <a:gd name="connsiteY55" fmla="*/ 34977 h 911901"/>
                    <a:gd name="connsiteX0" fmla="*/ 177384 w 781987"/>
                    <a:gd name="connsiteY0" fmla="*/ 34977 h 911901"/>
                    <a:gd name="connsiteX1" fmla="*/ 217358 w 781987"/>
                    <a:gd name="connsiteY1" fmla="*/ 317291 h 911901"/>
                    <a:gd name="connsiteX2" fmla="*/ 34977 w 781987"/>
                    <a:gd name="connsiteY2" fmla="*/ 347272 h 911901"/>
                    <a:gd name="connsiteX3" fmla="*/ 27482 w 781987"/>
                    <a:gd name="connsiteY3" fmla="*/ 362262 h 911901"/>
                    <a:gd name="connsiteX4" fmla="*/ 12491 w 781987"/>
                    <a:gd name="connsiteY4" fmla="*/ 392242 h 911901"/>
                    <a:gd name="connsiteX5" fmla="*/ 12492 w 781987"/>
                    <a:gd name="connsiteY5" fmla="*/ 412229 h 911901"/>
                    <a:gd name="connsiteX6" fmla="*/ 2499 w 781987"/>
                    <a:gd name="connsiteY6" fmla="*/ 427219 h 911901"/>
                    <a:gd name="connsiteX7" fmla="*/ 0 w 781987"/>
                    <a:gd name="connsiteY7" fmla="*/ 454701 h 911901"/>
                    <a:gd name="connsiteX8" fmla="*/ 0 w 781987"/>
                    <a:gd name="connsiteY8" fmla="*/ 474688 h 911901"/>
                    <a:gd name="connsiteX9" fmla="*/ 7495 w 781987"/>
                    <a:gd name="connsiteY9" fmla="*/ 497173 h 911901"/>
                    <a:gd name="connsiteX10" fmla="*/ 4997 w 781987"/>
                    <a:gd name="connsiteY10" fmla="*/ 514662 h 911901"/>
                    <a:gd name="connsiteX11" fmla="*/ 7495 w 781987"/>
                    <a:gd name="connsiteY11" fmla="*/ 534649 h 911901"/>
                    <a:gd name="connsiteX12" fmla="*/ 14990 w 781987"/>
                    <a:gd name="connsiteY12" fmla="*/ 554636 h 911901"/>
                    <a:gd name="connsiteX13" fmla="*/ 27482 w 781987"/>
                    <a:gd name="connsiteY13" fmla="*/ 577121 h 911901"/>
                    <a:gd name="connsiteX14" fmla="*/ 57462 w 781987"/>
                    <a:gd name="connsiteY14" fmla="*/ 599606 h 911901"/>
                    <a:gd name="connsiteX15" fmla="*/ 67456 w 781987"/>
                    <a:gd name="connsiteY15" fmla="*/ 609600 h 911901"/>
                    <a:gd name="connsiteX16" fmla="*/ 79948 w 781987"/>
                    <a:gd name="connsiteY16" fmla="*/ 614596 h 911901"/>
                    <a:gd name="connsiteX17" fmla="*/ 79948 w 781987"/>
                    <a:gd name="connsiteY17" fmla="*/ 614596 h 911901"/>
                    <a:gd name="connsiteX18" fmla="*/ 107430 w 781987"/>
                    <a:gd name="connsiteY18" fmla="*/ 629587 h 911901"/>
                    <a:gd name="connsiteX19" fmla="*/ 262328 w 781987"/>
                    <a:gd name="connsiteY19" fmla="*/ 604603 h 911901"/>
                    <a:gd name="connsiteX20" fmla="*/ 302302 w 781987"/>
                    <a:gd name="connsiteY20" fmla="*/ 909403 h 911901"/>
                    <a:gd name="connsiteX21" fmla="*/ 324787 w 781987"/>
                    <a:gd name="connsiteY21" fmla="*/ 911901 h 911901"/>
                    <a:gd name="connsiteX22" fmla="*/ 344774 w 781987"/>
                    <a:gd name="connsiteY22" fmla="*/ 906905 h 911901"/>
                    <a:gd name="connsiteX23" fmla="*/ 374754 w 781987"/>
                    <a:gd name="connsiteY23" fmla="*/ 904406 h 911901"/>
                    <a:gd name="connsiteX24" fmla="*/ 407233 w 781987"/>
                    <a:gd name="connsiteY24" fmla="*/ 896911 h 911901"/>
                    <a:gd name="connsiteX25" fmla="*/ 424721 w 781987"/>
                    <a:gd name="connsiteY25" fmla="*/ 896911 h 911901"/>
                    <a:gd name="connsiteX26" fmla="*/ 469692 w 781987"/>
                    <a:gd name="connsiteY26" fmla="*/ 886918 h 911901"/>
                    <a:gd name="connsiteX27" fmla="*/ 499672 w 781987"/>
                    <a:gd name="connsiteY27" fmla="*/ 864432 h 911901"/>
                    <a:gd name="connsiteX28" fmla="*/ 542144 w 781987"/>
                    <a:gd name="connsiteY28" fmla="*/ 859436 h 911901"/>
                    <a:gd name="connsiteX29" fmla="*/ 549639 w 781987"/>
                    <a:gd name="connsiteY29" fmla="*/ 849442 h 911901"/>
                    <a:gd name="connsiteX30" fmla="*/ 559633 w 781987"/>
                    <a:gd name="connsiteY30" fmla="*/ 841947 h 911901"/>
                    <a:gd name="connsiteX31" fmla="*/ 562131 w 781987"/>
                    <a:gd name="connsiteY31" fmla="*/ 844446 h 911901"/>
                    <a:gd name="connsiteX32" fmla="*/ 514662 w 781987"/>
                    <a:gd name="connsiteY32" fmla="*/ 564629 h 911901"/>
                    <a:gd name="connsiteX33" fmla="*/ 779489 w 781987"/>
                    <a:gd name="connsiteY33" fmla="*/ 522157 h 911901"/>
                    <a:gd name="connsiteX34" fmla="*/ 781987 w 781987"/>
                    <a:gd name="connsiteY34" fmla="*/ 472190 h 911901"/>
                    <a:gd name="connsiteX35" fmla="*/ 781987 w 781987"/>
                    <a:gd name="connsiteY35" fmla="*/ 462196 h 911901"/>
                    <a:gd name="connsiteX36" fmla="*/ 781987 w 781987"/>
                    <a:gd name="connsiteY36" fmla="*/ 462196 h 911901"/>
                    <a:gd name="connsiteX37" fmla="*/ 781987 w 781987"/>
                    <a:gd name="connsiteY37" fmla="*/ 432216 h 911901"/>
                    <a:gd name="connsiteX38" fmla="*/ 779489 w 781987"/>
                    <a:gd name="connsiteY38" fmla="*/ 409731 h 911901"/>
                    <a:gd name="connsiteX39" fmla="*/ 769495 w 781987"/>
                    <a:gd name="connsiteY39" fmla="*/ 372255 h 911901"/>
                    <a:gd name="connsiteX40" fmla="*/ 769495 w 781987"/>
                    <a:gd name="connsiteY40" fmla="*/ 347272 h 911901"/>
                    <a:gd name="connsiteX41" fmla="*/ 764499 w 781987"/>
                    <a:gd name="connsiteY41" fmla="*/ 322288 h 911901"/>
                    <a:gd name="connsiteX42" fmla="*/ 762000 w 781987"/>
                    <a:gd name="connsiteY42" fmla="*/ 302301 h 911901"/>
                    <a:gd name="connsiteX43" fmla="*/ 754505 w 781987"/>
                    <a:gd name="connsiteY43" fmla="*/ 287311 h 911901"/>
                    <a:gd name="connsiteX44" fmla="*/ 747010 w 781987"/>
                    <a:gd name="connsiteY44" fmla="*/ 262328 h 911901"/>
                    <a:gd name="connsiteX45" fmla="*/ 739515 w 781987"/>
                    <a:gd name="connsiteY45" fmla="*/ 247337 h 911901"/>
                    <a:gd name="connsiteX46" fmla="*/ 477187 w 781987"/>
                    <a:gd name="connsiteY46" fmla="*/ 292308 h 911901"/>
                    <a:gd name="connsiteX47" fmla="*/ 434715 w 781987"/>
                    <a:gd name="connsiteY47" fmla="*/ 17488 h 911901"/>
                    <a:gd name="connsiteX48" fmla="*/ 417226 w 781987"/>
                    <a:gd name="connsiteY48" fmla="*/ 12491 h 911901"/>
                    <a:gd name="connsiteX49" fmla="*/ 404735 w 781987"/>
                    <a:gd name="connsiteY49" fmla="*/ 4996 h 911901"/>
                    <a:gd name="connsiteX50" fmla="*/ 374754 w 781987"/>
                    <a:gd name="connsiteY50" fmla="*/ 0 h 911901"/>
                    <a:gd name="connsiteX51" fmla="*/ 347272 w 781987"/>
                    <a:gd name="connsiteY51" fmla="*/ 0 h 911901"/>
                    <a:gd name="connsiteX52" fmla="*/ 317292 w 781987"/>
                    <a:gd name="connsiteY52" fmla="*/ 7495 h 911901"/>
                    <a:gd name="connsiteX53" fmla="*/ 279817 w 781987"/>
                    <a:gd name="connsiteY53" fmla="*/ 4996 h 911901"/>
                    <a:gd name="connsiteX54" fmla="*/ 257331 w 781987"/>
                    <a:gd name="connsiteY54" fmla="*/ 9993 h 911901"/>
                    <a:gd name="connsiteX55" fmla="*/ 177384 w 781987"/>
                    <a:gd name="connsiteY55" fmla="*/ 34977 h 911901"/>
                    <a:gd name="connsiteX0" fmla="*/ 177384 w 781987"/>
                    <a:gd name="connsiteY0" fmla="*/ 34977 h 911901"/>
                    <a:gd name="connsiteX1" fmla="*/ 217358 w 781987"/>
                    <a:gd name="connsiteY1" fmla="*/ 317291 h 911901"/>
                    <a:gd name="connsiteX2" fmla="*/ 34977 w 781987"/>
                    <a:gd name="connsiteY2" fmla="*/ 347272 h 911901"/>
                    <a:gd name="connsiteX3" fmla="*/ 27482 w 781987"/>
                    <a:gd name="connsiteY3" fmla="*/ 362262 h 911901"/>
                    <a:gd name="connsiteX4" fmla="*/ 12491 w 781987"/>
                    <a:gd name="connsiteY4" fmla="*/ 392242 h 911901"/>
                    <a:gd name="connsiteX5" fmla="*/ 12492 w 781987"/>
                    <a:gd name="connsiteY5" fmla="*/ 412229 h 911901"/>
                    <a:gd name="connsiteX6" fmla="*/ 2499 w 781987"/>
                    <a:gd name="connsiteY6" fmla="*/ 424721 h 911901"/>
                    <a:gd name="connsiteX7" fmla="*/ 0 w 781987"/>
                    <a:gd name="connsiteY7" fmla="*/ 454701 h 911901"/>
                    <a:gd name="connsiteX8" fmla="*/ 0 w 781987"/>
                    <a:gd name="connsiteY8" fmla="*/ 474688 h 911901"/>
                    <a:gd name="connsiteX9" fmla="*/ 7495 w 781987"/>
                    <a:gd name="connsiteY9" fmla="*/ 497173 h 911901"/>
                    <a:gd name="connsiteX10" fmla="*/ 4997 w 781987"/>
                    <a:gd name="connsiteY10" fmla="*/ 514662 h 911901"/>
                    <a:gd name="connsiteX11" fmla="*/ 7495 w 781987"/>
                    <a:gd name="connsiteY11" fmla="*/ 534649 h 911901"/>
                    <a:gd name="connsiteX12" fmla="*/ 14990 w 781987"/>
                    <a:gd name="connsiteY12" fmla="*/ 554636 h 911901"/>
                    <a:gd name="connsiteX13" fmla="*/ 27482 w 781987"/>
                    <a:gd name="connsiteY13" fmla="*/ 577121 h 911901"/>
                    <a:gd name="connsiteX14" fmla="*/ 57462 w 781987"/>
                    <a:gd name="connsiteY14" fmla="*/ 599606 h 911901"/>
                    <a:gd name="connsiteX15" fmla="*/ 67456 w 781987"/>
                    <a:gd name="connsiteY15" fmla="*/ 609600 h 911901"/>
                    <a:gd name="connsiteX16" fmla="*/ 79948 w 781987"/>
                    <a:gd name="connsiteY16" fmla="*/ 614596 h 911901"/>
                    <a:gd name="connsiteX17" fmla="*/ 79948 w 781987"/>
                    <a:gd name="connsiteY17" fmla="*/ 614596 h 911901"/>
                    <a:gd name="connsiteX18" fmla="*/ 107430 w 781987"/>
                    <a:gd name="connsiteY18" fmla="*/ 629587 h 911901"/>
                    <a:gd name="connsiteX19" fmla="*/ 262328 w 781987"/>
                    <a:gd name="connsiteY19" fmla="*/ 604603 h 911901"/>
                    <a:gd name="connsiteX20" fmla="*/ 302302 w 781987"/>
                    <a:gd name="connsiteY20" fmla="*/ 909403 h 911901"/>
                    <a:gd name="connsiteX21" fmla="*/ 324787 w 781987"/>
                    <a:gd name="connsiteY21" fmla="*/ 911901 h 911901"/>
                    <a:gd name="connsiteX22" fmla="*/ 344774 w 781987"/>
                    <a:gd name="connsiteY22" fmla="*/ 906905 h 911901"/>
                    <a:gd name="connsiteX23" fmla="*/ 374754 w 781987"/>
                    <a:gd name="connsiteY23" fmla="*/ 904406 h 911901"/>
                    <a:gd name="connsiteX24" fmla="*/ 407233 w 781987"/>
                    <a:gd name="connsiteY24" fmla="*/ 896911 h 911901"/>
                    <a:gd name="connsiteX25" fmla="*/ 424721 w 781987"/>
                    <a:gd name="connsiteY25" fmla="*/ 896911 h 911901"/>
                    <a:gd name="connsiteX26" fmla="*/ 469692 w 781987"/>
                    <a:gd name="connsiteY26" fmla="*/ 886918 h 911901"/>
                    <a:gd name="connsiteX27" fmla="*/ 499672 w 781987"/>
                    <a:gd name="connsiteY27" fmla="*/ 864432 h 911901"/>
                    <a:gd name="connsiteX28" fmla="*/ 542144 w 781987"/>
                    <a:gd name="connsiteY28" fmla="*/ 859436 h 911901"/>
                    <a:gd name="connsiteX29" fmla="*/ 549639 w 781987"/>
                    <a:gd name="connsiteY29" fmla="*/ 849442 h 911901"/>
                    <a:gd name="connsiteX30" fmla="*/ 559633 w 781987"/>
                    <a:gd name="connsiteY30" fmla="*/ 841947 h 911901"/>
                    <a:gd name="connsiteX31" fmla="*/ 562131 w 781987"/>
                    <a:gd name="connsiteY31" fmla="*/ 844446 h 911901"/>
                    <a:gd name="connsiteX32" fmla="*/ 514662 w 781987"/>
                    <a:gd name="connsiteY32" fmla="*/ 564629 h 911901"/>
                    <a:gd name="connsiteX33" fmla="*/ 779489 w 781987"/>
                    <a:gd name="connsiteY33" fmla="*/ 522157 h 911901"/>
                    <a:gd name="connsiteX34" fmla="*/ 781987 w 781987"/>
                    <a:gd name="connsiteY34" fmla="*/ 472190 h 911901"/>
                    <a:gd name="connsiteX35" fmla="*/ 781987 w 781987"/>
                    <a:gd name="connsiteY35" fmla="*/ 462196 h 911901"/>
                    <a:gd name="connsiteX36" fmla="*/ 781987 w 781987"/>
                    <a:gd name="connsiteY36" fmla="*/ 462196 h 911901"/>
                    <a:gd name="connsiteX37" fmla="*/ 781987 w 781987"/>
                    <a:gd name="connsiteY37" fmla="*/ 432216 h 911901"/>
                    <a:gd name="connsiteX38" fmla="*/ 779489 w 781987"/>
                    <a:gd name="connsiteY38" fmla="*/ 409731 h 911901"/>
                    <a:gd name="connsiteX39" fmla="*/ 769495 w 781987"/>
                    <a:gd name="connsiteY39" fmla="*/ 372255 h 911901"/>
                    <a:gd name="connsiteX40" fmla="*/ 769495 w 781987"/>
                    <a:gd name="connsiteY40" fmla="*/ 347272 h 911901"/>
                    <a:gd name="connsiteX41" fmla="*/ 764499 w 781987"/>
                    <a:gd name="connsiteY41" fmla="*/ 322288 h 911901"/>
                    <a:gd name="connsiteX42" fmla="*/ 762000 w 781987"/>
                    <a:gd name="connsiteY42" fmla="*/ 302301 h 911901"/>
                    <a:gd name="connsiteX43" fmla="*/ 754505 w 781987"/>
                    <a:gd name="connsiteY43" fmla="*/ 287311 h 911901"/>
                    <a:gd name="connsiteX44" fmla="*/ 747010 w 781987"/>
                    <a:gd name="connsiteY44" fmla="*/ 262328 h 911901"/>
                    <a:gd name="connsiteX45" fmla="*/ 739515 w 781987"/>
                    <a:gd name="connsiteY45" fmla="*/ 247337 h 911901"/>
                    <a:gd name="connsiteX46" fmla="*/ 477187 w 781987"/>
                    <a:gd name="connsiteY46" fmla="*/ 292308 h 911901"/>
                    <a:gd name="connsiteX47" fmla="*/ 434715 w 781987"/>
                    <a:gd name="connsiteY47" fmla="*/ 17488 h 911901"/>
                    <a:gd name="connsiteX48" fmla="*/ 417226 w 781987"/>
                    <a:gd name="connsiteY48" fmla="*/ 12491 h 911901"/>
                    <a:gd name="connsiteX49" fmla="*/ 404735 w 781987"/>
                    <a:gd name="connsiteY49" fmla="*/ 4996 h 911901"/>
                    <a:gd name="connsiteX50" fmla="*/ 374754 w 781987"/>
                    <a:gd name="connsiteY50" fmla="*/ 0 h 911901"/>
                    <a:gd name="connsiteX51" fmla="*/ 347272 w 781987"/>
                    <a:gd name="connsiteY51" fmla="*/ 0 h 911901"/>
                    <a:gd name="connsiteX52" fmla="*/ 317292 w 781987"/>
                    <a:gd name="connsiteY52" fmla="*/ 7495 h 911901"/>
                    <a:gd name="connsiteX53" fmla="*/ 279817 w 781987"/>
                    <a:gd name="connsiteY53" fmla="*/ 4996 h 911901"/>
                    <a:gd name="connsiteX54" fmla="*/ 257331 w 781987"/>
                    <a:gd name="connsiteY54" fmla="*/ 9993 h 911901"/>
                    <a:gd name="connsiteX55" fmla="*/ 177384 w 781987"/>
                    <a:gd name="connsiteY55" fmla="*/ 34977 h 911901"/>
                    <a:gd name="connsiteX0" fmla="*/ 177384 w 781987"/>
                    <a:gd name="connsiteY0" fmla="*/ 34977 h 911901"/>
                    <a:gd name="connsiteX1" fmla="*/ 217358 w 781987"/>
                    <a:gd name="connsiteY1" fmla="*/ 317291 h 911901"/>
                    <a:gd name="connsiteX2" fmla="*/ 34977 w 781987"/>
                    <a:gd name="connsiteY2" fmla="*/ 347272 h 911901"/>
                    <a:gd name="connsiteX3" fmla="*/ 27482 w 781987"/>
                    <a:gd name="connsiteY3" fmla="*/ 362262 h 911901"/>
                    <a:gd name="connsiteX4" fmla="*/ 12491 w 781987"/>
                    <a:gd name="connsiteY4" fmla="*/ 392242 h 911901"/>
                    <a:gd name="connsiteX5" fmla="*/ 4997 w 781987"/>
                    <a:gd name="connsiteY5" fmla="*/ 412229 h 911901"/>
                    <a:gd name="connsiteX6" fmla="*/ 2499 w 781987"/>
                    <a:gd name="connsiteY6" fmla="*/ 424721 h 911901"/>
                    <a:gd name="connsiteX7" fmla="*/ 0 w 781987"/>
                    <a:gd name="connsiteY7" fmla="*/ 454701 h 911901"/>
                    <a:gd name="connsiteX8" fmla="*/ 0 w 781987"/>
                    <a:gd name="connsiteY8" fmla="*/ 474688 h 911901"/>
                    <a:gd name="connsiteX9" fmla="*/ 7495 w 781987"/>
                    <a:gd name="connsiteY9" fmla="*/ 497173 h 911901"/>
                    <a:gd name="connsiteX10" fmla="*/ 4997 w 781987"/>
                    <a:gd name="connsiteY10" fmla="*/ 514662 h 911901"/>
                    <a:gd name="connsiteX11" fmla="*/ 7495 w 781987"/>
                    <a:gd name="connsiteY11" fmla="*/ 534649 h 911901"/>
                    <a:gd name="connsiteX12" fmla="*/ 14990 w 781987"/>
                    <a:gd name="connsiteY12" fmla="*/ 554636 h 911901"/>
                    <a:gd name="connsiteX13" fmla="*/ 27482 w 781987"/>
                    <a:gd name="connsiteY13" fmla="*/ 577121 h 911901"/>
                    <a:gd name="connsiteX14" fmla="*/ 57462 w 781987"/>
                    <a:gd name="connsiteY14" fmla="*/ 599606 h 911901"/>
                    <a:gd name="connsiteX15" fmla="*/ 67456 w 781987"/>
                    <a:gd name="connsiteY15" fmla="*/ 609600 h 911901"/>
                    <a:gd name="connsiteX16" fmla="*/ 79948 w 781987"/>
                    <a:gd name="connsiteY16" fmla="*/ 614596 h 911901"/>
                    <a:gd name="connsiteX17" fmla="*/ 79948 w 781987"/>
                    <a:gd name="connsiteY17" fmla="*/ 614596 h 911901"/>
                    <a:gd name="connsiteX18" fmla="*/ 107430 w 781987"/>
                    <a:gd name="connsiteY18" fmla="*/ 629587 h 911901"/>
                    <a:gd name="connsiteX19" fmla="*/ 262328 w 781987"/>
                    <a:gd name="connsiteY19" fmla="*/ 604603 h 911901"/>
                    <a:gd name="connsiteX20" fmla="*/ 302302 w 781987"/>
                    <a:gd name="connsiteY20" fmla="*/ 909403 h 911901"/>
                    <a:gd name="connsiteX21" fmla="*/ 324787 w 781987"/>
                    <a:gd name="connsiteY21" fmla="*/ 911901 h 911901"/>
                    <a:gd name="connsiteX22" fmla="*/ 344774 w 781987"/>
                    <a:gd name="connsiteY22" fmla="*/ 906905 h 911901"/>
                    <a:gd name="connsiteX23" fmla="*/ 374754 w 781987"/>
                    <a:gd name="connsiteY23" fmla="*/ 904406 h 911901"/>
                    <a:gd name="connsiteX24" fmla="*/ 407233 w 781987"/>
                    <a:gd name="connsiteY24" fmla="*/ 896911 h 911901"/>
                    <a:gd name="connsiteX25" fmla="*/ 424721 w 781987"/>
                    <a:gd name="connsiteY25" fmla="*/ 896911 h 911901"/>
                    <a:gd name="connsiteX26" fmla="*/ 469692 w 781987"/>
                    <a:gd name="connsiteY26" fmla="*/ 886918 h 911901"/>
                    <a:gd name="connsiteX27" fmla="*/ 499672 w 781987"/>
                    <a:gd name="connsiteY27" fmla="*/ 864432 h 911901"/>
                    <a:gd name="connsiteX28" fmla="*/ 542144 w 781987"/>
                    <a:gd name="connsiteY28" fmla="*/ 859436 h 911901"/>
                    <a:gd name="connsiteX29" fmla="*/ 549639 w 781987"/>
                    <a:gd name="connsiteY29" fmla="*/ 849442 h 911901"/>
                    <a:gd name="connsiteX30" fmla="*/ 559633 w 781987"/>
                    <a:gd name="connsiteY30" fmla="*/ 841947 h 911901"/>
                    <a:gd name="connsiteX31" fmla="*/ 562131 w 781987"/>
                    <a:gd name="connsiteY31" fmla="*/ 844446 h 911901"/>
                    <a:gd name="connsiteX32" fmla="*/ 514662 w 781987"/>
                    <a:gd name="connsiteY32" fmla="*/ 564629 h 911901"/>
                    <a:gd name="connsiteX33" fmla="*/ 779489 w 781987"/>
                    <a:gd name="connsiteY33" fmla="*/ 522157 h 911901"/>
                    <a:gd name="connsiteX34" fmla="*/ 781987 w 781987"/>
                    <a:gd name="connsiteY34" fmla="*/ 472190 h 911901"/>
                    <a:gd name="connsiteX35" fmla="*/ 781987 w 781987"/>
                    <a:gd name="connsiteY35" fmla="*/ 462196 h 911901"/>
                    <a:gd name="connsiteX36" fmla="*/ 781987 w 781987"/>
                    <a:gd name="connsiteY36" fmla="*/ 462196 h 911901"/>
                    <a:gd name="connsiteX37" fmla="*/ 781987 w 781987"/>
                    <a:gd name="connsiteY37" fmla="*/ 432216 h 911901"/>
                    <a:gd name="connsiteX38" fmla="*/ 779489 w 781987"/>
                    <a:gd name="connsiteY38" fmla="*/ 409731 h 911901"/>
                    <a:gd name="connsiteX39" fmla="*/ 769495 w 781987"/>
                    <a:gd name="connsiteY39" fmla="*/ 372255 h 911901"/>
                    <a:gd name="connsiteX40" fmla="*/ 769495 w 781987"/>
                    <a:gd name="connsiteY40" fmla="*/ 347272 h 911901"/>
                    <a:gd name="connsiteX41" fmla="*/ 764499 w 781987"/>
                    <a:gd name="connsiteY41" fmla="*/ 322288 h 911901"/>
                    <a:gd name="connsiteX42" fmla="*/ 762000 w 781987"/>
                    <a:gd name="connsiteY42" fmla="*/ 302301 h 911901"/>
                    <a:gd name="connsiteX43" fmla="*/ 754505 w 781987"/>
                    <a:gd name="connsiteY43" fmla="*/ 287311 h 911901"/>
                    <a:gd name="connsiteX44" fmla="*/ 747010 w 781987"/>
                    <a:gd name="connsiteY44" fmla="*/ 262328 h 911901"/>
                    <a:gd name="connsiteX45" fmla="*/ 739515 w 781987"/>
                    <a:gd name="connsiteY45" fmla="*/ 247337 h 911901"/>
                    <a:gd name="connsiteX46" fmla="*/ 477187 w 781987"/>
                    <a:gd name="connsiteY46" fmla="*/ 292308 h 911901"/>
                    <a:gd name="connsiteX47" fmla="*/ 434715 w 781987"/>
                    <a:gd name="connsiteY47" fmla="*/ 17488 h 911901"/>
                    <a:gd name="connsiteX48" fmla="*/ 417226 w 781987"/>
                    <a:gd name="connsiteY48" fmla="*/ 12491 h 911901"/>
                    <a:gd name="connsiteX49" fmla="*/ 404735 w 781987"/>
                    <a:gd name="connsiteY49" fmla="*/ 4996 h 911901"/>
                    <a:gd name="connsiteX50" fmla="*/ 374754 w 781987"/>
                    <a:gd name="connsiteY50" fmla="*/ 0 h 911901"/>
                    <a:gd name="connsiteX51" fmla="*/ 347272 w 781987"/>
                    <a:gd name="connsiteY51" fmla="*/ 0 h 911901"/>
                    <a:gd name="connsiteX52" fmla="*/ 317292 w 781987"/>
                    <a:gd name="connsiteY52" fmla="*/ 7495 h 911901"/>
                    <a:gd name="connsiteX53" fmla="*/ 279817 w 781987"/>
                    <a:gd name="connsiteY53" fmla="*/ 4996 h 911901"/>
                    <a:gd name="connsiteX54" fmla="*/ 257331 w 781987"/>
                    <a:gd name="connsiteY54" fmla="*/ 9993 h 911901"/>
                    <a:gd name="connsiteX55" fmla="*/ 177384 w 781987"/>
                    <a:gd name="connsiteY55" fmla="*/ 34977 h 911901"/>
                    <a:gd name="connsiteX0" fmla="*/ 177384 w 781987"/>
                    <a:gd name="connsiteY0" fmla="*/ 34977 h 911901"/>
                    <a:gd name="connsiteX1" fmla="*/ 217358 w 781987"/>
                    <a:gd name="connsiteY1" fmla="*/ 317291 h 911901"/>
                    <a:gd name="connsiteX2" fmla="*/ 34977 w 781987"/>
                    <a:gd name="connsiteY2" fmla="*/ 347272 h 911901"/>
                    <a:gd name="connsiteX3" fmla="*/ 27482 w 781987"/>
                    <a:gd name="connsiteY3" fmla="*/ 362262 h 911901"/>
                    <a:gd name="connsiteX4" fmla="*/ 12491 w 781987"/>
                    <a:gd name="connsiteY4" fmla="*/ 392242 h 911901"/>
                    <a:gd name="connsiteX5" fmla="*/ 4997 w 781987"/>
                    <a:gd name="connsiteY5" fmla="*/ 412229 h 911901"/>
                    <a:gd name="connsiteX6" fmla="*/ 2499 w 781987"/>
                    <a:gd name="connsiteY6" fmla="*/ 424721 h 911901"/>
                    <a:gd name="connsiteX7" fmla="*/ 0 w 781987"/>
                    <a:gd name="connsiteY7" fmla="*/ 454701 h 911901"/>
                    <a:gd name="connsiteX8" fmla="*/ 0 w 781987"/>
                    <a:gd name="connsiteY8" fmla="*/ 474688 h 911901"/>
                    <a:gd name="connsiteX9" fmla="*/ 7495 w 781987"/>
                    <a:gd name="connsiteY9" fmla="*/ 497173 h 911901"/>
                    <a:gd name="connsiteX10" fmla="*/ 4997 w 781987"/>
                    <a:gd name="connsiteY10" fmla="*/ 514662 h 911901"/>
                    <a:gd name="connsiteX11" fmla="*/ 7495 w 781987"/>
                    <a:gd name="connsiteY11" fmla="*/ 534649 h 911901"/>
                    <a:gd name="connsiteX12" fmla="*/ 14990 w 781987"/>
                    <a:gd name="connsiteY12" fmla="*/ 554636 h 911901"/>
                    <a:gd name="connsiteX13" fmla="*/ 27482 w 781987"/>
                    <a:gd name="connsiteY13" fmla="*/ 577121 h 911901"/>
                    <a:gd name="connsiteX14" fmla="*/ 54964 w 781987"/>
                    <a:gd name="connsiteY14" fmla="*/ 602104 h 911901"/>
                    <a:gd name="connsiteX15" fmla="*/ 67456 w 781987"/>
                    <a:gd name="connsiteY15" fmla="*/ 609600 h 911901"/>
                    <a:gd name="connsiteX16" fmla="*/ 79948 w 781987"/>
                    <a:gd name="connsiteY16" fmla="*/ 614596 h 911901"/>
                    <a:gd name="connsiteX17" fmla="*/ 79948 w 781987"/>
                    <a:gd name="connsiteY17" fmla="*/ 614596 h 911901"/>
                    <a:gd name="connsiteX18" fmla="*/ 107430 w 781987"/>
                    <a:gd name="connsiteY18" fmla="*/ 629587 h 911901"/>
                    <a:gd name="connsiteX19" fmla="*/ 262328 w 781987"/>
                    <a:gd name="connsiteY19" fmla="*/ 604603 h 911901"/>
                    <a:gd name="connsiteX20" fmla="*/ 302302 w 781987"/>
                    <a:gd name="connsiteY20" fmla="*/ 909403 h 911901"/>
                    <a:gd name="connsiteX21" fmla="*/ 324787 w 781987"/>
                    <a:gd name="connsiteY21" fmla="*/ 911901 h 911901"/>
                    <a:gd name="connsiteX22" fmla="*/ 344774 w 781987"/>
                    <a:gd name="connsiteY22" fmla="*/ 906905 h 911901"/>
                    <a:gd name="connsiteX23" fmla="*/ 374754 w 781987"/>
                    <a:gd name="connsiteY23" fmla="*/ 904406 h 911901"/>
                    <a:gd name="connsiteX24" fmla="*/ 407233 w 781987"/>
                    <a:gd name="connsiteY24" fmla="*/ 896911 h 911901"/>
                    <a:gd name="connsiteX25" fmla="*/ 424721 w 781987"/>
                    <a:gd name="connsiteY25" fmla="*/ 896911 h 911901"/>
                    <a:gd name="connsiteX26" fmla="*/ 469692 w 781987"/>
                    <a:gd name="connsiteY26" fmla="*/ 886918 h 911901"/>
                    <a:gd name="connsiteX27" fmla="*/ 499672 w 781987"/>
                    <a:gd name="connsiteY27" fmla="*/ 864432 h 911901"/>
                    <a:gd name="connsiteX28" fmla="*/ 542144 w 781987"/>
                    <a:gd name="connsiteY28" fmla="*/ 859436 h 911901"/>
                    <a:gd name="connsiteX29" fmla="*/ 549639 w 781987"/>
                    <a:gd name="connsiteY29" fmla="*/ 849442 h 911901"/>
                    <a:gd name="connsiteX30" fmla="*/ 559633 w 781987"/>
                    <a:gd name="connsiteY30" fmla="*/ 841947 h 911901"/>
                    <a:gd name="connsiteX31" fmla="*/ 562131 w 781987"/>
                    <a:gd name="connsiteY31" fmla="*/ 844446 h 911901"/>
                    <a:gd name="connsiteX32" fmla="*/ 514662 w 781987"/>
                    <a:gd name="connsiteY32" fmla="*/ 564629 h 911901"/>
                    <a:gd name="connsiteX33" fmla="*/ 779489 w 781987"/>
                    <a:gd name="connsiteY33" fmla="*/ 522157 h 911901"/>
                    <a:gd name="connsiteX34" fmla="*/ 781987 w 781987"/>
                    <a:gd name="connsiteY34" fmla="*/ 472190 h 911901"/>
                    <a:gd name="connsiteX35" fmla="*/ 781987 w 781987"/>
                    <a:gd name="connsiteY35" fmla="*/ 462196 h 911901"/>
                    <a:gd name="connsiteX36" fmla="*/ 781987 w 781987"/>
                    <a:gd name="connsiteY36" fmla="*/ 462196 h 911901"/>
                    <a:gd name="connsiteX37" fmla="*/ 781987 w 781987"/>
                    <a:gd name="connsiteY37" fmla="*/ 432216 h 911901"/>
                    <a:gd name="connsiteX38" fmla="*/ 779489 w 781987"/>
                    <a:gd name="connsiteY38" fmla="*/ 409731 h 911901"/>
                    <a:gd name="connsiteX39" fmla="*/ 769495 w 781987"/>
                    <a:gd name="connsiteY39" fmla="*/ 372255 h 911901"/>
                    <a:gd name="connsiteX40" fmla="*/ 769495 w 781987"/>
                    <a:gd name="connsiteY40" fmla="*/ 347272 h 911901"/>
                    <a:gd name="connsiteX41" fmla="*/ 764499 w 781987"/>
                    <a:gd name="connsiteY41" fmla="*/ 322288 h 911901"/>
                    <a:gd name="connsiteX42" fmla="*/ 762000 w 781987"/>
                    <a:gd name="connsiteY42" fmla="*/ 302301 h 911901"/>
                    <a:gd name="connsiteX43" fmla="*/ 754505 w 781987"/>
                    <a:gd name="connsiteY43" fmla="*/ 287311 h 911901"/>
                    <a:gd name="connsiteX44" fmla="*/ 747010 w 781987"/>
                    <a:gd name="connsiteY44" fmla="*/ 262328 h 911901"/>
                    <a:gd name="connsiteX45" fmla="*/ 739515 w 781987"/>
                    <a:gd name="connsiteY45" fmla="*/ 247337 h 911901"/>
                    <a:gd name="connsiteX46" fmla="*/ 477187 w 781987"/>
                    <a:gd name="connsiteY46" fmla="*/ 292308 h 911901"/>
                    <a:gd name="connsiteX47" fmla="*/ 434715 w 781987"/>
                    <a:gd name="connsiteY47" fmla="*/ 17488 h 911901"/>
                    <a:gd name="connsiteX48" fmla="*/ 417226 w 781987"/>
                    <a:gd name="connsiteY48" fmla="*/ 12491 h 911901"/>
                    <a:gd name="connsiteX49" fmla="*/ 404735 w 781987"/>
                    <a:gd name="connsiteY49" fmla="*/ 4996 h 911901"/>
                    <a:gd name="connsiteX50" fmla="*/ 374754 w 781987"/>
                    <a:gd name="connsiteY50" fmla="*/ 0 h 911901"/>
                    <a:gd name="connsiteX51" fmla="*/ 347272 w 781987"/>
                    <a:gd name="connsiteY51" fmla="*/ 0 h 911901"/>
                    <a:gd name="connsiteX52" fmla="*/ 317292 w 781987"/>
                    <a:gd name="connsiteY52" fmla="*/ 7495 h 911901"/>
                    <a:gd name="connsiteX53" fmla="*/ 279817 w 781987"/>
                    <a:gd name="connsiteY53" fmla="*/ 4996 h 911901"/>
                    <a:gd name="connsiteX54" fmla="*/ 257331 w 781987"/>
                    <a:gd name="connsiteY54" fmla="*/ 9993 h 911901"/>
                    <a:gd name="connsiteX55" fmla="*/ 177384 w 781987"/>
                    <a:gd name="connsiteY55" fmla="*/ 34977 h 911901"/>
                    <a:gd name="connsiteX0" fmla="*/ 177384 w 781987"/>
                    <a:gd name="connsiteY0" fmla="*/ 34977 h 911901"/>
                    <a:gd name="connsiteX1" fmla="*/ 217358 w 781987"/>
                    <a:gd name="connsiteY1" fmla="*/ 317291 h 911901"/>
                    <a:gd name="connsiteX2" fmla="*/ 34977 w 781987"/>
                    <a:gd name="connsiteY2" fmla="*/ 347272 h 911901"/>
                    <a:gd name="connsiteX3" fmla="*/ 27482 w 781987"/>
                    <a:gd name="connsiteY3" fmla="*/ 362262 h 911901"/>
                    <a:gd name="connsiteX4" fmla="*/ 12491 w 781987"/>
                    <a:gd name="connsiteY4" fmla="*/ 392242 h 911901"/>
                    <a:gd name="connsiteX5" fmla="*/ 4997 w 781987"/>
                    <a:gd name="connsiteY5" fmla="*/ 412229 h 911901"/>
                    <a:gd name="connsiteX6" fmla="*/ 2499 w 781987"/>
                    <a:gd name="connsiteY6" fmla="*/ 424721 h 911901"/>
                    <a:gd name="connsiteX7" fmla="*/ 0 w 781987"/>
                    <a:gd name="connsiteY7" fmla="*/ 454701 h 911901"/>
                    <a:gd name="connsiteX8" fmla="*/ 0 w 781987"/>
                    <a:gd name="connsiteY8" fmla="*/ 474688 h 911901"/>
                    <a:gd name="connsiteX9" fmla="*/ 7495 w 781987"/>
                    <a:gd name="connsiteY9" fmla="*/ 497173 h 911901"/>
                    <a:gd name="connsiteX10" fmla="*/ 4997 w 781987"/>
                    <a:gd name="connsiteY10" fmla="*/ 514662 h 911901"/>
                    <a:gd name="connsiteX11" fmla="*/ 7495 w 781987"/>
                    <a:gd name="connsiteY11" fmla="*/ 534649 h 911901"/>
                    <a:gd name="connsiteX12" fmla="*/ 14990 w 781987"/>
                    <a:gd name="connsiteY12" fmla="*/ 554636 h 911901"/>
                    <a:gd name="connsiteX13" fmla="*/ 27482 w 781987"/>
                    <a:gd name="connsiteY13" fmla="*/ 577121 h 911901"/>
                    <a:gd name="connsiteX14" fmla="*/ 54964 w 781987"/>
                    <a:gd name="connsiteY14" fmla="*/ 602104 h 911901"/>
                    <a:gd name="connsiteX15" fmla="*/ 67456 w 781987"/>
                    <a:gd name="connsiteY15" fmla="*/ 609600 h 911901"/>
                    <a:gd name="connsiteX16" fmla="*/ 79948 w 781987"/>
                    <a:gd name="connsiteY16" fmla="*/ 614596 h 911901"/>
                    <a:gd name="connsiteX17" fmla="*/ 79948 w 781987"/>
                    <a:gd name="connsiteY17" fmla="*/ 614596 h 911901"/>
                    <a:gd name="connsiteX18" fmla="*/ 107430 w 781987"/>
                    <a:gd name="connsiteY18" fmla="*/ 629587 h 911901"/>
                    <a:gd name="connsiteX19" fmla="*/ 262328 w 781987"/>
                    <a:gd name="connsiteY19" fmla="*/ 604603 h 911901"/>
                    <a:gd name="connsiteX20" fmla="*/ 302302 w 781987"/>
                    <a:gd name="connsiteY20" fmla="*/ 909403 h 911901"/>
                    <a:gd name="connsiteX21" fmla="*/ 324787 w 781987"/>
                    <a:gd name="connsiteY21" fmla="*/ 911901 h 911901"/>
                    <a:gd name="connsiteX22" fmla="*/ 344774 w 781987"/>
                    <a:gd name="connsiteY22" fmla="*/ 906905 h 911901"/>
                    <a:gd name="connsiteX23" fmla="*/ 374754 w 781987"/>
                    <a:gd name="connsiteY23" fmla="*/ 904406 h 911901"/>
                    <a:gd name="connsiteX24" fmla="*/ 407233 w 781987"/>
                    <a:gd name="connsiteY24" fmla="*/ 896911 h 911901"/>
                    <a:gd name="connsiteX25" fmla="*/ 424721 w 781987"/>
                    <a:gd name="connsiteY25" fmla="*/ 896911 h 911901"/>
                    <a:gd name="connsiteX26" fmla="*/ 469692 w 781987"/>
                    <a:gd name="connsiteY26" fmla="*/ 886918 h 911901"/>
                    <a:gd name="connsiteX27" fmla="*/ 499672 w 781987"/>
                    <a:gd name="connsiteY27" fmla="*/ 864432 h 911901"/>
                    <a:gd name="connsiteX28" fmla="*/ 542144 w 781987"/>
                    <a:gd name="connsiteY28" fmla="*/ 859436 h 911901"/>
                    <a:gd name="connsiteX29" fmla="*/ 549639 w 781987"/>
                    <a:gd name="connsiteY29" fmla="*/ 849442 h 911901"/>
                    <a:gd name="connsiteX30" fmla="*/ 559633 w 781987"/>
                    <a:gd name="connsiteY30" fmla="*/ 841947 h 911901"/>
                    <a:gd name="connsiteX31" fmla="*/ 562131 w 781987"/>
                    <a:gd name="connsiteY31" fmla="*/ 844446 h 911901"/>
                    <a:gd name="connsiteX32" fmla="*/ 514662 w 781987"/>
                    <a:gd name="connsiteY32" fmla="*/ 564629 h 911901"/>
                    <a:gd name="connsiteX33" fmla="*/ 779489 w 781987"/>
                    <a:gd name="connsiteY33" fmla="*/ 522157 h 911901"/>
                    <a:gd name="connsiteX34" fmla="*/ 781987 w 781987"/>
                    <a:gd name="connsiteY34" fmla="*/ 472190 h 911901"/>
                    <a:gd name="connsiteX35" fmla="*/ 781987 w 781987"/>
                    <a:gd name="connsiteY35" fmla="*/ 462196 h 911901"/>
                    <a:gd name="connsiteX36" fmla="*/ 781987 w 781987"/>
                    <a:gd name="connsiteY36" fmla="*/ 462196 h 911901"/>
                    <a:gd name="connsiteX37" fmla="*/ 781987 w 781987"/>
                    <a:gd name="connsiteY37" fmla="*/ 432216 h 911901"/>
                    <a:gd name="connsiteX38" fmla="*/ 779489 w 781987"/>
                    <a:gd name="connsiteY38" fmla="*/ 409731 h 911901"/>
                    <a:gd name="connsiteX39" fmla="*/ 769495 w 781987"/>
                    <a:gd name="connsiteY39" fmla="*/ 372255 h 911901"/>
                    <a:gd name="connsiteX40" fmla="*/ 769495 w 781987"/>
                    <a:gd name="connsiteY40" fmla="*/ 347272 h 911901"/>
                    <a:gd name="connsiteX41" fmla="*/ 764499 w 781987"/>
                    <a:gd name="connsiteY41" fmla="*/ 322288 h 911901"/>
                    <a:gd name="connsiteX42" fmla="*/ 762000 w 781987"/>
                    <a:gd name="connsiteY42" fmla="*/ 302301 h 911901"/>
                    <a:gd name="connsiteX43" fmla="*/ 754505 w 781987"/>
                    <a:gd name="connsiteY43" fmla="*/ 287311 h 911901"/>
                    <a:gd name="connsiteX44" fmla="*/ 747010 w 781987"/>
                    <a:gd name="connsiteY44" fmla="*/ 262328 h 911901"/>
                    <a:gd name="connsiteX45" fmla="*/ 739515 w 781987"/>
                    <a:gd name="connsiteY45" fmla="*/ 247337 h 911901"/>
                    <a:gd name="connsiteX46" fmla="*/ 477187 w 781987"/>
                    <a:gd name="connsiteY46" fmla="*/ 292308 h 911901"/>
                    <a:gd name="connsiteX47" fmla="*/ 434715 w 781987"/>
                    <a:gd name="connsiteY47" fmla="*/ 17488 h 911901"/>
                    <a:gd name="connsiteX48" fmla="*/ 417226 w 781987"/>
                    <a:gd name="connsiteY48" fmla="*/ 12491 h 911901"/>
                    <a:gd name="connsiteX49" fmla="*/ 404735 w 781987"/>
                    <a:gd name="connsiteY49" fmla="*/ 4996 h 911901"/>
                    <a:gd name="connsiteX50" fmla="*/ 374754 w 781987"/>
                    <a:gd name="connsiteY50" fmla="*/ 0 h 911901"/>
                    <a:gd name="connsiteX51" fmla="*/ 347272 w 781987"/>
                    <a:gd name="connsiteY51" fmla="*/ 0 h 911901"/>
                    <a:gd name="connsiteX52" fmla="*/ 314794 w 781987"/>
                    <a:gd name="connsiteY52" fmla="*/ 4996 h 911901"/>
                    <a:gd name="connsiteX53" fmla="*/ 279817 w 781987"/>
                    <a:gd name="connsiteY53" fmla="*/ 4996 h 911901"/>
                    <a:gd name="connsiteX54" fmla="*/ 257331 w 781987"/>
                    <a:gd name="connsiteY54" fmla="*/ 9993 h 911901"/>
                    <a:gd name="connsiteX55" fmla="*/ 177384 w 781987"/>
                    <a:gd name="connsiteY55" fmla="*/ 34977 h 911901"/>
                    <a:gd name="connsiteX0" fmla="*/ 177384 w 791980"/>
                    <a:gd name="connsiteY0" fmla="*/ 34977 h 911901"/>
                    <a:gd name="connsiteX1" fmla="*/ 217358 w 791980"/>
                    <a:gd name="connsiteY1" fmla="*/ 317291 h 911901"/>
                    <a:gd name="connsiteX2" fmla="*/ 34977 w 791980"/>
                    <a:gd name="connsiteY2" fmla="*/ 347272 h 911901"/>
                    <a:gd name="connsiteX3" fmla="*/ 27482 w 791980"/>
                    <a:gd name="connsiteY3" fmla="*/ 362262 h 911901"/>
                    <a:gd name="connsiteX4" fmla="*/ 12491 w 791980"/>
                    <a:gd name="connsiteY4" fmla="*/ 392242 h 911901"/>
                    <a:gd name="connsiteX5" fmla="*/ 4997 w 791980"/>
                    <a:gd name="connsiteY5" fmla="*/ 412229 h 911901"/>
                    <a:gd name="connsiteX6" fmla="*/ 2499 w 791980"/>
                    <a:gd name="connsiteY6" fmla="*/ 424721 h 911901"/>
                    <a:gd name="connsiteX7" fmla="*/ 0 w 791980"/>
                    <a:gd name="connsiteY7" fmla="*/ 454701 h 911901"/>
                    <a:gd name="connsiteX8" fmla="*/ 0 w 791980"/>
                    <a:gd name="connsiteY8" fmla="*/ 474688 h 911901"/>
                    <a:gd name="connsiteX9" fmla="*/ 7495 w 791980"/>
                    <a:gd name="connsiteY9" fmla="*/ 497173 h 911901"/>
                    <a:gd name="connsiteX10" fmla="*/ 4997 w 791980"/>
                    <a:gd name="connsiteY10" fmla="*/ 514662 h 911901"/>
                    <a:gd name="connsiteX11" fmla="*/ 7495 w 791980"/>
                    <a:gd name="connsiteY11" fmla="*/ 534649 h 911901"/>
                    <a:gd name="connsiteX12" fmla="*/ 14990 w 791980"/>
                    <a:gd name="connsiteY12" fmla="*/ 554636 h 911901"/>
                    <a:gd name="connsiteX13" fmla="*/ 27482 w 791980"/>
                    <a:gd name="connsiteY13" fmla="*/ 577121 h 911901"/>
                    <a:gd name="connsiteX14" fmla="*/ 54964 w 791980"/>
                    <a:gd name="connsiteY14" fmla="*/ 602104 h 911901"/>
                    <a:gd name="connsiteX15" fmla="*/ 67456 w 791980"/>
                    <a:gd name="connsiteY15" fmla="*/ 609600 h 911901"/>
                    <a:gd name="connsiteX16" fmla="*/ 79948 w 791980"/>
                    <a:gd name="connsiteY16" fmla="*/ 614596 h 911901"/>
                    <a:gd name="connsiteX17" fmla="*/ 79948 w 791980"/>
                    <a:gd name="connsiteY17" fmla="*/ 614596 h 911901"/>
                    <a:gd name="connsiteX18" fmla="*/ 107430 w 791980"/>
                    <a:gd name="connsiteY18" fmla="*/ 629587 h 911901"/>
                    <a:gd name="connsiteX19" fmla="*/ 262328 w 791980"/>
                    <a:gd name="connsiteY19" fmla="*/ 604603 h 911901"/>
                    <a:gd name="connsiteX20" fmla="*/ 302302 w 791980"/>
                    <a:gd name="connsiteY20" fmla="*/ 909403 h 911901"/>
                    <a:gd name="connsiteX21" fmla="*/ 324787 w 791980"/>
                    <a:gd name="connsiteY21" fmla="*/ 911901 h 911901"/>
                    <a:gd name="connsiteX22" fmla="*/ 344774 w 791980"/>
                    <a:gd name="connsiteY22" fmla="*/ 906905 h 911901"/>
                    <a:gd name="connsiteX23" fmla="*/ 374754 w 791980"/>
                    <a:gd name="connsiteY23" fmla="*/ 904406 h 911901"/>
                    <a:gd name="connsiteX24" fmla="*/ 407233 w 791980"/>
                    <a:gd name="connsiteY24" fmla="*/ 896911 h 911901"/>
                    <a:gd name="connsiteX25" fmla="*/ 424721 w 791980"/>
                    <a:gd name="connsiteY25" fmla="*/ 896911 h 911901"/>
                    <a:gd name="connsiteX26" fmla="*/ 469692 w 791980"/>
                    <a:gd name="connsiteY26" fmla="*/ 886918 h 911901"/>
                    <a:gd name="connsiteX27" fmla="*/ 499672 w 791980"/>
                    <a:gd name="connsiteY27" fmla="*/ 864432 h 911901"/>
                    <a:gd name="connsiteX28" fmla="*/ 542144 w 791980"/>
                    <a:gd name="connsiteY28" fmla="*/ 859436 h 911901"/>
                    <a:gd name="connsiteX29" fmla="*/ 549639 w 791980"/>
                    <a:gd name="connsiteY29" fmla="*/ 849442 h 911901"/>
                    <a:gd name="connsiteX30" fmla="*/ 559633 w 791980"/>
                    <a:gd name="connsiteY30" fmla="*/ 841947 h 911901"/>
                    <a:gd name="connsiteX31" fmla="*/ 562131 w 791980"/>
                    <a:gd name="connsiteY31" fmla="*/ 844446 h 911901"/>
                    <a:gd name="connsiteX32" fmla="*/ 514662 w 791980"/>
                    <a:gd name="connsiteY32" fmla="*/ 564629 h 911901"/>
                    <a:gd name="connsiteX33" fmla="*/ 779489 w 791980"/>
                    <a:gd name="connsiteY33" fmla="*/ 522157 h 911901"/>
                    <a:gd name="connsiteX34" fmla="*/ 781987 w 791980"/>
                    <a:gd name="connsiteY34" fmla="*/ 472190 h 911901"/>
                    <a:gd name="connsiteX35" fmla="*/ 781987 w 791980"/>
                    <a:gd name="connsiteY35" fmla="*/ 462196 h 911901"/>
                    <a:gd name="connsiteX36" fmla="*/ 791980 w 791980"/>
                    <a:gd name="connsiteY36" fmla="*/ 459697 h 911901"/>
                    <a:gd name="connsiteX37" fmla="*/ 781987 w 791980"/>
                    <a:gd name="connsiteY37" fmla="*/ 432216 h 911901"/>
                    <a:gd name="connsiteX38" fmla="*/ 779489 w 791980"/>
                    <a:gd name="connsiteY38" fmla="*/ 409731 h 911901"/>
                    <a:gd name="connsiteX39" fmla="*/ 769495 w 791980"/>
                    <a:gd name="connsiteY39" fmla="*/ 372255 h 911901"/>
                    <a:gd name="connsiteX40" fmla="*/ 769495 w 791980"/>
                    <a:gd name="connsiteY40" fmla="*/ 347272 h 911901"/>
                    <a:gd name="connsiteX41" fmla="*/ 764499 w 791980"/>
                    <a:gd name="connsiteY41" fmla="*/ 322288 h 911901"/>
                    <a:gd name="connsiteX42" fmla="*/ 762000 w 791980"/>
                    <a:gd name="connsiteY42" fmla="*/ 302301 h 911901"/>
                    <a:gd name="connsiteX43" fmla="*/ 754505 w 791980"/>
                    <a:gd name="connsiteY43" fmla="*/ 287311 h 911901"/>
                    <a:gd name="connsiteX44" fmla="*/ 747010 w 791980"/>
                    <a:gd name="connsiteY44" fmla="*/ 262328 h 911901"/>
                    <a:gd name="connsiteX45" fmla="*/ 739515 w 791980"/>
                    <a:gd name="connsiteY45" fmla="*/ 247337 h 911901"/>
                    <a:gd name="connsiteX46" fmla="*/ 477187 w 791980"/>
                    <a:gd name="connsiteY46" fmla="*/ 292308 h 911901"/>
                    <a:gd name="connsiteX47" fmla="*/ 434715 w 791980"/>
                    <a:gd name="connsiteY47" fmla="*/ 17488 h 911901"/>
                    <a:gd name="connsiteX48" fmla="*/ 417226 w 791980"/>
                    <a:gd name="connsiteY48" fmla="*/ 12491 h 911901"/>
                    <a:gd name="connsiteX49" fmla="*/ 404735 w 791980"/>
                    <a:gd name="connsiteY49" fmla="*/ 4996 h 911901"/>
                    <a:gd name="connsiteX50" fmla="*/ 374754 w 791980"/>
                    <a:gd name="connsiteY50" fmla="*/ 0 h 911901"/>
                    <a:gd name="connsiteX51" fmla="*/ 347272 w 791980"/>
                    <a:gd name="connsiteY51" fmla="*/ 0 h 911901"/>
                    <a:gd name="connsiteX52" fmla="*/ 314794 w 791980"/>
                    <a:gd name="connsiteY52" fmla="*/ 4996 h 911901"/>
                    <a:gd name="connsiteX53" fmla="*/ 279817 w 791980"/>
                    <a:gd name="connsiteY53" fmla="*/ 4996 h 911901"/>
                    <a:gd name="connsiteX54" fmla="*/ 257331 w 791980"/>
                    <a:gd name="connsiteY54" fmla="*/ 9993 h 911901"/>
                    <a:gd name="connsiteX55" fmla="*/ 177384 w 791980"/>
                    <a:gd name="connsiteY55" fmla="*/ 34977 h 911901"/>
                    <a:gd name="connsiteX0" fmla="*/ 177384 w 791980"/>
                    <a:gd name="connsiteY0" fmla="*/ 34977 h 911901"/>
                    <a:gd name="connsiteX1" fmla="*/ 217358 w 791980"/>
                    <a:gd name="connsiteY1" fmla="*/ 317291 h 911901"/>
                    <a:gd name="connsiteX2" fmla="*/ 34977 w 791980"/>
                    <a:gd name="connsiteY2" fmla="*/ 347272 h 911901"/>
                    <a:gd name="connsiteX3" fmla="*/ 27482 w 791980"/>
                    <a:gd name="connsiteY3" fmla="*/ 362262 h 911901"/>
                    <a:gd name="connsiteX4" fmla="*/ 12491 w 791980"/>
                    <a:gd name="connsiteY4" fmla="*/ 392242 h 911901"/>
                    <a:gd name="connsiteX5" fmla="*/ 4997 w 791980"/>
                    <a:gd name="connsiteY5" fmla="*/ 412229 h 911901"/>
                    <a:gd name="connsiteX6" fmla="*/ 2499 w 791980"/>
                    <a:gd name="connsiteY6" fmla="*/ 424721 h 911901"/>
                    <a:gd name="connsiteX7" fmla="*/ 0 w 791980"/>
                    <a:gd name="connsiteY7" fmla="*/ 454701 h 911901"/>
                    <a:gd name="connsiteX8" fmla="*/ 0 w 791980"/>
                    <a:gd name="connsiteY8" fmla="*/ 474688 h 911901"/>
                    <a:gd name="connsiteX9" fmla="*/ 7495 w 791980"/>
                    <a:gd name="connsiteY9" fmla="*/ 497173 h 911901"/>
                    <a:gd name="connsiteX10" fmla="*/ 4997 w 791980"/>
                    <a:gd name="connsiteY10" fmla="*/ 514662 h 911901"/>
                    <a:gd name="connsiteX11" fmla="*/ 7495 w 791980"/>
                    <a:gd name="connsiteY11" fmla="*/ 534649 h 911901"/>
                    <a:gd name="connsiteX12" fmla="*/ 14990 w 791980"/>
                    <a:gd name="connsiteY12" fmla="*/ 554636 h 911901"/>
                    <a:gd name="connsiteX13" fmla="*/ 27482 w 791980"/>
                    <a:gd name="connsiteY13" fmla="*/ 577121 h 911901"/>
                    <a:gd name="connsiteX14" fmla="*/ 54964 w 791980"/>
                    <a:gd name="connsiteY14" fmla="*/ 602104 h 911901"/>
                    <a:gd name="connsiteX15" fmla="*/ 67456 w 791980"/>
                    <a:gd name="connsiteY15" fmla="*/ 609600 h 911901"/>
                    <a:gd name="connsiteX16" fmla="*/ 79948 w 791980"/>
                    <a:gd name="connsiteY16" fmla="*/ 614596 h 911901"/>
                    <a:gd name="connsiteX17" fmla="*/ 79948 w 791980"/>
                    <a:gd name="connsiteY17" fmla="*/ 614596 h 911901"/>
                    <a:gd name="connsiteX18" fmla="*/ 107430 w 791980"/>
                    <a:gd name="connsiteY18" fmla="*/ 629587 h 911901"/>
                    <a:gd name="connsiteX19" fmla="*/ 262328 w 791980"/>
                    <a:gd name="connsiteY19" fmla="*/ 604603 h 911901"/>
                    <a:gd name="connsiteX20" fmla="*/ 302302 w 791980"/>
                    <a:gd name="connsiteY20" fmla="*/ 909403 h 911901"/>
                    <a:gd name="connsiteX21" fmla="*/ 324787 w 791980"/>
                    <a:gd name="connsiteY21" fmla="*/ 911901 h 911901"/>
                    <a:gd name="connsiteX22" fmla="*/ 344774 w 791980"/>
                    <a:gd name="connsiteY22" fmla="*/ 906905 h 911901"/>
                    <a:gd name="connsiteX23" fmla="*/ 374754 w 791980"/>
                    <a:gd name="connsiteY23" fmla="*/ 904406 h 911901"/>
                    <a:gd name="connsiteX24" fmla="*/ 407233 w 791980"/>
                    <a:gd name="connsiteY24" fmla="*/ 896911 h 911901"/>
                    <a:gd name="connsiteX25" fmla="*/ 424721 w 791980"/>
                    <a:gd name="connsiteY25" fmla="*/ 896911 h 911901"/>
                    <a:gd name="connsiteX26" fmla="*/ 469692 w 791980"/>
                    <a:gd name="connsiteY26" fmla="*/ 886918 h 911901"/>
                    <a:gd name="connsiteX27" fmla="*/ 499672 w 791980"/>
                    <a:gd name="connsiteY27" fmla="*/ 864432 h 911901"/>
                    <a:gd name="connsiteX28" fmla="*/ 542144 w 791980"/>
                    <a:gd name="connsiteY28" fmla="*/ 859436 h 911901"/>
                    <a:gd name="connsiteX29" fmla="*/ 549639 w 791980"/>
                    <a:gd name="connsiteY29" fmla="*/ 849442 h 911901"/>
                    <a:gd name="connsiteX30" fmla="*/ 559633 w 791980"/>
                    <a:gd name="connsiteY30" fmla="*/ 841947 h 911901"/>
                    <a:gd name="connsiteX31" fmla="*/ 562131 w 791980"/>
                    <a:gd name="connsiteY31" fmla="*/ 844446 h 911901"/>
                    <a:gd name="connsiteX32" fmla="*/ 514662 w 791980"/>
                    <a:gd name="connsiteY32" fmla="*/ 564629 h 911901"/>
                    <a:gd name="connsiteX33" fmla="*/ 779489 w 791980"/>
                    <a:gd name="connsiteY33" fmla="*/ 522157 h 911901"/>
                    <a:gd name="connsiteX34" fmla="*/ 781987 w 791980"/>
                    <a:gd name="connsiteY34" fmla="*/ 472190 h 911901"/>
                    <a:gd name="connsiteX35" fmla="*/ 781987 w 791980"/>
                    <a:gd name="connsiteY35" fmla="*/ 462196 h 911901"/>
                    <a:gd name="connsiteX36" fmla="*/ 791980 w 791980"/>
                    <a:gd name="connsiteY36" fmla="*/ 504667 h 911901"/>
                    <a:gd name="connsiteX37" fmla="*/ 781987 w 791980"/>
                    <a:gd name="connsiteY37" fmla="*/ 432216 h 911901"/>
                    <a:gd name="connsiteX38" fmla="*/ 779489 w 791980"/>
                    <a:gd name="connsiteY38" fmla="*/ 409731 h 911901"/>
                    <a:gd name="connsiteX39" fmla="*/ 769495 w 791980"/>
                    <a:gd name="connsiteY39" fmla="*/ 372255 h 911901"/>
                    <a:gd name="connsiteX40" fmla="*/ 769495 w 791980"/>
                    <a:gd name="connsiteY40" fmla="*/ 347272 h 911901"/>
                    <a:gd name="connsiteX41" fmla="*/ 764499 w 791980"/>
                    <a:gd name="connsiteY41" fmla="*/ 322288 h 911901"/>
                    <a:gd name="connsiteX42" fmla="*/ 762000 w 791980"/>
                    <a:gd name="connsiteY42" fmla="*/ 302301 h 911901"/>
                    <a:gd name="connsiteX43" fmla="*/ 754505 w 791980"/>
                    <a:gd name="connsiteY43" fmla="*/ 287311 h 911901"/>
                    <a:gd name="connsiteX44" fmla="*/ 747010 w 791980"/>
                    <a:gd name="connsiteY44" fmla="*/ 262328 h 911901"/>
                    <a:gd name="connsiteX45" fmla="*/ 739515 w 791980"/>
                    <a:gd name="connsiteY45" fmla="*/ 247337 h 911901"/>
                    <a:gd name="connsiteX46" fmla="*/ 477187 w 791980"/>
                    <a:gd name="connsiteY46" fmla="*/ 292308 h 911901"/>
                    <a:gd name="connsiteX47" fmla="*/ 434715 w 791980"/>
                    <a:gd name="connsiteY47" fmla="*/ 17488 h 911901"/>
                    <a:gd name="connsiteX48" fmla="*/ 417226 w 791980"/>
                    <a:gd name="connsiteY48" fmla="*/ 12491 h 911901"/>
                    <a:gd name="connsiteX49" fmla="*/ 404735 w 791980"/>
                    <a:gd name="connsiteY49" fmla="*/ 4996 h 911901"/>
                    <a:gd name="connsiteX50" fmla="*/ 374754 w 791980"/>
                    <a:gd name="connsiteY50" fmla="*/ 0 h 911901"/>
                    <a:gd name="connsiteX51" fmla="*/ 347272 w 791980"/>
                    <a:gd name="connsiteY51" fmla="*/ 0 h 911901"/>
                    <a:gd name="connsiteX52" fmla="*/ 314794 w 791980"/>
                    <a:gd name="connsiteY52" fmla="*/ 4996 h 911901"/>
                    <a:gd name="connsiteX53" fmla="*/ 279817 w 791980"/>
                    <a:gd name="connsiteY53" fmla="*/ 4996 h 911901"/>
                    <a:gd name="connsiteX54" fmla="*/ 257331 w 791980"/>
                    <a:gd name="connsiteY54" fmla="*/ 9993 h 911901"/>
                    <a:gd name="connsiteX55" fmla="*/ 177384 w 791980"/>
                    <a:gd name="connsiteY55" fmla="*/ 34977 h 911901"/>
                    <a:gd name="connsiteX0" fmla="*/ 177384 w 791999"/>
                    <a:gd name="connsiteY0" fmla="*/ 34977 h 911901"/>
                    <a:gd name="connsiteX1" fmla="*/ 217358 w 791999"/>
                    <a:gd name="connsiteY1" fmla="*/ 317291 h 911901"/>
                    <a:gd name="connsiteX2" fmla="*/ 34977 w 791999"/>
                    <a:gd name="connsiteY2" fmla="*/ 347272 h 911901"/>
                    <a:gd name="connsiteX3" fmla="*/ 27482 w 791999"/>
                    <a:gd name="connsiteY3" fmla="*/ 362262 h 911901"/>
                    <a:gd name="connsiteX4" fmla="*/ 12491 w 791999"/>
                    <a:gd name="connsiteY4" fmla="*/ 392242 h 911901"/>
                    <a:gd name="connsiteX5" fmla="*/ 4997 w 791999"/>
                    <a:gd name="connsiteY5" fmla="*/ 412229 h 911901"/>
                    <a:gd name="connsiteX6" fmla="*/ 2499 w 791999"/>
                    <a:gd name="connsiteY6" fmla="*/ 424721 h 911901"/>
                    <a:gd name="connsiteX7" fmla="*/ 0 w 791999"/>
                    <a:gd name="connsiteY7" fmla="*/ 454701 h 911901"/>
                    <a:gd name="connsiteX8" fmla="*/ 0 w 791999"/>
                    <a:gd name="connsiteY8" fmla="*/ 474688 h 911901"/>
                    <a:gd name="connsiteX9" fmla="*/ 7495 w 791999"/>
                    <a:gd name="connsiteY9" fmla="*/ 497173 h 911901"/>
                    <a:gd name="connsiteX10" fmla="*/ 4997 w 791999"/>
                    <a:gd name="connsiteY10" fmla="*/ 514662 h 911901"/>
                    <a:gd name="connsiteX11" fmla="*/ 7495 w 791999"/>
                    <a:gd name="connsiteY11" fmla="*/ 534649 h 911901"/>
                    <a:gd name="connsiteX12" fmla="*/ 14990 w 791999"/>
                    <a:gd name="connsiteY12" fmla="*/ 554636 h 911901"/>
                    <a:gd name="connsiteX13" fmla="*/ 27482 w 791999"/>
                    <a:gd name="connsiteY13" fmla="*/ 577121 h 911901"/>
                    <a:gd name="connsiteX14" fmla="*/ 54964 w 791999"/>
                    <a:gd name="connsiteY14" fmla="*/ 602104 h 911901"/>
                    <a:gd name="connsiteX15" fmla="*/ 67456 w 791999"/>
                    <a:gd name="connsiteY15" fmla="*/ 609600 h 911901"/>
                    <a:gd name="connsiteX16" fmla="*/ 79948 w 791999"/>
                    <a:gd name="connsiteY16" fmla="*/ 614596 h 911901"/>
                    <a:gd name="connsiteX17" fmla="*/ 79948 w 791999"/>
                    <a:gd name="connsiteY17" fmla="*/ 614596 h 911901"/>
                    <a:gd name="connsiteX18" fmla="*/ 107430 w 791999"/>
                    <a:gd name="connsiteY18" fmla="*/ 629587 h 911901"/>
                    <a:gd name="connsiteX19" fmla="*/ 262328 w 791999"/>
                    <a:gd name="connsiteY19" fmla="*/ 604603 h 911901"/>
                    <a:gd name="connsiteX20" fmla="*/ 302302 w 791999"/>
                    <a:gd name="connsiteY20" fmla="*/ 909403 h 911901"/>
                    <a:gd name="connsiteX21" fmla="*/ 324787 w 791999"/>
                    <a:gd name="connsiteY21" fmla="*/ 911901 h 911901"/>
                    <a:gd name="connsiteX22" fmla="*/ 344774 w 791999"/>
                    <a:gd name="connsiteY22" fmla="*/ 906905 h 911901"/>
                    <a:gd name="connsiteX23" fmla="*/ 374754 w 791999"/>
                    <a:gd name="connsiteY23" fmla="*/ 904406 h 911901"/>
                    <a:gd name="connsiteX24" fmla="*/ 407233 w 791999"/>
                    <a:gd name="connsiteY24" fmla="*/ 896911 h 911901"/>
                    <a:gd name="connsiteX25" fmla="*/ 424721 w 791999"/>
                    <a:gd name="connsiteY25" fmla="*/ 896911 h 911901"/>
                    <a:gd name="connsiteX26" fmla="*/ 469692 w 791999"/>
                    <a:gd name="connsiteY26" fmla="*/ 886918 h 911901"/>
                    <a:gd name="connsiteX27" fmla="*/ 499672 w 791999"/>
                    <a:gd name="connsiteY27" fmla="*/ 864432 h 911901"/>
                    <a:gd name="connsiteX28" fmla="*/ 542144 w 791999"/>
                    <a:gd name="connsiteY28" fmla="*/ 859436 h 911901"/>
                    <a:gd name="connsiteX29" fmla="*/ 549639 w 791999"/>
                    <a:gd name="connsiteY29" fmla="*/ 849442 h 911901"/>
                    <a:gd name="connsiteX30" fmla="*/ 559633 w 791999"/>
                    <a:gd name="connsiteY30" fmla="*/ 841947 h 911901"/>
                    <a:gd name="connsiteX31" fmla="*/ 562131 w 791999"/>
                    <a:gd name="connsiteY31" fmla="*/ 844446 h 911901"/>
                    <a:gd name="connsiteX32" fmla="*/ 514662 w 791999"/>
                    <a:gd name="connsiteY32" fmla="*/ 564629 h 911901"/>
                    <a:gd name="connsiteX33" fmla="*/ 779489 w 791999"/>
                    <a:gd name="connsiteY33" fmla="*/ 522157 h 911901"/>
                    <a:gd name="connsiteX34" fmla="*/ 781987 w 791999"/>
                    <a:gd name="connsiteY34" fmla="*/ 472190 h 911901"/>
                    <a:gd name="connsiteX35" fmla="*/ 784485 w 791999"/>
                    <a:gd name="connsiteY35" fmla="*/ 447206 h 911901"/>
                    <a:gd name="connsiteX36" fmla="*/ 791980 w 791999"/>
                    <a:gd name="connsiteY36" fmla="*/ 504667 h 911901"/>
                    <a:gd name="connsiteX37" fmla="*/ 781987 w 791999"/>
                    <a:gd name="connsiteY37" fmla="*/ 432216 h 911901"/>
                    <a:gd name="connsiteX38" fmla="*/ 779489 w 791999"/>
                    <a:gd name="connsiteY38" fmla="*/ 409731 h 911901"/>
                    <a:gd name="connsiteX39" fmla="*/ 769495 w 791999"/>
                    <a:gd name="connsiteY39" fmla="*/ 372255 h 911901"/>
                    <a:gd name="connsiteX40" fmla="*/ 769495 w 791999"/>
                    <a:gd name="connsiteY40" fmla="*/ 347272 h 911901"/>
                    <a:gd name="connsiteX41" fmla="*/ 764499 w 791999"/>
                    <a:gd name="connsiteY41" fmla="*/ 322288 h 911901"/>
                    <a:gd name="connsiteX42" fmla="*/ 762000 w 791999"/>
                    <a:gd name="connsiteY42" fmla="*/ 302301 h 911901"/>
                    <a:gd name="connsiteX43" fmla="*/ 754505 w 791999"/>
                    <a:gd name="connsiteY43" fmla="*/ 287311 h 911901"/>
                    <a:gd name="connsiteX44" fmla="*/ 747010 w 791999"/>
                    <a:gd name="connsiteY44" fmla="*/ 262328 h 911901"/>
                    <a:gd name="connsiteX45" fmla="*/ 739515 w 791999"/>
                    <a:gd name="connsiteY45" fmla="*/ 247337 h 911901"/>
                    <a:gd name="connsiteX46" fmla="*/ 477187 w 791999"/>
                    <a:gd name="connsiteY46" fmla="*/ 292308 h 911901"/>
                    <a:gd name="connsiteX47" fmla="*/ 434715 w 791999"/>
                    <a:gd name="connsiteY47" fmla="*/ 17488 h 911901"/>
                    <a:gd name="connsiteX48" fmla="*/ 417226 w 791999"/>
                    <a:gd name="connsiteY48" fmla="*/ 12491 h 911901"/>
                    <a:gd name="connsiteX49" fmla="*/ 404735 w 791999"/>
                    <a:gd name="connsiteY49" fmla="*/ 4996 h 911901"/>
                    <a:gd name="connsiteX50" fmla="*/ 374754 w 791999"/>
                    <a:gd name="connsiteY50" fmla="*/ 0 h 911901"/>
                    <a:gd name="connsiteX51" fmla="*/ 347272 w 791999"/>
                    <a:gd name="connsiteY51" fmla="*/ 0 h 911901"/>
                    <a:gd name="connsiteX52" fmla="*/ 314794 w 791999"/>
                    <a:gd name="connsiteY52" fmla="*/ 4996 h 911901"/>
                    <a:gd name="connsiteX53" fmla="*/ 279817 w 791999"/>
                    <a:gd name="connsiteY53" fmla="*/ 4996 h 911901"/>
                    <a:gd name="connsiteX54" fmla="*/ 257331 w 791999"/>
                    <a:gd name="connsiteY54" fmla="*/ 9993 h 911901"/>
                    <a:gd name="connsiteX55" fmla="*/ 177384 w 791999"/>
                    <a:gd name="connsiteY55" fmla="*/ 34977 h 911901"/>
                    <a:gd name="connsiteX0" fmla="*/ 177384 w 791997"/>
                    <a:gd name="connsiteY0" fmla="*/ 34977 h 911901"/>
                    <a:gd name="connsiteX1" fmla="*/ 217358 w 791997"/>
                    <a:gd name="connsiteY1" fmla="*/ 317291 h 911901"/>
                    <a:gd name="connsiteX2" fmla="*/ 34977 w 791997"/>
                    <a:gd name="connsiteY2" fmla="*/ 347272 h 911901"/>
                    <a:gd name="connsiteX3" fmla="*/ 27482 w 791997"/>
                    <a:gd name="connsiteY3" fmla="*/ 362262 h 911901"/>
                    <a:gd name="connsiteX4" fmla="*/ 12491 w 791997"/>
                    <a:gd name="connsiteY4" fmla="*/ 392242 h 911901"/>
                    <a:gd name="connsiteX5" fmla="*/ 4997 w 791997"/>
                    <a:gd name="connsiteY5" fmla="*/ 412229 h 911901"/>
                    <a:gd name="connsiteX6" fmla="*/ 2499 w 791997"/>
                    <a:gd name="connsiteY6" fmla="*/ 424721 h 911901"/>
                    <a:gd name="connsiteX7" fmla="*/ 0 w 791997"/>
                    <a:gd name="connsiteY7" fmla="*/ 454701 h 911901"/>
                    <a:gd name="connsiteX8" fmla="*/ 0 w 791997"/>
                    <a:gd name="connsiteY8" fmla="*/ 474688 h 911901"/>
                    <a:gd name="connsiteX9" fmla="*/ 7495 w 791997"/>
                    <a:gd name="connsiteY9" fmla="*/ 497173 h 911901"/>
                    <a:gd name="connsiteX10" fmla="*/ 4997 w 791997"/>
                    <a:gd name="connsiteY10" fmla="*/ 514662 h 911901"/>
                    <a:gd name="connsiteX11" fmla="*/ 7495 w 791997"/>
                    <a:gd name="connsiteY11" fmla="*/ 534649 h 911901"/>
                    <a:gd name="connsiteX12" fmla="*/ 14990 w 791997"/>
                    <a:gd name="connsiteY12" fmla="*/ 554636 h 911901"/>
                    <a:gd name="connsiteX13" fmla="*/ 27482 w 791997"/>
                    <a:gd name="connsiteY13" fmla="*/ 577121 h 911901"/>
                    <a:gd name="connsiteX14" fmla="*/ 54964 w 791997"/>
                    <a:gd name="connsiteY14" fmla="*/ 602104 h 911901"/>
                    <a:gd name="connsiteX15" fmla="*/ 67456 w 791997"/>
                    <a:gd name="connsiteY15" fmla="*/ 609600 h 911901"/>
                    <a:gd name="connsiteX16" fmla="*/ 79948 w 791997"/>
                    <a:gd name="connsiteY16" fmla="*/ 614596 h 911901"/>
                    <a:gd name="connsiteX17" fmla="*/ 79948 w 791997"/>
                    <a:gd name="connsiteY17" fmla="*/ 614596 h 911901"/>
                    <a:gd name="connsiteX18" fmla="*/ 107430 w 791997"/>
                    <a:gd name="connsiteY18" fmla="*/ 629587 h 911901"/>
                    <a:gd name="connsiteX19" fmla="*/ 262328 w 791997"/>
                    <a:gd name="connsiteY19" fmla="*/ 604603 h 911901"/>
                    <a:gd name="connsiteX20" fmla="*/ 302302 w 791997"/>
                    <a:gd name="connsiteY20" fmla="*/ 909403 h 911901"/>
                    <a:gd name="connsiteX21" fmla="*/ 324787 w 791997"/>
                    <a:gd name="connsiteY21" fmla="*/ 911901 h 911901"/>
                    <a:gd name="connsiteX22" fmla="*/ 344774 w 791997"/>
                    <a:gd name="connsiteY22" fmla="*/ 906905 h 911901"/>
                    <a:gd name="connsiteX23" fmla="*/ 374754 w 791997"/>
                    <a:gd name="connsiteY23" fmla="*/ 904406 h 911901"/>
                    <a:gd name="connsiteX24" fmla="*/ 407233 w 791997"/>
                    <a:gd name="connsiteY24" fmla="*/ 896911 h 911901"/>
                    <a:gd name="connsiteX25" fmla="*/ 424721 w 791997"/>
                    <a:gd name="connsiteY25" fmla="*/ 896911 h 911901"/>
                    <a:gd name="connsiteX26" fmla="*/ 469692 w 791997"/>
                    <a:gd name="connsiteY26" fmla="*/ 886918 h 911901"/>
                    <a:gd name="connsiteX27" fmla="*/ 499672 w 791997"/>
                    <a:gd name="connsiteY27" fmla="*/ 864432 h 911901"/>
                    <a:gd name="connsiteX28" fmla="*/ 542144 w 791997"/>
                    <a:gd name="connsiteY28" fmla="*/ 859436 h 911901"/>
                    <a:gd name="connsiteX29" fmla="*/ 549639 w 791997"/>
                    <a:gd name="connsiteY29" fmla="*/ 849442 h 911901"/>
                    <a:gd name="connsiteX30" fmla="*/ 559633 w 791997"/>
                    <a:gd name="connsiteY30" fmla="*/ 841947 h 911901"/>
                    <a:gd name="connsiteX31" fmla="*/ 562131 w 791997"/>
                    <a:gd name="connsiteY31" fmla="*/ 844446 h 911901"/>
                    <a:gd name="connsiteX32" fmla="*/ 514662 w 791997"/>
                    <a:gd name="connsiteY32" fmla="*/ 564629 h 911901"/>
                    <a:gd name="connsiteX33" fmla="*/ 779489 w 791997"/>
                    <a:gd name="connsiteY33" fmla="*/ 522157 h 911901"/>
                    <a:gd name="connsiteX34" fmla="*/ 786983 w 791997"/>
                    <a:gd name="connsiteY34" fmla="*/ 472190 h 911901"/>
                    <a:gd name="connsiteX35" fmla="*/ 784485 w 791997"/>
                    <a:gd name="connsiteY35" fmla="*/ 447206 h 911901"/>
                    <a:gd name="connsiteX36" fmla="*/ 791980 w 791997"/>
                    <a:gd name="connsiteY36" fmla="*/ 504667 h 911901"/>
                    <a:gd name="connsiteX37" fmla="*/ 781987 w 791997"/>
                    <a:gd name="connsiteY37" fmla="*/ 432216 h 911901"/>
                    <a:gd name="connsiteX38" fmla="*/ 779489 w 791997"/>
                    <a:gd name="connsiteY38" fmla="*/ 409731 h 911901"/>
                    <a:gd name="connsiteX39" fmla="*/ 769495 w 791997"/>
                    <a:gd name="connsiteY39" fmla="*/ 372255 h 911901"/>
                    <a:gd name="connsiteX40" fmla="*/ 769495 w 791997"/>
                    <a:gd name="connsiteY40" fmla="*/ 347272 h 911901"/>
                    <a:gd name="connsiteX41" fmla="*/ 764499 w 791997"/>
                    <a:gd name="connsiteY41" fmla="*/ 322288 h 911901"/>
                    <a:gd name="connsiteX42" fmla="*/ 762000 w 791997"/>
                    <a:gd name="connsiteY42" fmla="*/ 302301 h 911901"/>
                    <a:gd name="connsiteX43" fmla="*/ 754505 w 791997"/>
                    <a:gd name="connsiteY43" fmla="*/ 287311 h 911901"/>
                    <a:gd name="connsiteX44" fmla="*/ 747010 w 791997"/>
                    <a:gd name="connsiteY44" fmla="*/ 262328 h 911901"/>
                    <a:gd name="connsiteX45" fmla="*/ 739515 w 791997"/>
                    <a:gd name="connsiteY45" fmla="*/ 247337 h 911901"/>
                    <a:gd name="connsiteX46" fmla="*/ 477187 w 791997"/>
                    <a:gd name="connsiteY46" fmla="*/ 292308 h 911901"/>
                    <a:gd name="connsiteX47" fmla="*/ 434715 w 791997"/>
                    <a:gd name="connsiteY47" fmla="*/ 17488 h 911901"/>
                    <a:gd name="connsiteX48" fmla="*/ 417226 w 791997"/>
                    <a:gd name="connsiteY48" fmla="*/ 12491 h 911901"/>
                    <a:gd name="connsiteX49" fmla="*/ 404735 w 791997"/>
                    <a:gd name="connsiteY49" fmla="*/ 4996 h 911901"/>
                    <a:gd name="connsiteX50" fmla="*/ 374754 w 791997"/>
                    <a:gd name="connsiteY50" fmla="*/ 0 h 911901"/>
                    <a:gd name="connsiteX51" fmla="*/ 347272 w 791997"/>
                    <a:gd name="connsiteY51" fmla="*/ 0 h 911901"/>
                    <a:gd name="connsiteX52" fmla="*/ 314794 w 791997"/>
                    <a:gd name="connsiteY52" fmla="*/ 4996 h 911901"/>
                    <a:gd name="connsiteX53" fmla="*/ 279817 w 791997"/>
                    <a:gd name="connsiteY53" fmla="*/ 4996 h 911901"/>
                    <a:gd name="connsiteX54" fmla="*/ 257331 w 791997"/>
                    <a:gd name="connsiteY54" fmla="*/ 9993 h 911901"/>
                    <a:gd name="connsiteX55" fmla="*/ 177384 w 791997"/>
                    <a:gd name="connsiteY55" fmla="*/ 34977 h 911901"/>
                    <a:gd name="connsiteX0" fmla="*/ 177384 w 791997"/>
                    <a:gd name="connsiteY0" fmla="*/ 34977 h 911901"/>
                    <a:gd name="connsiteX1" fmla="*/ 217358 w 791997"/>
                    <a:gd name="connsiteY1" fmla="*/ 317291 h 911901"/>
                    <a:gd name="connsiteX2" fmla="*/ 34977 w 791997"/>
                    <a:gd name="connsiteY2" fmla="*/ 347272 h 911901"/>
                    <a:gd name="connsiteX3" fmla="*/ 27482 w 791997"/>
                    <a:gd name="connsiteY3" fmla="*/ 362262 h 911901"/>
                    <a:gd name="connsiteX4" fmla="*/ 12491 w 791997"/>
                    <a:gd name="connsiteY4" fmla="*/ 392242 h 911901"/>
                    <a:gd name="connsiteX5" fmla="*/ 4997 w 791997"/>
                    <a:gd name="connsiteY5" fmla="*/ 412229 h 911901"/>
                    <a:gd name="connsiteX6" fmla="*/ 2499 w 791997"/>
                    <a:gd name="connsiteY6" fmla="*/ 424721 h 911901"/>
                    <a:gd name="connsiteX7" fmla="*/ 0 w 791997"/>
                    <a:gd name="connsiteY7" fmla="*/ 454701 h 911901"/>
                    <a:gd name="connsiteX8" fmla="*/ 0 w 791997"/>
                    <a:gd name="connsiteY8" fmla="*/ 474688 h 911901"/>
                    <a:gd name="connsiteX9" fmla="*/ 7495 w 791997"/>
                    <a:gd name="connsiteY9" fmla="*/ 497173 h 911901"/>
                    <a:gd name="connsiteX10" fmla="*/ 4997 w 791997"/>
                    <a:gd name="connsiteY10" fmla="*/ 514662 h 911901"/>
                    <a:gd name="connsiteX11" fmla="*/ 7495 w 791997"/>
                    <a:gd name="connsiteY11" fmla="*/ 534649 h 911901"/>
                    <a:gd name="connsiteX12" fmla="*/ 14990 w 791997"/>
                    <a:gd name="connsiteY12" fmla="*/ 554636 h 911901"/>
                    <a:gd name="connsiteX13" fmla="*/ 27482 w 791997"/>
                    <a:gd name="connsiteY13" fmla="*/ 577121 h 911901"/>
                    <a:gd name="connsiteX14" fmla="*/ 54964 w 791997"/>
                    <a:gd name="connsiteY14" fmla="*/ 602104 h 911901"/>
                    <a:gd name="connsiteX15" fmla="*/ 67456 w 791997"/>
                    <a:gd name="connsiteY15" fmla="*/ 609600 h 911901"/>
                    <a:gd name="connsiteX16" fmla="*/ 79948 w 791997"/>
                    <a:gd name="connsiteY16" fmla="*/ 614596 h 911901"/>
                    <a:gd name="connsiteX17" fmla="*/ 79948 w 791997"/>
                    <a:gd name="connsiteY17" fmla="*/ 614596 h 911901"/>
                    <a:gd name="connsiteX18" fmla="*/ 107430 w 791997"/>
                    <a:gd name="connsiteY18" fmla="*/ 629587 h 911901"/>
                    <a:gd name="connsiteX19" fmla="*/ 262328 w 791997"/>
                    <a:gd name="connsiteY19" fmla="*/ 604603 h 911901"/>
                    <a:gd name="connsiteX20" fmla="*/ 302302 w 791997"/>
                    <a:gd name="connsiteY20" fmla="*/ 909403 h 911901"/>
                    <a:gd name="connsiteX21" fmla="*/ 324787 w 791997"/>
                    <a:gd name="connsiteY21" fmla="*/ 911901 h 911901"/>
                    <a:gd name="connsiteX22" fmla="*/ 344774 w 791997"/>
                    <a:gd name="connsiteY22" fmla="*/ 906905 h 911901"/>
                    <a:gd name="connsiteX23" fmla="*/ 374754 w 791997"/>
                    <a:gd name="connsiteY23" fmla="*/ 904406 h 911901"/>
                    <a:gd name="connsiteX24" fmla="*/ 407233 w 791997"/>
                    <a:gd name="connsiteY24" fmla="*/ 896911 h 911901"/>
                    <a:gd name="connsiteX25" fmla="*/ 424721 w 791997"/>
                    <a:gd name="connsiteY25" fmla="*/ 896911 h 911901"/>
                    <a:gd name="connsiteX26" fmla="*/ 469692 w 791997"/>
                    <a:gd name="connsiteY26" fmla="*/ 886918 h 911901"/>
                    <a:gd name="connsiteX27" fmla="*/ 499672 w 791997"/>
                    <a:gd name="connsiteY27" fmla="*/ 864432 h 911901"/>
                    <a:gd name="connsiteX28" fmla="*/ 542144 w 791997"/>
                    <a:gd name="connsiteY28" fmla="*/ 859436 h 911901"/>
                    <a:gd name="connsiteX29" fmla="*/ 549639 w 791997"/>
                    <a:gd name="connsiteY29" fmla="*/ 849442 h 911901"/>
                    <a:gd name="connsiteX30" fmla="*/ 559633 w 791997"/>
                    <a:gd name="connsiteY30" fmla="*/ 841947 h 911901"/>
                    <a:gd name="connsiteX31" fmla="*/ 562131 w 791997"/>
                    <a:gd name="connsiteY31" fmla="*/ 844446 h 911901"/>
                    <a:gd name="connsiteX32" fmla="*/ 514662 w 791997"/>
                    <a:gd name="connsiteY32" fmla="*/ 564629 h 911901"/>
                    <a:gd name="connsiteX33" fmla="*/ 779489 w 791997"/>
                    <a:gd name="connsiteY33" fmla="*/ 522157 h 911901"/>
                    <a:gd name="connsiteX34" fmla="*/ 786983 w 791997"/>
                    <a:gd name="connsiteY34" fmla="*/ 472190 h 911901"/>
                    <a:gd name="connsiteX35" fmla="*/ 784485 w 791997"/>
                    <a:gd name="connsiteY35" fmla="*/ 447206 h 911901"/>
                    <a:gd name="connsiteX36" fmla="*/ 791980 w 791997"/>
                    <a:gd name="connsiteY36" fmla="*/ 504667 h 911901"/>
                    <a:gd name="connsiteX37" fmla="*/ 781987 w 791997"/>
                    <a:gd name="connsiteY37" fmla="*/ 432216 h 911901"/>
                    <a:gd name="connsiteX38" fmla="*/ 779489 w 791997"/>
                    <a:gd name="connsiteY38" fmla="*/ 409731 h 911901"/>
                    <a:gd name="connsiteX39" fmla="*/ 776990 w 791997"/>
                    <a:gd name="connsiteY39" fmla="*/ 374754 h 911901"/>
                    <a:gd name="connsiteX40" fmla="*/ 769495 w 791997"/>
                    <a:gd name="connsiteY40" fmla="*/ 347272 h 911901"/>
                    <a:gd name="connsiteX41" fmla="*/ 764499 w 791997"/>
                    <a:gd name="connsiteY41" fmla="*/ 322288 h 911901"/>
                    <a:gd name="connsiteX42" fmla="*/ 762000 w 791997"/>
                    <a:gd name="connsiteY42" fmla="*/ 302301 h 911901"/>
                    <a:gd name="connsiteX43" fmla="*/ 754505 w 791997"/>
                    <a:gd name="connsiteY43" fmla="*/ 287311 h 911901"/>
                    <a:gd name="connsiteX44" fmla="*/ 747010 w 791997"/>
                    <a:gd name="connsiteY44" fmla="*/ 262328 h 911901"/>
                    <a:gd name="connsiteX45" fmla="*/ 739515 w 791997"/>
                    <a:gd name="connsiteY45" fmla="*/ 247337 h 911901"/>
                    <a:gd name="connsiteX46" fmla="*/ 477187 w 791997"/>
                    <a:gd name="connsiteY46" fmla="*/ 292308 h 911901"/>
                    <a:gd name="connsiteX47" fmla="*/ 434715 w 791997"/>
                    <a:gd name="connsiteY47" fmla="*/ 17488 h 911901"/>
                    <a:gd name="connsiteX48" fmla="*/ 417226 w 791997"/>
                    <a:gd name="connsiteY48" fmla="*/ 12491 h 911901"/>
                    <a:gd name="connsiteX49" fmla="*/ 404735 w 791997"/>
                    <a:gd name="connsiteY49" fmla="*/ 4996 h 911901"/>
                    <a:gd name="connsiteX50" fmla="*/ 374754 w 791997"/>
                    <a:gd name="connsiteY50" fmla="*/ 0 h 911901"/>
                    <a:gd name="connsiteX51" fmla="*/ 347272 w 791997"/>
                    <a:gd name="connsiteY51" fmla="*/ 0 h 911901"/>
                    <a:gd name="connsiteX52" fmla="*/ 314794 w 791997"/>
                    <a:gd name="connsiteY52" fmla="*/ 4996 h 911901"/>
                    <a:gd name="connsiteX53" fmla="*/ 279817 w 791997"/>
                    <a:gd name="connsiteY53" fmla="*/ 4996 h 911901"/>
                    <a:gd name="connsiteX54" fmla="*/ 257331 w 791997"/>
                    <a:gd name="connsiteY54" fmla="*/ 9993 h 911901"/>
                    <a:gd name="connsiteX55" fmla="*/ 177384 w 791997"/>
                    <a:gd name="connsiteY55" fmla="*/ 34977 h 911901"/>
                    <a:gd name="connsiteX0" fmla="*/ 177384 w 791997"/>
                    <a:gd name="connsiteY0" fmla="*/ 34977 h 911901"/>
                    <a:gd name="connsiteX1" fmla="*/ 217358 w 791997"/>
                    <a:gd name="connsiteY1" fmla="*/ 317291 h 911901"/>
                    <a:gd name="connsiteX2" fmla="*/ 34977 w 791997"/>
                    <a:gd name="connsiteY2" fmla="*/ 347272 h 911901"/>
                    <a:gd name="connsiteX3" fmla="*/ 27482 w 791997"/>
                    <a:gd name="connsiteY3" fmla="*/ 362262 h 911901"/>
                    <a:gd name="connsiteX4" fmla="*/ 12491 w 791997"/>
                    <a:gd name="connsiteY4" fmla="*/ 392242 h 911901"/>
                    <a:gd name="connsiteX5" fmla="*/ 4997 w 791997"/>
                    <a:gd name="connsiteY5" fmla="*/ 412229 h 911901"/>
                    <a:gd name="connsiteX6" fmla="*/ 2499 w 791997"/>
                    <a:gd name="connsiteY6" fmla="*/ 424721 h 911901"/>
                    <a:gd name="connsiteX7" fmla="*/ 0 w 791997"/>
                    <a:gd name="connsiteY7" fmla="*/ 454701 h 911901"/>
                    <a:gd name="connsiteX8" fmla="*/ 0 w 791997"/>
                    <a:gd name="connsiteY8" fmla="*/ 474688 h 911901"/>
                    <a:gd name="connsiteX9" fmla="*/ 4996 w 791997"/>
                    <a:gd name="connsiteY9" fmla="*/ 497173 h 911901"/>
                    <a:gd name="connsiteX10" fmla="*/ 4997 w 791997"/>
                    <a:gd name="connsiteY10" fmla="*/ 514662 h 911901"/>
                    <a:gd name="connsiteX11" fmla="*/ 7495 w 791997"/>
                    <a:gd name="connsiteY11" fmla="*/ 534649 h 911901"/>
                    <a:gd name="connsiteX12" fmla="*/ 14990 w 791997"/>
                    <a:gd name="connsiteY12" fmla="*/ 554636 h 911901"/>
                    <a:gd name="connsiteX13" fmla="*/ 27482 w 791997"/>
                    <a:gd name="connsiteY13" fmla="*/ 577121 h 911901"/>
                    <a:gd name="connsiteX14" fmla="*/ 54964 w 791997"/>
                    <a:gd name="connsiteY14" fmla="*/ 602104 h 911901"/>
                    <a:gd name="connsiteX15" fmla="*/ 67456 w 791997"/>
                    <a:gd name="connsiteY15" fmla="*/ 609600 h 911901"/>
                    <a:gd name="connsiteX16" fmla="*/ 79948 w 791997"/>
                    <a:gd name="connsiteY16" fmla="*/ 614596 h 911901"/>
                    <a:gd name="connsiteX17" fmla="*/ 79948 w 791997"/>
                    <a:gd name="connsiteY17" fmla="*/ 614596 h 911901"/>
                    <a:gd name="connsiteX18" fmla="*/ 107430 w 791997"/>
                    <a:gd name="connsiteY18" fmla="*/ 629587 h 911901"/>
                    <a:gd name="connsiteX19" fmla="*/ 262328 w 791997"/>
                    <a:gd name="connsiteY19" fmla="*/ 604603 h 911901"/>
                    <a:gd name="connsiteX20" fmla="*/ 302302 w 791997"/>
                    <a:gd name="connsiteY20" fmla="*/ 909403 h 911901"/>
                    <a:gd name="connsiteX21" fmla="*/ 324787 w 791997"/>
                    <a:gd name="connsiteY21" fmla="*/ 911901 h 911901"/>
                    <a:gd name="connsiteX22" fmla="*/ 344774 w 791997"/>
                    <a:gd name="connsiteY22" fmla="*/ 906905 h 911901"/>
                    <a:gd name="connsiteX23" fmla="*/ 374754 w 791997"/>
                    <a:gd name="connsiteY23" fmla="*/ 904406 h 911901"/>
                    <a:gd name="connsiteX24" fmla="*/ 407233 w 791997"/>
                    <a:gd name="connsiteY24" fmla="*/ 896911 h 911901"/>
                    <a:gd name="connsiteX25" fmla="*/ 424721 w 791997"/>
                    <a:gd name="connsiteY25" fmla="*/ 896911 h 911901"/>
                    <a:gd name="connsiteX26" fmla="*/ 469692 w 791997"/>
                    <a:gd name="connsiteY26" fmla="*/ 886918 h 911901"/>
                    <a:gd name="connsiteX27" fmla="*/ 499672 w 791997"/>
                    <a:gd name="connsiteY27" fmla="*/ 864432 h 911901"/>
                    <a:gd name="connsiteX28" fmla="*/ 542144 w 791997"/>
                    <a:gd name="connsiteY28" fmla="*/ 859436 h 911901"/>
                    <a:gd name="connsiteX29" fmla="*/ 549639 w 791997"/>
                    <a:gd name="connsiteY29" fmla="*/ 849442 h 911901"/>
                    <a:gd name="connsiteX30" fmla="*/ 559633 w 791997"/>
                    <a:gd name="connsiteY30" fmla="*/ 841947 h 911901"/>
                    <a:gd name="connsiteX31" fmla="*/ 562131 w 791997"/>
                    <a:gd name="connsiteY31" fmla="*/ 844446 h 911901"/>
                    <a:gd name="connsiteX32" fmla="*/ 514662 w 791997"/>
                    <a:gd name="connsiteY32" fmla="*/ 564629 h 911901"/>
                    <a:gd name="connsiteX33" fmla="*/ 779489 w 791997"/>
                    <a:gd name="connsiteY33" fmla="*/ 522157 h 911901"/>
                    <a:gd name="connsiteX34" fmla="*/ 786983 w 791997"/>
                    <a:gd name="connsiteY34" fmla="*/ 472190 h 911901"/>
                    <a:gd name="connsiteX35" fmla="*/ 784485 w 791997"/>
                    <a:gd name="connsiteY35" fmla="*/ 447206 h 911901"/>
                    <a:gd name="connsiteX36" fmla="*/ 791980 w 791997"/>
                    <a:gd name="connsiteY36" fmla="*/ 504667 h 911901"/>
                    <a:gd name="connsiteX37" fmla="*/ 781987 w 791997"/>
                    <a:gd name="connsiteY37" fmla="*/ 432216 h 911901"/>
                    <a:gd name="connsiteX38" fmla="*/ 779489 w 791997"/>
                    <a:gd name="connsiteY38" fmla="*/ 409731 h 911901"/>
                    <a:gd name="connsiteX39" fmla="*/ 776990 w 791997"/>
                    <a:gd name="connsiteY39" fmla="*/ 374754 h 911901"/>
                    <a:gd name="connsiteX40" fmla="*/ 769495 w 791997"/>
                    <a:gd name="connsiteY40" fmla="*/ 347272 h 911901"/>
                    <a:gd name="connsiteX41" fmla="*/ 764499 w 791997"/>
                    <a:gd name="connsiteY41" fmla="*/ 322288 h 911901"/>
                    <a:gd name="connsiteX42" fmla="*/ 762000 w 791997"/>
                    <a:gd name="connsiteY42" fmla="*/ 302301 h 911901"/>
                    <a:gd name="connsiteX43" fmla="*/ 754505 w 791997"/>
                    <a:gd name="connsiteY43" fmla="*/ 287311 h 911901"/>
                    <a:gd name="connsiteX44" fmla="*/ 747010 w 791997"/>
                    <a:gd name="connsiteY44" fmla="*/ 262328 h 911901"/>
                    <a:gd name="connsiteX45" fmla="*/ 739515 w 791997"/>
                    <a:gd name="connsiteY45" fmla="*/ 247337 h 911901"/>
                    <a:gd name="connsiteX46" fmla="*/ 477187 w 791997"/>
                    <a:gd name="connsiteY46" fmla="*/ 292308 h 911901"/>
                    <a:gd name="connsiteX47" fmla="*/ 434715 w 791997"/>
                    <a:gd name="connsiteY47" fmla="*/ 17488 h 911901"/>
                    <a:gd name="connsiteX48" fmla="*/ 417226 w 791997"/>
                    <a:gd name="connsiteY48" fmla="*/ 12491 h 911901"/>
                    <a:gd name="connsiteX49" fmla="*/ 404735 w 791997"/>
                    <a:gd name="connsiteY49" fmla="*/ 4996 h 911901"/>
                    <a:gd name="connsiteX50" fmla="*/ 374754 w 791997"/>
                    <a:gd name="connsiteY50" fmla="*/ 0 h 911901"/>
                    <a:gd name="connsiteX51" fmla="*/ 347272 w 791997"/>
                    <a:gd name="connsiteY51" fmla="*/ 0 h 911901"/>
                    <a:gd name="connsiteX52" fmla="*/ 314794 w 791997"/>
                    <a:gd name="connsiteY52" fmla="*/ 4996 h 911901"/>
                    <a:gd name="connsiteX53" fmla="*/ 279817 w 791997"/>
                    <a:gd name="connsiteY53" fmla="*/ 4996 h 911901"/>
                    <a:gd name="connsiteX54" fmla="*/ 257331 w 791997"/>
                    <a:gd name="connsiteY54" fmla="*/ 9993 h 911901"/>
                    <a:gd name="connsiteX55" fmla="*/ 177384 w 791997"/>
                    <a:gd name="connsiteY55" fmla="*/ 34977 h 911901"/>
                    <a:gd name="connsiteX0" fmla="*/ 177384 w 791997"/>
                    <a:gd name="connsiteY0" fmla="*/ 34977 h 911901"/>
                    <a:gd name="connsiteX1" fmla="*/ 217358 w 791997"/>
                    <a:gd name="connsiteY1" fmla="*/ 317291 h 911901"/>
                    <a:gd name="connsiteX2" fmla="*/ 34977 w 791997"/>
                    <a:gd name="connsiteY2" fmla="*/ 347272 h 911901"/>
                    <a:gd name="connsiteX3" fmla="*/ 27482 w 791997"/>
                    <a:gd name="connsiteY3" fmla="*/ 362262 h 911901"/>
                    <a:gd name="connsiteX4" fmla="*/ 12491 w 791997"/>
                    <a:gd name="connsiteY4" fmla="*/ 392242 h 911901"/>
                    <a:gd name="connsiteX5" fmla="*/ 4997 w 791997"/>
                    <a:gd name="connsiteY5" fmla="*/ 412229 h 911901"/>
                    <a:gd name="connsiteX6" fmla="*/ 2499 w 791997"/>
                    <a:gd name="connsiteY6" fmla="*/ 424721 h 911901"/>
                    <a:gd name="connsiteX7" fmla="*/ 0 w 791997"/>
                    <a:gd name="connsiteY7" fmla="*/ 454701 h 911901"/>
                    <a:gd name="connsiteX8" fmla="*/ 0 w 791997"/>
                    <a:gd name="connsiteY8" fmla="*/ 474688 h 911901"/>
                    <a:gd name="connsiteX9" fmla="*/ 4996 w 791997"/>
                    <a:gd name="connsiteY9" fmla="*/ 497173 h 911901"/>
                    <a:gd name="connsiteX10" fmla="*/ 4997 w 791997"/>
                    <a:gd name="connsiteY10" fmla="*/ 514662 h 911901"/>
                    <a:gd name="connsiteX11" fmla="*/ 7495 w 791997"/>
                    <a:gd name="connsiteY11" fmla="*/ 534649 h 911901"/>
                    <a:gd name="connsiteX12" fmla="*/ 14990 w 791997"/>
                    <a:gd name="connsiteY12" fmla="*/ 554636 h 911901"/>
                    <a:gd name="connsiteX13" fmla="*/ 27482 w 791997"/>
                    <a:gd name="connsiteY13" fmla="*/ 577121 h 911901"/>
                    <a:gd name="connsiteX14" fmla="*/ 54964 w 791997"/>
                    <a:gd name="connsiteY14" fmla="*/ 602104 h 911901"/>
                    <a:gd name="connsiteX15" fmla="*/ 67456 w 791997"/>
                    <a:gd name="connsiteY15" fmla="*/ 609600 h 911901"/>
                    <a:gd name="connsiteX16" fmla="*/ 79948 w 791997"/>
                    <a:gd name="connsiteY16" fmla="*/ 614596 h 911901"/>
                    <a:gd name="connsiteX17" fmla="*/ 79948 w 791997"/>
                    <a:gd name="connsiteY17" fmla="*/ 614596 h 911901"/>
                    <a:gd name="connsiteX18" fmla="*/ 107430 w 791997"/>
                    <a:gd name="connsiteY18" fmla="*/ 629587 h 911901"/>
                    <a:gd name="connsiteX19" fmla="*/ 262328 w 791997"/>
                    <a:gd name="connsiteY19" fmla="*/ 604603 h 911901"/>
                    <a:gd name="connsiteX20" fmla="*/ 302302 w 791997"/>
                    <a:gd name="connsiteY20" fmla="*/ 909403 h 911901"/>
                    <a:gd name="connsiteX21" fmla="*/ 324787 w 791997"/>
                    <a:gd name="connsiteY21" fmla="*/ 911901 h 911901"/>
                    <a:gd name="connsiteX22" fmla="*/ 344774 w 791997"/>
                    <a:gd name="connsiteY22" fmla="*/ 906905 h 911901"/>
                    <a:gd name="connsiteX23" fmla="*/ 374754 w 791997"/>
                    <a:gd name="connsiteY23" fmla="*/ 904406 h 911901"/>
                    <a:gd name="connsiteX24" fmla="*/ 407233 w 791997"/>
                    <a:gd name="connsiteY24" fmla="*/ 896911 h 911901"/>
                    <a:gd name="connsiteX25" fmla="*/ 424721 w 791997"/>
                    <a:gd name="connsiteY25" fmla="*/ 896911 h 911901"/>
                    <a:gd name="connsiteX26" fmla="*/ 469692 w 791997"/>
                    <a:gd name="connsiteY26" fmla="*/ 886918 h 911901"/>
                    <a:gd name="connsiteX27" fmla="*/ 499672 w 791997"/>
                    <a:gd name="connsiteY27" fmla="*/ 874426 h 911901"/>
                    <a:gd name="connsiteX28" fmla="*/ 542144 w 791997"/>
                    <a:gd name="connsiteY28" fmla="*/ 859436 h 911901"/>
                    <a:gd name="connsiteX29" fmla="*/ 549639 w 791997"/>
                    <a:gd name="connsiteY29" fmla="*/ 849442 h 911901"/>
                    <a:gd name="connsiteX30" fmla="*/ 559633 w 791997"/>
                    <a:gd name="connsiteY30" fmla="*/ 841947 h 911901"/>
                    <a:gd name="connsiteX31" fmla="*/ 562131 w 791997"/>
                    <a:gd name="connsiteY31" fmla="*/ 844446 h 911901"/>
                    <a:gd name="connsiteX32" fmla="*/ 514662 w 791997"/>
                    <a:gd name="connsiteY32" fmla="*/ 564629 h 911901"/>
                    <a:gd name="connsiteX33" fmla="*/ 779489 w 791997"/>
                    <a:gd name="connsiteY33" fmla="*/ 522157 h 911901"/>
                    <a:gd name="connsiteX34" fmla="*/ 786983 w 791997"/>
                    <a:gd name="connsiteY34" fmla="*/ 472190 h 911901"/>
                    <a:gd name="connsiteX35" fmla="*/ 784485 w 791997"/>
                    <a:gd name="connsiteY35" fmla="*/ 447206 h 911901"/>
                    <a:gd name="connsiteX36" fmla="*/ 791980 w 791997"/>
                    <a:gd name="connsiteY36" fmla="*/ 504667 h 911901"/>
                    <a:gd name="connsiteX37" fmla="*/ 781987 w 791997"/>
                    <a:gd name="connsiteY37" fmla="*/ 432216 h 911901"/>
                    <a:gd name="connsiteX38" fmla="*/ 779489 w 791997"/>
                    <a:gd name="connsiteY38" fmla="*/ 409731 h 911901"/>
                    <a:gd name="connsiteX39" fmla="*/ 776990 w 791997"/>
                    <a:gd name="connsiteY39" fmla="*/ 374754 h 911901"/>
                    <a:gd name="connsiteX40" fmla="*/ 769495 w 791997"/>
                    <a:gd name="connsiteY40" fmla="*/ 347272 h 911901"/>
                    <a:gd name="connsiteX41" fmla="*/ 764499 w 791997"/>
                    <a:gd name="connsiteY41" fmla="*/ 322288 h 911901"/>
                    <a:gd name="connsiteX42" fmla="*/ 762000 w 791997"/>
                    <a:gd name="connsiteY42" fmla="*/ 302301 h 911901"/>
                    <a:gd name="connsiteX43" fmla="*/ 754505 w 791997"/>
                    <a:gd name="connsiteY43" fmla="*/ 287311 h 911901"/>
                    <a:gd name="connsiteX44" fmla="*/ 747010 w 791997"/>
                    <a:gd name="connsiteY44" fmla="*/ 262328 h 911901"/>
                    <a:gd name="connsiteX45" fmla="*/ 739515 w 791997"/>
                    <a:gd name="connsiteY45" fmla="*/ 247337 h 911901"/>
                    <a:gd name="connsiteX46" fmla="*/ 477187 w 791997"/>
                    <a:gd name="connsiteY46" fmla="*/ 292308 h 911901"/>
                    <a:gd name="connsiteX47" fmla="*/ 434715 w 791997"/>
                    <a:gd name="connsiteY47" fmla="*/ 17488 h 911901"/>
                    <a:gd name="connsiteX48" fmla="*/ 417226 w 791997"/>
                    <a:gd name="connsiteY48" fmla="*/ 12491 h 911901"/>
                    <a:gd name="connsiteX49" fmla="*/ 404735 w 791997"/>
                    <a:gd name="connsiteY49" fmla="*/ 4996 h 911901"/>
                    <a:gd name="connsiteX50" fmla="*/ 374754 w 791997"/>
                    <a:gd name="connsiteY50" fmla="*/ 0 h 911901"/>
                    <a:gd name="connsiteX51" fmla="*/ 347272 w 791997"/>
                    <a:gd name="connsiteY51" fmla="*/ 0 h 911901"/>
                    <a:gd name="connsiteX52" fmla="*/ 314794 w 791997"/>
                    <a:gd name="connsiteY52" fmla="*/ 4996 h 911901"/>
                    <a:gd name="connsiteX53" fmla="*/ 279817 w 791997"/>
                    <a:gd name="connsiteY53" fmla="*/ 4996 h 911901"/>
                    <a:gd name="connsiteX54" fmla="*/ 257331 w 791997"/>
                    <a:gd name="connsiteY54" fmla="*/ 9993 h 911901"/>
                    <a:gd name="connsiteX55" fmla="*/ 177384 w 791997"/>
                    <a:gd name="connsiteY55" fmla="*/ 34977 h 911901"/>
                    <a:gd name="connsiteX0" fmla="*/ 177384 w 791997"/>
                    <a:gd name="connsiteY0" fmla="*/ 34977 h 911901"/>
                    <a:gd name="connsiteX1" fmla="*/ 217358 w 791997"/>
                    <a:gd name="connsiteY1" fmla="*/ 317291 h 911901"/>
                    <a:gd name="connsiteX2" fmla="*/ 34977 w 791997"/>
                    <a:gd name="connsiteY2" fmla="*/ 347272 h 911901"/>
                    <a:gd name="connsiteX3" fmla="*/ 27482 w 791997"/>
                    <a:gd name="connsiteY3" fmla="*/ 362262 h 911901"/>
                    <a:gd name="connsiteX4" fmla="*/ 12491 w 791997"/>
                    <a:gd name="connsiteY4" fmla="*/ 392242 h 911901"/>
                    <a:gd name="connsiteX5" fmla="*/ 4997 w 791997"/>
                    <a:gd name="connsiteY5" fmla="*/ 412229 h 911901"/>
                    <a:gd name="connsiteX6" fmla="*/ 2499 w 791997"/>
                    <a:gd name="connsiteY6" fmla="*/ 424721 h 911901"/>
                    <a:gd name="connsiteX7" fmla="*/ 0 w 791997"/>
                    <a:gd name="connsiteY7" fmla="*/ 454701 h 911901"/>
                    <a:gd name="connsiteX8" fmla="*/ 0 w 791997"/>
                    <a:gd name="connsiteY8" fmla="*/ 474688 h 911901"/>
                    <a:gd name="connsiteX9" fmla="*/ 4996 w 791997"/>
                    <a:gd name="connsiteY9" fmla="*/ 497173 h 911901"/>
                    <a:gd name="connsiteX10" fmla="*/ 4997 w 791997"/>
                    <a:gd name="connsiteY10" fmla="*/ 514662 h 911901"/>
                    <a:gd name="connsiteX11" fmla="*/ 7495 w 791997"/>
                    <a:gd name="connsiteY11" fmla="*/ 534649 h 911901"/>
                    <a:gd name="connsiteX12" fmla="*/ 14990 w 791997"/>
                    <a:gd name="connsiteY12" fmla="*/ 554636 h 911901"/>
                    <a:gd name="connsiteX13" fmla="*/ 27482 w 791997"/>
                    <a:gd name="connsiteY13" fmla="*/ 577121 h 911901"/>
                    <a:gd name="connsiteX14" fmla="*/ 54964 w 791997"/>
                    <a:gd name="connsiteY14" fmla="*/ 602104 h 911901"/>
                    <a:gd name="connsiteX15" fmla="*/ 67456 w 791997"/>
                    <a:gd name="connsiteY15" fmla="*/ 609600 h 911901"/>
                    <a:gd name="connsiteX16" fmla="*/ 79948 w 791997"/>
                    <a:gd name="connsiteY16" fmla="*/ 614596 h 911901"/>
                    <a:gd name="connsiteX17" fmla="*/ 79948 w 791997"/>
                    <a:gd name="connsiteY17" fmla="*/ 614596 h 911901"/>
                    <a:gd name="connsiteX18" fmla="*/ 107430 w 791997"/>
                    <a:gd name="connsiteY18" fmla="*/ 629587 h 911901"/>
                    <a:gd name="connsiteX19" fmla="*/ 262328 w 791997"/>
                    <a:gd name="connsiteY19" fmla="*/ 604603 h 911901"/>
                    <a:gd name="connsiteX20" fmla="*/ 302302 w 791997"/>
                    <a:gd name="connsiteY20" fmla="*/ 909403 h 911901"/>
                    <a:gd name="connsiteX21" fmla="*/ 324787 w 791997"/>
                    <a:gd name="connsiteY21" fmla="*/ 911901 h 911901"/>
                    <a:gd name="connsiteX22" fmla="*/ 344774 w 791997"/>
                    <a:gd name="connsiteY22" fmla="*/ 906905 h 911901"/>
                    <a:gd name="connsiteX23" fmla="*/ 374754 w 791997"/>
                    <a:gd name="connsiteY23" fmla="*/ 904406 h 911901"/>
                    <a:gd name="connsiteX24" fmla="*/ 407233 w 791997"/>
                    <a:gd name="connsiteY24" fmla="*/ 906904 h 911901"/>
                    <a:gd name="connsiteX25" fmla="*/ 424721 w 791997"/>
                    <a:gd name="connsiteY25" fmla="*/ 896911 h 911901"/>
                    <a:gd name="connsiteX26" fmla="*/ 469692 w 791997"/>
                    <a:gd name="connsiteY26" fmla="*/ 886918 h 911901"/>
                    <a:gd name="connsiteX27" fmla="*/ 499672 w 791997"/>
                    <a:gd name="connsiteY27" fmla="*/ 874426 h 911901"/>
                    <a:gd name="connsiteX28" fmla="*/ 542144 w 791997"/>
                    <a:gd name="connsiteY28" fmla="*/ 859436 h 911901"/>
                    <a:gd name="connsiteX29" fmla="*/ 549639 w 791997"/>
                    <a:gd name="connsiteY29" fmla="*/ 849442 h 911901"/>
                    <a:gd name="connsiteX30" fmla="*/ 559633 w 791997"/>
                    <a:gd name="connsiteY30" fmla="*/ 841947 h 911901"/>
                    <a:gd name="connsiteX31" fmla="*/ 562131 w 791997"/>
                    <a:gd name="connsiteY31" fmla="*/ 844446 h 911901"/>
                    <a:gd name="connsiteX32" fmla="*/ 514662 w 791997"/>
                    <a:gd name="connsiteY32" fmla="*/ 564629 h 911901"/>
                    <a:gd name="connsiteX33" fmla="*/ 779489 w 791997"/>
                    <a:gd name="connsiteY33" fmla="*/ 522157 h 911901"/>
                    <a:gd name="connsiteX34" fmla="*/ 786983 w 791997"/>
                    <a:gd name="connsiteY34" fmla="*/ 472190 h 911901"/>
                    <a:gd name="connsiteX35" fmla="*/ 784485 w 791997"/>
                    <a:gd name="connsiteY35" fmla="*/ 447206 h 911901"/>
                    <a:gd name="connsiteX36" fmla="*/ 791980 w 791997"/>
                    <a:gd name="connsiteY36" fmla="*/ 504667 h 911901"/>
                    <a:gd name="connsiteX37" fmla="*/ 781987 w 791997"/>
                    <a:gd name="connsiteY37" fmla="*/ 432216 h 911901"/>
                    <a:gd name="connsiteX38" fmla="*/ 779489 w 791997"/>
                    <a:gd name="connsiteY38" fmla="*/ 409731 h 911901"/>
                    <a:gd name="connsiteX39" fmla="*/ 776990 w 791997"/>
                    <a:gd name="connsiteY39" fmla="*/ 374754 h 911901"/>
                    <a:gd name="connsiteX40" fmla="*/ 769495 w 791997"/>
                    <a:gd name="connsiteY40" fmla="*/ 347272 h 911901"/>
                    <a:gd name="connsiteX41" fmla="*/ 764499 w 791997"/>
                    <a:gd name="connsiteY41" fmla="*/ 322288 h 911901"/>
                    <a:gd name="connsiteX42" fmla="*/ 762000 w 791997"/>
                    <a:gd name="connsiteY42" fmla="*/ 302301 h 911901"/>
                    <a:gd name="connsiteX43" fmla="*/ 754505 w 791997"/>
                    <a:gd name="connsiteY43" fmla="*/ 287311 h 911901"/>
                    <a:gd name="connsiteX44" fmla="*/ 747010 w 791997"/>
                    <a:gd name="connsiteY44" fmla="*/ 262328 h 911901"/>
                    <a:gd name="connsiteX45" fmla="*/ 739515 w 791997"/>
                    <a:gd name="connsiteY45" fmla="*/ 247337 h 911901"/>
                    <a:gd name="connsiteX46" fmla="*/ 477187 w 791997"/>
                    <a:gd name="connsiteY46" fmla="*/ 292308 h 911901"/>
                    <a:gd name="connsiteX47" fmla="*/ 434715 w 791997"/>
                    <a:gd name="connsiteY47" fmla="*/ 17488 h 911901"/>
                    <a:gd name="connsiteX48" fmla="*/ 417226 w 791997"/>
                    <a:gd name="connsiteY48" fmla="*/ 12491 h 911901"/>
                    <a:gd name="connsiteX49" fmla="*/ 404735 w 791997"/>
                    <a:gd name="connsiteY49" fmla="*/ 4996 h 911901"/>
                    <a:gd name="connsiteX50" fmla="*/ 374754 w 791997"/>
                    <a:gd name="connsiteY50" fmla="*/ 0 h 911901"/>
                    <a:gd name="connsiteX51" fmla="*/ 347272 w 791997"/>
                    <a:gd name="connsiteY51" fmla="*/ 0 h 911901"/>
                    <a:gd name="connsiteX52" fmla="*/ 314794 w 791997"/>
                    <a:gd name="connsiteY52" fmla="*/ 4996 h 911901"/>
                    <a:gd name="connsiteX53" fmla="*/ 279817 w 791997"/>
                    <a:gd name="connsiteY53" fmla="*/ 4996 h 911901"/>
                    <a:gd name="connsiteX54" fmla="*/ 257331 w 791997"/>
                    <a:gd name="connsiteY54" fmla="*/ 9993 h 911901"/>
                    <a:gd name="connsiteX55" fmla="*/ 177384 w 791997"/>
                    <a:gd name="connsiteY55" fmla="*/ 34977 h 911901"/>
                    <a:gd name="connsiteX0" fmla="*/ 177384 w 791997"/>
                    <a:gd name="connsiteY0" fmla="*/ 34977 h 911902"/>
                    <a:gd name="connsiteX1" fmla="*/ 217358 w 791997"/>
                    <a:gd name="connsiteY1" fmla="*/ 317291 h 911902"/>
                    <a:gd name="connsiteX2" fmla="*/ 34977 w 791997"/>
                    <a:gd name="connsiteY2" fmla="*/ 347272 h 911902"/>
                    <a:gd name="connsiteX3" fmla="*/ 27482 w 791997"/>
                    <a:gd name="connsiteY3" fmla="*/ 362262 h 911902"/>
                    <a:gd name="connsiteX4" fmla="*/ 12491 w 791997"/>
                    <a:gd name="connsiteY4" fmla="*/ 392242 h 911902"/>
                    <a:gd name="connsiteX5" fmla="*/ 4997 w 791997"/>
                    <a:gd name="connsiteY5" fmla="*/ 412229 h 911902"/>
                    <a:gd name="connsiteX6" fmla="*/ 2499 w 791997"/>
                    <a:gd name="connsiteY6" fmla="*/ 424721 h 911902"/>
                    <a:gd name="connsiteX7" fmla="*/ 0 w 791997"/>
                    <a:gd name="connsiteY7" fmla="*/ 454701 h 911902"/>
                    <a:gd name="connsiteX8" fmla="*/ 0 w 791997"/>
                    <a:gd name="connsiteY8" fmla="*/ 474688 h 911902"/>
                    <a:gd name="connsiteX9" fmla="*/ 4996 w 791997"/>
                    <a:gd name="connsiteY9" fmla="*/ 497173 h 911902"/>
                    <a:gd name="connsiteX10" fmla="*/ 4997 w 791997"/>
                    <a:gd name="connsiteY10" fmla="*/ 514662 h 911902"/>
                    <a:gd name="connsiteX11" fmla="*/ 7495 w 791997"/>
                    <a:gd name="connsiteY11" fmla="*/ 534649 h 911902"/>
                    <a:gd name="connsiteX12" fmla="*/ 14990 w 791997"/>
                    <a:gd name="connsiteY12" fmla="*/ 554636 h 911902"/>
                    <a:gd name="connsiteX13" fmla="*/ 27482 w 791997"/>
                    <a:gd name="connsiteY13" fmla="*/ 577121 h 911902"/>
                    <a:gd name="connsiteX14" fmla="*/ 54964 w 791997"/>
                    <a:gd name="connsiteY14" fmla="*/ 602104 h 911902"/>
                    <a:gd name="connsiteX15" fmla="*/ 67456 w 791997"/>
                    <a:gd name="connsiteY15" fmla="*/ 609600 h 911902"/>
                    <a:gd name="connsiteX16" fmla="*/ 79948 w 791997"/>
                    <a:gd name="connsiteY16" fmla="*/ 614596 h 911902"/>
                    <a:gd name="connsiteX17" fmla="*/ 79948 w 791997"/>
                    <a:gd name="connsiteY17" fmla="*/ 614596 h 911902"/>
                    <a:gd name="connsiteX18" fmla="*/ 107430 w 791997"/>
                    <a:gd name="connsiteY18" fmla="*/ 629587 h 911902"/>
                    <a:gd name="connsiteX19" fmla="*/ 262328 w 791997"/>
                    <a:gd name="connsiteY19" fmla="*/ 604603 h 911902"/>
                    <a:gd name="connsiteX20" fmla="*/ 302302 w 791997"/>
                    <a:gd name="connsiteY20" fmla="*/ 909403 h 911902"/>
                    <a:gd name="connsiteX21" fmla="*/ 324787 w 791997"/>
                    <a:gd name="connsiteY21" fmla="*/ 911901 h 911902"/>
                    <a:gd name="connsiteX22" fmla="*/ 352269 w 791997"/>
                    <a:gd name="connsiteY22" fmla="*/ 911902 h 911902"/>
                    <a:gd name="connsiteX23" fmla="*/ 374754 w 791997"/>
                    <a:gd name="connsiteY23" fmla="*/ 904406 h 911902"/>
                    <a:gd name="connsiteX24" fmla="*/ 407233 w 791997"/>
                    <a:gd name="connsiteY24" fmla="*/ 906904 h 911902"/>
                    <a:gd name="connsiteX25" fmla="*/ 424721 w 791997"/>
                    <a:gd name="connsiteY25" fmla="*/ 896911 h 911902"/>
                    <a:gd name="connsiteX26" fmla="*/ 469692 w 791997"/>
                    <a:gd name="connsiteY26" fmla="*/ 886918 h 911902"/>
                    <a:gd name="connsiteX27" fmla="*/ 499672 w 791997"/>
                    <a:gd name="connsiteY27" fmla="*/ 874426 h 911902"/>
                    <a:gd name="connsiteX28" fmla="*/ 542144 w 791997"/>
                    <a:gd name="connsiteY28" fmla="*/ 859436 h 911902"/>
                    <a:gd name="connsiteX29" fmla="*/ 549639 w 791997"/>
                    <a:gd name="connsiteY29" fmla="*/ 849442 h 911902"/>
                    <a:gd name="connsiteX30" fmla="*/ 559633 w 791997"/>
                    <a:gd name="connsiteY30" fmla="*/ 841947 h 911902"/>
                    <a:gd name="connsiteX31" fmla="*/ 562131 w 791997"/>
                    <a:gd name="connsiteY31" fmla="*/ 844446 h 911902"/>
                    <a:gd name="connsiteX32" fmla="*/ 514662 w 791997"/>
                    <a:gd name="connsiteY32" fmla="*/ 564629 h 911902"/>
                    <a:gd name="connsiteX33" fmla="*/ 779489 w 791997"/>
                    <a:gd name="connsiteY33" fmla="*/ 522157 h 911902"/>
                    <a:gd name="connsiteX34" fmla="*/ 786983 w 791997"/>
                    <a:gd name="connsiteY34" fmla="*/ 472190 h 911902"/>
                    <a:gd name="connsiteX35" fmla="*/ 784485 w 791997"/>
                    <a:gd name="connsiteY35" fmla="*/ 447206 h 911902"/>
                    <a:gd name="connsiteX36" fmla="*/ 791980 w 791997"/>
                    <a:gd name="connsiteY36" fmla="*/ 504667 h 911902"/>
                    <a:gd name="connsiteX37" fmla="*/ 781987 w 791997"/>
                    <a:gd name="connsiteY37" fmla="*/ 432216 h 911902"/>
                    <a:gd name="connsiteX38" fmla="*/ 779489 w 791997"/>
                    <a:gd name="connsiteY38" fmla="*/ 409731 h 911902"/>
                    <a:gd name="connsiteX39" fmla="*/ 776990 w 791997"/>
                    <a:gd name="connsiteY39" fmla="*/ 374754 h 911902"/>
                    <a:gd name="connsiteX40" fmla="*/ 769495 w 791997"/>
                    <a:gd name="connsiteY40" fmla="*/ 347272 h 911902"/>
                    <a:gd name="connsiteX41" fmla="*/ 764499 w 791997"/>
                    <a:gd name="connsiteY41" fmla="*/ 322288 h 911902"/>
                    <a:gd name="connsiteX42" fmla="*/ 762000 w 791997"/>
                    <a:gd name="connsiteY42" fmla="*/ 302301 h 911902"/>
                    <a:gd name="connsiteX43" fmla="*/ 754505 w 791997"/>
                    <a:gd name="connsiteY43" fmla="*/ 287311 h 911902"/>
                    <a:gd name="connsiteX44" fmla="*/ 747010 w 791997"/>
                    <a:gd name="connsiteY44" fmla="*/ 262328 h 911902"/>
                    <a:gd name="connsiteX45" fmla="*/ 739515 w 791997"/>
                    <a:gd name="connsiteY45" fmla="*/ 247337 h 911902"/>
                    <a:gd name="connsiteX46" fmla="*/ 477187 w 791997"/>
                    <a:gd name="connsiteY46" fmla="*/ 292308 h 911902"/>
                    <a:gd name="connsiteX47" fmla="*/ 434715 w 791997"/>
                    <a:gd name="connsiteY47" fmla="*/ 17488 h 911902"/>
                    <a:gd name="connsiteX48" fmla="*/ 417226 w 791997"/>
                    <a:gd name="connsiteY48" fmla="*/ 12491 h 911902"/>
                    <a:gd name="connsiteX49" fmla="*/ 404735 w 791997"/>
                    <a:gd name="connsiteY49" fmla="*/ 4996 h 911902"/>
                    <a:gd name="connsiteX50" fmla="*/ 374754 w 791997"/>
                    <a:gd name="connsiteY50" fmla="*/ 0 h 911902"/>
                    <a:gd name="connsiteX51" fmla="*/ 347272 w 791997"/>
                    <a:gd name="connsiteY51" fmla="*/ 0 h 911902"/>
                    <a:gd name="connsiteX52" fmla="*/ 314794 w 791997"/>
                    <a:gd name="connsiteY52" fmla="*/ 4996 h 911902"/>
                    <a:gd name="connsiteX53" fmla="*/ 279817 w 791997"/>
                    <a:gd name="connsiteY53" fmla="*/ 4996 h 911902"/>
                    <a:gd name="connsiteX54" fmla="*/ 257331 w 791997"/>
                    <a:gd name="connsiteY54" fmla="*/ 9993 h 911902"/>
                    <a:gd name="connsiteX55" fmla="*/ 177384 w 791997"/>
                    <a:gd name="connsiteY55" fmla="*/ 34977 h 911902"/>
                    <a:gd name="connsiteX0" fmla="*/ 177384 w 791997"/>
                    <a:gd name="connsiteY0" fmla="*/ 34977 h 914400"/>
                    <a:gd name="connsiteX1" fmla="*/ 217358 w 791997"/>
                    <a:gd name="connsiteY1" fmla="*/ 317291 h 914400"/>
                    <a:gd name="connsiteX2" fmla="*/ 34977 w 791997"/>
                    <a:gd name="connsiteY2" fmla="*/ 347272 h 914400"/>
                    <a:gd name="connsiteX3" fmla="*/ 27482 w 791997"/>
                    <a:gd name="connsiteY3" fmla="*/ 362262 h 914400"/>
                    <a:gd name="connsiteX4" fmla="*/ 12491 w 791997"/>
                    <a:gd name="connsiteY4" fmla="*/ 392242 h 914400"/>
                    <a:gd name="connsiteX5" fmla="*/ 4997 w 791997"/>
                    <a:gd name="connsiteY5" fmla="*/ 412229 h 914400"/>
                    <a:gd name="connsiteX6" fmla="*/ 2499 w 791997"/>
                    <a:gd name="connsiteY6" fmla="*/ 424721 h 914400"/>
                    <a:gd name="connsiteX7" fmla="*/ 0 w 791997"/>
                    <a:gd name="connsiteY7" fmla="*/ 454701 h 914400"/>
                    <a:gd name="connsiteX8" fmla="*/ 0 w 791997"/>
                    <a:gd name="connsiteY8" fmla="*/ 474688 h 914400"/>
                    <a:gd name="connsiteX9" fmla="*/ 4996 w 791997"/>
                    <a:gd name="connsiteY9" fmla="*/ 497173 h 914400"/>
                    <a:gd name="connsiteX10" fmla="*/ 4997 w 791997"/>
                    <a:gd name="connsiteY10" fmla="*/ 514662 h 914400"/>
                    <a:gd name="connsiteX11" fmla="*/ 7495 w 791997"/>
                    <a:gd name="connsiteY11" fmla="*/ 534649 h 914400"/>
                    <a:gd name="connsiteX12" fmla="*/ 14990 w 791997"/>
                    <a:gd name="connsiteY12" fmla="*/ 554636 h 914400"/>
                    <a:gd name="connsiteX13" fmla="*/ 27482 w 791997"/>
                    <a:gd name="connsiteY13" fmla="*/ 577121 h 914400"/>
                    <a:gd name="connsiteX14" fmla="*/ 54964 w 791997"/>
                    <a:gd name="connsiteY14" fmla="*/ 602104 h 914400"/>
                    <a:gd name="connsiteX15" fmla="*/ 67456 w 791997"/>
                    <a:gd name="connsiteY15" fmla="*/ 609600 h 914400"/>
                    <a:gd name="connsiteX16" fmla="*/ 79948 w 791997"/>
                    <a:gd name="connsiteY16" fmla="*/ 614596 h 914400"/>
                    <a:gd name="connsiteX17" fmla="*/ 79948 w 791997"/>
                    <a:gd name="connsiteY17" fmla="*/ 614596 h 914400"/>
                    <a:gd name="connsiteX18" fmla="*/ 107430 w 791997"/>
                    <a:gd name="connsiteY18" fmla="*/ 629587 h 914400"/>
                    <a:gd name="connsiteX19" fmla="*/ 262328 w 791997"/>
                    <a:gd name="connsiteY19" fmla="*/ 604603 h 914400"/>
                    <a:gd name="connsiteX20" fmla="*/ 302302 w 791997"/>
                    <a:gd name="connsiteY20" fmla="*/ 909403 h 914400"/>
                    <a:gd name="connsiteX21" fmla="*/ 324787 w 791997"/>
                    <a:gd name="connsiteY21" fmla="*/ 911901 h 914400"/>
                    <a:gd name="connsiteX22" fmla="*/ 352269 w 791997"/>
                    <a:gd name="connsiteY22" fmla="*/ 911902 h 914400"/>
                    <a:gd name="connsiteX23" fmla="*/ 382249 w 791997"/>
                    <a:gd name="connsiteY23" fmla="*/ 914400 h 914400"/>
                    <a:gd name="connsiteX24" fmla="*/ 407233 w 791997"/>
                    <a:gd name="connsiteY24" fmla="*/ 906904 h 914400"/>
                    <a:gd name="connsiteX25" fmla="*/ 424721 w 791997"/>
                    <a:gd name="connsiteY25" fmla="*/ 896911 h 914400"/>
                    <a:gd name="connsiteX26" fmla="*/ 469692 w 791997"/>
                    <a:gd name="connsiteY26" fmla="*/ 886918 h 914400"/>
                    <a:gd name="connsiteX27" fmla="*/ 499672 w 791997"/>
                    <a:gd name="connsiteY27" fmla="*/ 874426 h 914400"/>
                    <a:gd name="connsiteX28" fmla="*/ 542144 w 791997"/>
                    <a:gd name="connsiteY28" fmla="*/ 859436 h 914400"/>
                    <a:gd name="connsiteX29" fmla="*/ 549639 w 791997"/>
                    <a:gd name="connsiteY29" fmla="*/ 849442 h 914400"/>
                    <a:gd name="connsiteX30" fmla="*/ 559633 w 791997"/>
                    <a:gd name="connsiteY30" fmla="*/ 841947 h 914400"/>
                    <a:gd name="connsiteX31" fmla="*/ 562131 w 791997"/>
                    <a:gd name="connsiteY31" fmla="*/ 844446 h 914400"/>
                    <a:gd name="connsiteX32" fmla="*/ 514662 w 791997"/>
                    <a:gd name="connsiteY32" fmla="*/ 564629 h 914400"/>
                    <a:gd name="connsiteX33" fmla="*/ 779489 w 791997"/>
                    <a:gd name="connsiteY33" fmla="*/ 522157 h 914400"/>
                    <a:gd name="connsiteX34" fmla="*/ 786983 w 791997"/>
                    <a:gd name="connsiteY34" fmla="*/ 472190 h 914400"/>
                    <a:gd name="connsiteX35" fmla="*/ 784485 w 791997"/>
                    <a:gd name="connsiteY35" fmla="*/ 447206 h 914400"/>
                    <a:gd name="connsiteX36" fmla="*/ 791980 w 791997"/>
                    <a:gd name="connsiteY36" fmla="*/ 504667 h 914400"/>
                    <a:gd name="connsiteX37" fmla="*/ 781987 w 791997"/>
                    <a:gd name="connsiteY37" fmla="*/ 432216 h 914400"/>
                    <a:gd name="connsiteX38" fmla="*/ 779489 w 791997"/>
                    <a:gd name="connsiteY38" fmla="*/ 409731 h 914400"/>
                    <a:gd name="connsiteX39" fmla="*/ 776990 w 791997"/>
                    <a:gd name="connsiteY39" fmla="*/ 374754 h 914400"/>
                    <a:gd name="connsiteX40" fmla="*/ 769495 w 791997"/>
                    <a:gd name="connsiteY40" fmla="*/ 347272 h 914400"/>
                    <a:gd name="connsiteX41" fmla="*/ 764499 w 791997"/>
                    <a:gd name="connsiteY41" fmla="*/ 322288 h 914400"/>
                    <a:gd name="connsiteX42" fmla="*/ 762000 w 791997"/>
                    <a:gd name="connsiteY42" fmla="*/ 302301 h 914400"/>
                    <a:gd name="connsiteX43" fmla="*/ 754505 w 791997"/>
                    <a:gd name="connsiteY43" fmla="*/ 287311 h 914400"/>
                    <a:gd name="connsiteX44" fmla="*/ 747010 w 791997"/>
                    <a:gd name="connsiteY44" fmla="*/ 262328 h 914400"/>
                    <a:gd name="connsiteX45" fmla="*/ 739515 w 791997"/>
                    <a:gd name="connsiteY45" fmla="*/ 247337 h 914400"/>
                    <a:gd name="connsiteX46" fmla="*/ 477187 w 791997"/>
                    <a:gd name="connsiteY46" fmla="*/ 292308 h 914400"/>
                    <a:gd name="connsiteX47" fmla="*/ 434715 w 791997"/>
                    <a:gd name="connsiteY47" fmla="*/ 17488 h 914400"/>
                    <a:gd name="connsiteX48" fmla="*/ 417226 w 791997"/>
                    <a:gd name="connsiteY48" fmla="*/ 12491 h 914400"/>
                    <a:gd name="connsiteX49" fmla="*/ 404735 w 791997"/>
                    <a:gd name="connsiteY49" fmla="*/ 4996 h 914400"/>
                    <a:gd name="connsiteX50" fmla="*/ 374754 w 791997"/>
                    <a:gd name="connsiteY50" fmla="*/ 0 h 914400"/>
                    <a:gd name="connsiteX51" fmla="*/ 347272 w 791997"/>
                    <a:gd name="connsiteY51" fmla="*/ 0 h 914400"/>
                    <a:gd name="connsiteX52" fmla="*/ 314794 w 791997"/>
                    <a:gd name="connsiteY52" fmla="*/ 4996 h 914400"/>
                    <a:gd name="connsiteX53" fmla="*/ 279817 w 791997"/>
                    <a:gd name="connsiteY53" fmla="*/ 4996 h 914400"/>
                    <a:gd name="connsiteX54" fmla="*/ 257331 w 791997"/>
                    <a:gd name="connsiteY54" fmla="*/ 9993 h 914400"/>
                    <a:gd name="connsiteX55" fmla="*/ 177384 w 791997"/>
                    <a:gd name="connsiteY55" fmla="*/ 34977 h 914400"/>
                    <a:gd name="connsiteX0" fmla="*/ 177384 w 791997"/>
                    <a:gd name="connsiteY0" fmla="*/ 34977 h 914400"/>
                    <a:gd name="connsiteX1" fmla="*/ 217358 w 791997"/>
                    <a:gd name="connsiteY1" fmla="*/ 317291 h 914400"/>
                    <a:gd name="connsiteX2" fmla="*/ 34977 w 791997"/>
                    <a:gd name="connsiteY2" fmla="*/ 347272 h 914400"/>
                    <a:gd name="connsiteX3" fmla="*/ 27482 w 791997"/>
                    <a:gd name="connsiteY3" fmla="*/ 362262 h 914400"/>
                    <a:gd name="connsiteX4" fmla="*/ 12491 w 791997"/>
                    <a:gd name="connsiteY4" fmla="*/ 392242 h 914400"/>
                    <a:gd name="connsiteX5" fmla="*/ 4997 w 791997"/>
                    <a:gd name="connsiteY5" fmla="*/ 412229 h 914400"/>
                    <a:gd name="connsiteX6" fmla="*/ 2499 w 791997"/>
                    <a:gd name="connsiteY6" fmla="*/ 424721 h 914400"/>
                    <a:gd name="connsiteX7" fmla="*/ 0 w 791997"/>
                    <a:gd name="connsiteY7" fmla="*/ 454701 h 914400"/>
                    <a:gd name="connsiteX8" fmla="*/ 0 w 791997"/>
                    <a:gd name="connsiteY8" fmla="*/ 474688 h 914400"/>
                    <a:gd name="connsiteX9" fmla="*/ 4996 w 791997"/>
                    <a:gd name="connsiteY9" fmla="*/ 497173 h 914400"/>
                    <a:gd name="connsiteX10" fmla="*/ 4997 w 791997"/>
                    <a:gd name="connsiteY10" fmla="*/ 514662 h 914400"/>
                    <a:gd name="connsiteX11" fmla="*/ 7495 w 791997"/>
                    <a:gd name="connsiteY11" fmla="*/ 534649 h 914400"/>
                    <a:gd name="connsiteX12" fmla="*/ 14990 w 791997"/>
                    <a:gd name="connsiteY12" fmla="*/ 554636 h 914400"/>
                    <a:gd name="connsiteX13" fmla="*/ 27482 w 791997"/>
                    <a:gd name="connsiteY13" fmla="*/ 577121 h 914400"/>
                    <a:gd name="connsiteX14" fmla="*/ 54964 w 791997"/>
                    <a:gd name="connsiteY14" fmla="*/ 602104 h 914400"/>
                    <a:gd name="connsiteX15" fmla="*/ 67456 w 791997"/>
                    <a:gd name="connsiteY15" fmla="*/ 609600 h 914400"/>
                    <a:gd name="connsiteX16" fmla="*/ 79948 w 791997"/>
                    <a:gd name="connsiteY16" fmla="*/ 614596 h 914400"/>
                    <a:gd name="connsiteX17" fmla="*/ 79948 w 791997"/>
                    <a:gd name="connsiteY17" fmla="*/ 614596 h 914400"/>
                    <a:gd name="connsiteX18" fmla="*/ 107430 w 791997"/>
                    <a:gd name="connsiteY18" fmla="*/ 629587 h 914400"/>
                    <a:gd name="connsiteX19" fmla="*/ 262328 w 791997"/>
                    <a:gd name="connsiteY19" fmla="*/ 604603 h 914400"/>
                    <a:gd name="connsiteX20" fmla="*/ 302302 w 791997"/>
                    <a:gd name="connsiteY20" fmla="*/ 909403 h 914400"/>
                    <a:gd name="connsiteX21" fmla="*/ 324787 w 791997"/>
                    <a:gd name="connsiteY21" fmla="*/ 911901 h 914400"/>
                    <a:gd name="connsiteX22" fmla="*/ 352269 w 791997"/>
                    <a:gd name="connsiteY22" fmla="*/ 911902 h 914400"/>
                    <a:gd name="connsiteX23" fmla="*/ 382249 w 791997"/>
                    <a:gd name="connsiteY23" fmla="*/ 914400 h 914400"/>
                    <a:gd name="connsiteX24" fmla="*/ 407233 w 791997"/>
                    <a:gd name="connsiteY24" fmla="*/ 906904 h 914400"/>
                    <a:gd name="connsiteX25" fmla="*/ 424721 w 791997"/>
                    <a:gd name="connsiteY25" fmla="*/ 896911 h 914400"/>
                    <a:gd name="connsiteX26" fmla="*/ 469692 w 791997"/>
                    <a:gd name="connsiteY26" fmla="*/ 886918 h 914400"/>
                    <a:gd name="connsiteX27" fmla="*/ 499672 w 791997"/>
                    <a:gd name="connsiteY27" fmla="*/ 874426 h 914400"/>
                    <a:gd name="connsiteX28" fmla="*/ 542144 w 791997"/>
                    <a:gd name="connsiteY28" fmla="*/ 859436 h 914400"/>
                    <a:gd name="connsiteX29" fmla="*/ 549639 w 791997"/>
                    <a:gd name="connsiteY29" fmla="*/ 849442 h 914400"/>
                    <a:gd name="connsiteX30" fmla="*/ 559633 w 791997"/>
                    <a:gd name="connsiteY30" fmla="*/ 841947 h 914400"/>
                    <a:gd name="connsiteX31" fmla="*/ 562131 w 791997"/>
                    <a:gd name="connsiteY31" fmla="*/ 844446 h 914400"/>
                    <a:gd name="connsiteX32" fmla="*/ 514662 w 791997"/>
                    <a:gd name="connsiteY32" fmla="*/ 564629 h 914400"/>
                    <a:gd name="connsiteX33" fmla="*/ 779489 w 791997"/>
                    <a:gd name="connsiteY33" fmla="*/ 522157 h 914400"/>
                    <a:gd name="connsiteX34" fmla="*/ 786983 w 791997"/>
                    <a:gd name="connsiteY34" fmla="*/ 472190 h 914400"/>
                    <a:gd name="connsiteX35" fmla="*/ 784485 w 791997"/>
                    <a:gd name="connsiteY35" fmla="*/ 447206 h 914400"/>
                    <a:gd name="connsiteX36" fmla="*/ 791980 w 791997"/>
                    <a:gd name="connsiteY36" fmla="*/ 504667 h 914400"/>
                    <a:gd name="connsiteX37" fmla="*/ 781987 w 791997"/>
                    <a:gd name="connsiteY37" fmla="*/ 432216 h 914400"/>
                    <a:gd name="connsiteX38" fmla="*/ 779489 w 791997"/>
                    <a:gd name="connsiteY38" fmla="*/ 409731 h 914400"/>
                    <a:gd name="connsiteX39" fmla="*/ 776990 w 791997"/>
                    <a:gd name="connsiteY39" fmla="*/ 374754 h 914400"/>
                    <a:gd name="connsiteX40" fmla="*/ 769495 w 791997"/>
                    <a:gd name="connsiteY40" fmla="*/ 347272 h 914400"/>
                    <a:gd name="connsiteX41" fmla="*/ 764499 w 791997"/>
                    <a:gd name="connsiteY41" fmla="*/ 322288 h 914400"/>
                    <a:gd name="connsiteX42" fmla="*/ 762000 w 791997"/>
                    <a:gd name="connsiteY42" fmla="*/ 302301 h 914400"/>
                    <a:gd name="connsiteX43" fmla="*/ 754505 w 791997"/>
                    <a:gd name="connsiteY43" fmla="*/ 287311 h 914400"/>
                    <a:gd name="connsiteX44" fmla="*/ 747010 w 791997"/>
                    <a:gd name="connsiteY44" fmla="*/ 262328 h 914400"/>
                    <a:gd name="connsiteX45" fmla="*/ 739515 w 791997"/>
                    <a:gd name="connsiteY45" fmla="*/ 247337 h 914400"/>
                    <a:gd name="connsiteX46" fmla="*/ 477187 w 791997"/>
                    <a:gd name="connsiteY46" fmla="*/ 292308 h 914400"/>
                    <a:gd name="connsiteX47" fmla="*/ 434715 w 791997"/>
                    <a:gd name="connsiteY47" fmla="*/ 17488 h 914400"/>
                    <a:gd name="connsiteX48" fmla="*/ 417226 w 791997"/>
                    <a:gd name="connsiteY48" fmla="*/ 12491 h 914400"/>
                    <a:gd name="connsiteX49" fmla="*/ 404735 w 791997"/>
                    <a:gd name="connsiteY49" fmla="*/ 4996 h 914400"/>
                    <a:gd name="connsiteX50" fmla="*/ 374754 w 791997"/>
                    <a:gd name="connsiteY50" fmla="*/ 0 h 914400"/>
                    <a:gd name="connsiteX51" fmla="*/ 347272 w 791997"/>
                    <a:gd name="connsiteY51" fmla="*/ 0 h 914400"/>
                    <a:gd name="connsiteX52" fmla="*/ 314794 w 791997"/>
                    <a:gd name="connsiteY52" fmla="*/ 2498 h 914400"/>
                    <a:gd name="connsiteX53" fmla="*/ 279817 w 791997"/>
                    <a:gd name="connsiteY53" fmla="*/ 4996 h 914400"/>
                    <a:gd name="connsiteX54" fmla="*/ 257331 w 791997"/>
                    <a:gd name="connsiteY54" fmla="*/ 9993 h 914400"/>
                    <a:gd name="connsiteX55" fmla="*/ 177384 w 791997"/>
                    <a:gd name="connsiteY55" fmla="*/ 34977 h 914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791997" h="914400">
                      <a:moveTo>
                        <a:pt x="177384" y="34977"/>
                      </a:moveTo>
                      <a:lnTo>
                        <a:pt x="217358" y="317291"/>
                      </a:lnTo>
                      <a:lnTo>
                        <a:pt x="34977" y="347272"/>
                      </a:lnTo>
                      <a:lnTo>
                        <a:pt x="27482" y="362262"/>
                      </a:lnTo>
                      <a:lnTo>
                        <a:pt x="12491" y="392242"/>
                      </a:lnTo>
                      <a:cubicBezTo>
                        <a:pt x="12491" y="398904"/>
                        <a:pt x="4997" y="405567"/>
                        <a:pt x="4997" y="412229"/>
                      </a:cubicBezTo>
                      <a:lnTo>
                        <a:pt x="2499" y="424721"/>
                      </a:lnTo>
                      <a:lnTo>
                        <a:pt x="0" y="454701"/>
                      </a:lnTo>
                      <a:lnTo>
                        <a:pt x="0" y="474688"/>
                      </a:lnTo>
                      <a:lnTo>
                        <a:pt x="4996" y="497173"/>
                      </a:lnTo>
                      <a:cubicBezTo>
                        <a:pt x="4996" y="503003"/>
                        <a:pt x="4997" y="508832"/>
                        <a:pt x="4997" y="514662"/>
                      </a:cubicBezTo>
                      <a:lnTo>
                        <a:pt x="7495" y="534649"/>
                      </a:lnTo>
                      <a:lnTo>
                        <a:pt x="14990" y="554636"/>
                      </a:lnTo>
                      <a:lnTo>
                        <a:pt x="27482" y="577121"/>
                      </a:lnTo>
                      <a:lnTo>
                        <a:pt x="54964" y="602104"/>
                      </a:lnTo>
                      <a:lnTo>
                        <a:pt x="67456" y="609600"/>
                      </a:lnTo>
                      <a:lnTo>
                        <a:pt x="79948" y="614596"/>
                      </a:lnTo>
                      <a:lnTo>
                        <a:pt x="79948" y="614596"/>
                      </a:lnTo>
                      <a:lnTo>
                        <a:pt x="107430" y="629587"/>
                      </a:lnTo>
                      <a:lnTo>
                        <a:pt x="262328" y="604603"/>
                      </a:lnTo>
                      <a:lnTo>
                        <a:pt x="302302" y="909403"/>
                      </a:lnTo>
                      <a:lnTo>
                        <a:pt x="324787" y="911901"/>
                      </a:lnTo>
                      <a:lnTo>
                        <a:pt x="352269" y="911902"/>
                      </a:lnTo>
                      <a:lnTo>
                        <a:pt x="382249" y="914400"/>
                      </a:lnTo>
                      <a:lnTo>
                        <a:pt x="407233" y="906904"/>
                      </a:lnTo>
                      <a:lnTo>
                        <a:pt x="424721" y="896911"/>
                      </a:lnTo>
                      <a:lnTo>
                        <a:pt x="469692" y="886918"/>
                      </a:lnTo>
                      <a:lnTo>
                        <a:pt x="499672" y="874426"/>
                      </a:lnTo>
                      <a:lnTo>
                        <a:pt x="542144" y="859436"/>
                      </a:lnTo>
                      <a:lnTo>
                        <a:pt x="549639" y="849442"/>
                      </a:lnTo>
                      <a:lnTo>
                        <a:pt x="559633" y="841947"/>
                      </a:lnTo>
                      <a:lnTo>
                        <a:pt x="562131" y="844446"/>
                      </a:lnTo>
                      <a:lnTo>
                        <a:pt x="514662" y="564629"/>
                      </a:lnTo>
                      <a:lnTo>
                        <a:pt x="779489" y="522157"/>
                      </a:lnTo>
                      <a:lnTo>
                        <a:pt x="786983" y="472190"/>
                      </a:lnTo>
                      <a:cubicBezTo>
                        <a:pt x="786983" y="468859"/>
                        <a:pt x="783652" y="441793"/>
                        <a:pt x="784485" y="447206"/>
                      </a:cubicBezTo>
                      <a:cubicBezTo>
                        <a:pt x="785318" y="452619"/>
                        <a:pt x="792396" y="507165"/>
                        <a:pt x="791980" y="504667"/>
                      </a:cubicBezTo>
                      <a:cubicBezTo>
                        <a:pt x="791564" y="502169"/>
                        <a:pt x="785318" y="456366"/>
                        <a:pt x="781987" y="432216"/>
                      </a:cubicBezTo>
                      <a:lnTo>
                        <a:pt x="779489" y="409731"/>
                      </a:lnTo>
                      <a:lnTo>
                        <a:pt x="776990" y="374754"/>
                      </a:lnTo>
                      <a:lnTo>
                        <a:pt x="769495" y="347272"/>
                      </a:lnTo>
                      <a:lnTo>
                        <a:pt x="764499" y="322288"/>
                      </a:lnTo>
                      <a:lnTo>
                        <a:pt x="762000" y="302301"/>
                      </a:lnTo>
                      <a:lnTo>
                        <a:pt x="754505" y="287311"/>
                      </a:lnTo>
                      <a:lnTo>
                        <a:pt x="747010" y="262328"/>
                      </a:lnTo>
                      <a:lnTo>
                        <a:pt x="739515" y="247337"/>
                      </a:lnTo>
                      <a:lnTo>
                        <a:pt x="477187" y="292308"/>
                      </a:lnTo>
                      <a:lnTo>
                        <a:pt x="434715" y="17488"/>
                      </a:lnTo>
                      <a:lnTo>
                        <a:pt x="417226" y="12491"/>
                      </a:lnTo>
                      <a:lnTo>
                        <a:pt x="404735" y="4996"/>
                      </a:lnTo>
                      <a:lnTo>
                        <a:pt x="374754" y="0"/>
                      </a:lnTo>
                      <a:lnTo>
                        <a:pt x="347272" y="0"/>
                      </a:lnTo>
                      <a:lnTo>
                        <a:pt x="314794" y="2498"/>
                      </a:lnTo>
                      <a:lnTo>
                        <a:pt x="279817" y="4996"/>
                      </a:lnTo>
                      <a:lnTo>
                        <a:pt x="257331" y="9993"/>
                      </a:lnTo>
                      <a:lnTo>
                        <a:pt x="177384" y="34977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98" name="フリーフォーム: 図形 597">
                  <a:extLst>
                    <a:ext uri="{FF2B5EF4-FFF2-40B4-BE49-F238E27FC236}">
                      <a16:creationId xmlns:a16="http://schemas.microsoft.com/office/drawing/2014/main" id="{6ED5A113-2318-4DD0-B222-7F58E61FF130}"/>
                    </a:ext>
                  </a:extLst>
                </p:cNvPr>
                <p:cNvSpPr/>
                <p:nvPr/>
              </p:nvSpPr>
              <p:spPr>
                <a:xfrm>
                  <a:off x="5997754" y="3511430"/>
                  <a:ext cx="751343" cy="1138205"/>
                </a:xfrm>
                <a:custGeom>
                  <a:avLst/>
                  <a:gdLst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9592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16173 w 751343"/>
                    <a:gd name="connsiteY16" fmla="*/ 732160 h 1138205"/>
                    <a:gd name="connsiteX17" fmla="*/ 709779 w 751343"/>
                    <a:gd name="connsiteY17" fmla="*/ 754540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52579 w 751343"/>
                    <a:gd name="connsiteY28" fmla="*/ 103589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6394 w 751343"/>
                    <a:gd name="connsiteY33" fmla="*/ 559511 h 1138205"/>
                    <a:gd name="connsiteX34" fmla="*/ 0 w 751343"/>
                    <a:gd name="connsiteY34" fmla="*/ 511553 h 1138205"/>
                    <a:gd name="connsiteX35" fmla="*/ 15986 w 751343"/>
                    <a:gd name="connsiteY35" fmla="*/ 441214 h 1138205"/>
                    <a:gd name="connsiteX36" fmla="*/ 22380 w 751343"/>
                    <a:gd name="connsiteY36" fmla="*/ 412440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9592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16173 w 751343"/>
                    <a:gd name="connsiteY16" fmla="*/ 732160 h 1138205"/>
                    <a:gd name="connsiteX17" fmla="*/ 717153 w 751343"/>
                    <a:gd name="connsiteY17" fmla="*/ 747166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52579 w 751343"/>
                    <a:gd name="connsiteY28" fmla="*/ 103589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6394 w 751343"/>
                    <a:gd name="connsiteY33" fmla="*/ 559511 h 1138205"/>
                    <a:gd name="connsiteX34" fmla="*/ 0 w 751343"/>
                    <a:gd name="connsiteY34" fmla="*/ 511553 h 1138205"/>
                    <a:gd name="connsiteX35" fmla="*/ 15986 w 751343"/>
                    <a:gd name="connsiteY35" fmla="*/ 441214 h 1138205"/>
                    <a:gd name="connsiteX36" fmla="*/ 22380 w 751343"/>
                    <a:gd name="connsiteY36" fmla="*/ 412440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9592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16173 w 751343"/>
                    <a:gd name="connsiteY16" fmla="*/ 732160 h 1138205"/>
                    <a:gd name="connsiteX17" fmla="*/ 729443 w 751343"/>
                    <a:gd name="connsiteY17" fmla="*/ 734875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52579 w 751343"/>
                    <a:gd name="connsiteY28" fmla="*/ 103589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6394 w 751343"/>
                    <a:gd name="connsiteY33" fmla="*/ 559511 h 1138205"/>
                    <a:gd name="connsiteX34" fmla="*/ 0 w 751343"/>
                    <a:gd name="connsiteY34" fmla="*/ 511553 h 1138205"/>
                    <a:gd name="connsiteX35" fmla="*/ 15986 w 751343"/>
                    <a:gd name="connsiteY35" fmla="*/ 441214 h 1138205"/>
                    <a:gd name="connsiteX36" fmla="*/ 22380 w 751343"/>
                    <a:gd name="connsiteY36" fmla="*/ 412440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9592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16173 w 751343"/>
                    <a:gd name="connsiteY16" fmla="*/ 732160 h 1138205"/>
                    <a:gd name="connsiteX17" fmla="*/ 717152 w 751343"/>
                    <a:gd name="connsiteY17" fmla="*/ 754539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52579 w 751343"/>
                    <a:gd name="connsiteY28" fmla="*/ 103589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6394 w 751343"/>
                    <a:gd name="connsiteY33" fmla="*/ 559511 h 1138205"/>
                    <a:gd name="connsiteX34" fmla="*/ 0 w 751343"/>
                    <a:gd name="connsiteY34" fmla="*/ 511553 h 1138205"/>
                    <a:gd name="connsiteX35" fmla="*/ 15986 w 751343"/>
                    <a:gd name="connsiteY35" fmla="*/ 441214 h 1138205"/>
                    <a:gd name="connsiteX36" fmla="*/ 22380 w 751343"/>
                    <a:gd name="connsiteY36" fmla="*/ 412440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9592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26005 w 751343"/>
                    <a:gd name="connsiteY16" fmla="*/ 737076 h 1138205"/>
                    <a:gd name="connsiteX17" fmla="*/ 717152 w 751343"/>
                    <a:gd name="connsiteY17" fmla="*/ 754539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52579 w 751343"/>
                    <a:gd name="connsiteY28" fmla="*/ 103589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6394 w 751343"/>
                    <a:gd name="connsiteY33" fmla="*/ 559511 h 1138205"/>
                    <a:gd name="connsiteX34" fmla="*/ 0 w 751343"/>
                    <a:gd name="connsiteY34" fmla="*/ 511553 h 1138205"/>
                    <a:gd name="connsiteX35" fmla="*/ 15986 w 751343"/>
                    <a:gd name="connsiteY35" fmla="*/ 441214 h 1138205"/>
                    <a:gd name="connsiteX36" fmla="*/ 22380 w 751343"/>
                    <a:gd name="connsiteY36" fmla="*/ 412440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9592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26005 w 751343"/>
                    <a:gd name="connsiteY16" fmla="*/ 737076 h 1138205"/>
                    <a:gd name="connsiteX17" fmla="*/ 717152 w 751343"/>
                    <a:gd name="connsiteY17" fmla="*/ 754539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52579 w 751343"/>
                    <a:gd name="connsiteY28" fmla="*/ 103589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6394 w 751343"/>
                    <a:gd name="connsiteY33" fmla="*/ 559511 h 1138205"/>
                    <a:gd name="connsiteX34" fmla="*/ 0 w 751343"/>
                    <a:gd name="connsiteY34" fmla="*/ 511553 h 1138205"/>
                    <a:gd name="connsiteX35" fmla="*/ 11070 w 751343"/>
                    <a:gd name="connsiteY35" fmla="*/ 438756 h 1138205"/>
                    <a:gd name="connsiteX36" fmla="*/ 22380 w 751343"/>
                    <a:gd name="connsiteY36" fmla="*/ 412440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9592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26005 w 751343"/>
                    <a:gd name="connsiteY16" fmla="*/ 737076 h 1138205"/>
                    <a:gd name="connsiteX17" fmla="*/ 717152 w 751343"/>
                    <a:gd name="connsiteY17" fmla="*/ 754539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52579 w 751343"/>
                    <a:gd name="connsiteY28" fmla="*/ 103589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6394 w 751343"/>
                    <a:gd name="connsiteY33" fmla="*/ 559511 h 1138205"/>
                    <a:gd name="connsiteX34" fmla="*/ 0 w 751343"/>
                    <a:gd name="connsiteY34" fmla="*/ 511553 h 1138205"/>
                    <a:gd name="connsiteX35" fmla="*/ 11070 w 751343"/>
                    <a:gd name="connsiteY35" fmla="*/ 438756 h 1138205"/>
                    <a:gd name="connsiteX36" fmla="*/ 17464 w 751343"/>
                    <a:gd name="connsiteY36" fmla="*/ 407524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9592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26005 w 751343"/>
                    <a:gd name="connsiteY16" fmla="*/ 737076 h 1138205"/>
                    <a:gd name="connsiteX17" fmla="*/ 717152 w 751343"/>
                    <a:gd name="connsiteY17" fmla="*/ 754539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47662 w 751343"/>
                    <a:gd name="connsiteY28" fmla="*/ 104818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6394 w 751343"/>
                    <a:gd name="connsiteY33" fmla="*/ 559511 h 1138205"/>
                    <a:gd name="connsiteX34" fmla="*/ 0 w 751343"/>
                    <a:gd name="connsiteY34" fmla="*/ 511553 h 1138205"/>
                    <a:gd name="connsiteX35" fmla="*/ 11070 w 751343"/>
                    <a:gd name="connsiteY35" fmla="*/ 438756 h 1138205"/>
                    <a:gd name="connsiteX36" fmla="*/ 17464 w 751343"/>
                    <a:gd name="connsiteY36" fmla="*/ 407524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2218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26005 w 751343"/>
                    <a:gd name="connsiteY16" fmla="*/ 737076 h 1138205"/>
                    <a:gd name="connsiteX17" fmla="*/ 717152 w 751343"/>
                    <a:gd name="connsiteY17" fmla="*/ 754539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47662 w 751343"/>
                    <a:gd name="connsiteY28" fmla="*/ 104818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6394 w 751343"/>
                    <a:gd name="connsiteY33" fmla="*/ 559511 h 1138205"/>
                    <a:gd name="connsiteX34" fmla="*/ 0 w 751343"/>
                    <a:gd name="connsiteY34" fmla="*/ 511553 h 1138205"/>
                    <a:gd name="connsiteX35" fmla="*/ 11070 w 751343"/>
                    <a:gd name="connsiteY35" fmla="*/ 438756 h 1138205"/>
                    <a:gd name="connsiteX36" fmla="*/ 17464 w 751343"/>
                    <a:gd name="connsiteY36" fmla="*/ 407524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2218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26005 w 751343"/>
                    <a:gd name="connsiteY16" fmla="*/ 737076 h 1138205"/>
                    <a:gd name="connsiteX17" fmla="*/ 717152 w 751343"/>
                    <a:gd name="connsiteY17" fmla="*/ 754539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47662 w 751343"/>
                    <a:gd name="connsiteY28" fmla="*/ 104818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1478 w 751343"/>
                    <a:gd name="connsiteY33" fmla="*/ 557053 h 1138205"/>
                    <a:gd name="connsiteX34" fmla="*/ 0 w 751343"/>
                    <a:gd name="connsiteY34" fmla="*/ 511553 h 1138205"/>
                    <a:gd name="connsiteX35" fmla="*/ 11070 w 751343"/>
                    <a:gd name="connsiteY35" fmla="*/ 438756 h 1138205"/>
                    <a:gd name="connsiteX36" fmla="*/ 17464 w 751343"/>
                    <a:gd name="connsiteY36" fmla="*/ 407524 h 1138205"/>
                    <a:gd name="connsiteX37" fmla="*/ 35169 w 751343"/>
                    <a:gd name="connsiteY37" fmla="*/ 377270 h 1138205"/>
                    <a:gd name="connsiteX38" fmla="*/ 31972 w 751343"/>
                    <a:gd name="connsiteY38" fmla="*/ 374073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  <a:gd name="connsiteX0" fmla="*/ 258973 w 751343"/>
                    <a:gd name="connsiteY0" fmla="*/ 67142 h 1138205"/>
                    <a:gd name="connsiteX1" fmla="*/ 332509 w 751343"/>
                    <a:gd name="connsiteY1" fmla="*/ 35170 h 1138205"/>
                    <a:gd name="connsiteX2" fmla="*/ 390059 w 751343"/>
                    <a:gd name="connsiteY2" fmla="*/ 19184 h 1138205"/>
                    <a:gd name="connsiteX3" fmla="*/ 434820 w 751343"/>
                    <a:gd name="connsiteY3" fmla="*/ 6395 h 1138205"/>
                    <a:gd name="connsiteX4" fmla="*/ 476383 w 751343"/>
                    <a:gd name="connsiteY4" fmla="*/ 2218 h 1138205"/>
                    <a:gd name="connsiteX5" fmla="*/ 511552 w 751343"/>
                    <a:gd name="connsiteY5" fmla="*/ 0 h 1138205"/>
                    <a:gd name="connsiteX6" fmla="*/ 533933 w 751343"/>
                    <a:gd name="connsiteY6" fmla="*/ 0 h 1138205"/>
                    <a:gd name="connsiteX7" fmla="*/ 495566 w 751343"/>
                    <a:gd name="connsiteY7" fmla="*/ 438017 h 1138205"/>
                    <a:gd name="connsiteX8" fmla="*/ 709779 w 751343"/>
                    <a:gd name="connsiteY8" fmla="*/ 473186 h 1138205"/>
                    <a:gd name="connsiteX9" fmla="*/ 728962 w 751343"/>
                    <a:gd name="connsiteY9" fmla="*/ 505159 h 1138205"/>
                    <a:gd name="connsiteX10" fmla="*/ 748145 w 751343"/>
                    <a:gd name="connsiteY10" fmla="*/ 549919 h 1138205"/>
                    <a:gd name="connsiteX11" fmla="*/ 751343 w 751343"/>
                    <a:gd name="connsiteY11" fmla="*/ 594680 h 1138205"/>
                    <a:gd name="connsiteX12" fmla="*/ 748145 w 751343"/>
                    <a:gd name="connsiteY12" fmla="*/ 620258 h 1138205"/>
                    <a:gd name="connsiteX13" fmla="*/ 748145 w 751343"/>
                    <a:gd name="connsiteY13" fmla="*/ 652230 h 1138205"/>
                    <a:gd name="connsiteX14" fmla="*/ 744948 w 751343"/>
                    <a:gd name="connsiteY14" fmla="*/ 681005 h 1138205"/>
                    <a:gd name="connsiteX15" fmla="*/ 738554 w 751343"/>
                    <a:gd name="connsiteY15" fmla="*/ 709780 h 1138205"/>
                    <a:gd name="connsiteX16" fmla="*/ 726005 w 751343"/>
                    <a:gd name="connsiteY16" fmla="*/ 737076 h 1138205"/>
                    <a:gd name="connsiteX17" fmla="*/ 717152 w 751343"/>
                    <a:gd name="connsiteY17" fmla="*/ 754539 h 1138205"/>
                    <a:gd name="connsiteX18" fmla="*/ 706582 w 751343"/>
                    <a:gd name="connsiteY18" fmla="*/ 770526 h 1138205"/>
                    <a:gd name="connsiteX19" fmla="*/ 703385 w 751343"/>
                    <a:gd name="connsiteY19" fmla="*/ 776921 h 1138205"/>
                    <a:gd name="connsiteX20" fmla="*/ 460397 w 751343"/>
                    <a:gd name="connsiteY20" fmla="*/ 744949 h 1138205"/>
                    <a:gd name="connsiteX21" fmla="*/ 431622 w 751343"/>
                    <a:gd name="connsiteY21" fmla="*/ 1138205 h 1138205"/>
                    <a:gd name="connsiteX22" fmla="*/ 409242 w 751343"/>
                    <a:gd name="connsiteY22" fmla="*/ 1131810 h 1138205"/>
                    <a:gd name="connsiteX23" fmla="*/ 386862 w 751343"/>
                    <a:gd name="connsiteY23" fmla="*/ 1119021 h 1138205"/>
                    <a:gd name="connsiteX24" fmla="*/ 370875 w 751343"/>
                    <a:gd name="connsiteY24" fmla="*/ 1112627 h 1138205"/>
                    <a:gd name="connsiteX25" fmla="*/ 345298 w 751343"/>
                    <a:gd name="connsiteY25" fmla="*/ 1103035 h 1138205"/>
                    <a:gd name="connsiteX26" fmla="*/ 316523 w 751343"/>
                    <a:gd name="connsiteY26" fmla="*/ 1093444 h 1138205"/>
                    <a:gd name="connsiteX27" fmla="*/ 287748 w 751343"/>
                    <a:gd name="connsiteY27" fmla="*/ 1077458 h 1138205"/>
                    <a:gd name="connsiteX28" fmla="*/ 247662 w 751343"/>
                    <a:gd name="connsiteY28" fmla="*/ 1048184 h 1138205"/>
                    <a:gd name="connsiteX29" fmla="*/ 211015 w 751343"/>
                    <a:gd name="connsiteY29" fmla="*/ 1007119 h 1138205"/>
                    <a:gd name="connsiteX30" fmla="*/ 233396 w 751343"/>
                    <a:gd name="connsiteY30" fmla="*/ 709780 h 1138205"/>
                    <a:gd name="connsiteX31" fmla="*/ 15986 w 751343"/>
                    <a:gd name="connsiteY31" fmla="*/ 681005 h 1138205"/>
                    <a:gd name="connsiteX32" fmla="*/ 3197 w 751343"/>
                    <a:gd name="connsiteY32" fmla="*/ 617061 h 1138205"/>
                    <a:gd name="connsiteX33" fmla="*/ 1478 w 751343"/>
                    <a:gd name="connsiteY33" fmla="*/ 557053 h 1138205"/>
                    <a:gd name="connsiteX34" fmla="*/ 0 w 751343"/>
                    <a:gd name="connsiteY34" fmla="*/ 511553 h 1138205"/>
                    <a:gd name="connsiteX35" fmla="*/ 11070 w 751343"/>
                    <a:gd name="connsiteY35" fmla="*/ 438756 h 1138205"/>
                    <a:gd name="connsiteX36" fmla="*/ 17464 w 751343"/>
                    <a:gd name="connsiteY36" fmla="*/ 407524 h 1138205"/>
                    <a:gd name="connsiteX37" fmla="*/ 35169 w 751343"/>
                    <a:gd name="connsiteY37" fmla="*/ 377270 h 1138205"/>
                    <a:gd name="connsiteX38" fmla="*/ 56553 w 751343"/>
                    <a:gd name="connsiteY38" fmla="*/ 376531 h 1138205"/>
                    <a:gd name="connsiteX39" fmla="*/ 236593 w 751343"/>
                    <a:gd name="connsiteY39" fmla="*/ 409242 h 1138205"/>
                    <a:gd name="connsiteX40" fmla="*/ 258973 w 751343"/>
                    <a:gd name="connsiteY40" fmla="*/ 67142 h 1138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751343" h="1138205">
                      <a:moveTo>
                        <a:pt x="258973" y="67142"/>
                      </a:moveTo>
                      <a:lnTo>
                        <a:pt x="332509" y="35170"/>
                      </a:lnTo>
                      <a:lnTo>
                        <a:pt x="390059" y="19184"/>
                      </a:lnTo>
                      <a:lnTo>
                        <a:pt x="434820" y="6395"/>
                      </a:lnTo>
                      <a:lnTo>
                        <a:pt x="476383" y="2218"/>
                      </a:lnTo>
                      <a:lnTo>
                        <a:pt x="511552" y="0"/>
                      </a:lnTo>
                      <a:lnTo>
                        <a:pt x="533933" y="0"/>
                      </a:lnTo>
                      <a:lnTo>
                        <a:pt x="495566" y="438017"/>
                      </a:lnTo>
                      <a:lnTo>
                        <a:pt x="709779" y="473186"/>
                      </a:lnTo>
                      <a:lnTo>
                        <a:pt x="728962" y="505159"/>
                      </a:lnTo>
                      <a:lnTo>
                        <a:pt x="748145" y="549919"/>
                      </a:lnTo>
                      <a:lnTo>
                        <a:pt x="751343" y="594680"/>
                      </a:lnTo>
                      <a:lnTo>
                        <a:pt x="748145" y="620258"/>
                      </a:lnTo>
                      <a:lnTo>
                        <a:pt x="748145" y="652230"/>
                      </a:lnTo>
                      <a:lnTo>
                        <a:pt x="744948" y="681005"/>
                      </a:lnTo>
                      <a:lnTo>
                        <a:pt x="738554" y="709780"/>
                      </a:lnTo>
                      <a:lnTo>
                        <a:pt x="726005" y="737076"/>
                      </a:lnTo>
                      <a:cubicBezTo>
                        <a:pt x="726332" y="742078"/>
                        <a:pt x="716825" y="749537"/>
                        <a:pt x="717152" y="754539"/>
                      </a:cubicBezTo>
                      <a:lnTo>
                        <a:pt x="706582" y="770526"/>
                      </a:lnTo>
                      <a:lnTo>
                        <a:pt x="703385" y="776921"/>
                      </a:lnTo>
                      <a:lnTo>
                        <a:pt x="460397" y="744949"/>
                      </a:lnTo>
                      <a:lnTo>
                        <a:pt x="431622" y="1138205"/>
                      </a:lnTo>
                      <a:lnTo>
                        <a:pt x="409242" y="1131810"/>
                      </a:lnTo>
                      <a:lnTo>
                        <a:pt x="386862" y="1119021"/>
                      </a:lnTo>
                      <a:lnTo>
                        <a:pt x="370875" y="1112627"/>
                      </a:lnTo>
                      <a:lnTo>
                        <a:pt x="345298" y="1103035"/>
                      </a:lnTo>
                      <a:lnTo>
                        <a:pt x="316523" y="1093444"/>
                      </a:lnTo>
                      <a:lnTo>
                        <a:pt x="287748" y="1077458"/>
                      </a:lnTo>
                      <a:lnTo>
                        <a:pt x="247662" y="1048184"/>
                      </a:lnTo>
                      <a:lnTo>
                        <a:pt x="211015" y="1007119"/>
                      </a:lnTo>
                      <a:lnTo>
                        <a:pt x="233396" y="709780"/>
                      </a:lnTo>
                      <a:lnTo>
                        <a:pt x="15986" y="681005"/>
                      </a:lnTo>
                      <a:lnTo>
                        <a:pt x="3197" y="617061"/>
                      </a:lnTo>
                      <a:lnTo>
                        <a:pt x="1478" y="557053"/>
                      </a:lnTo>
                      <a:cubicBezTo>
                        <a:pt x="985" y="541886"/>
                        <a:pt x="493" y="526720"/>
                        <a:pt x="0" y="511553"/>
                      </a:cubicBezTo>
                      <a:lnTo>
                        <a:pt x="11070" y="438756"/>
                      </a:lnTo>
                      <a:lnTo>
                        <a:pt x="17464" y="407524"/>
                      </a:lnTo>
                      <a:lnTo>
                        <a:pt x="35169" y="377270"/>
                      </a:lnTo>
                      <a:lnTo>
                        <a:pt x="56553" y="376531"/>
                      </a:lnTo>
                      <a:lnTo>
                        <a:pt x="236593" y="409242"/>
                      </a:lnTo>
                      <a:lnTo>
                        <a:pt x="258973" y="67142"/>
                      </a:lnTo>
                      <a:close/>
                    </a:path>
                  </a:pathLst>
                </a:custGeom>
                <a:solidFill>
                  <a:schemeClr val="accent1">
                    <a:alpha val="9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286" name="正方形/長方形 285">
                <a:extLst>
                  <a:ext uri="{FF2B5EF4-FFF2-40B4-BE49-F238E27FC236}">
                    <a16:creationId xmlns:a16="http://schemas.microsoft.com/office/drawing/2014/main" id="{EEBEE809-77D1-4C6B-98FF-A8B2BDB356E4}"/>
                  </a:ext>
                </a:extLst>
              </p:cNvPr>
              <p:cNvSpPr/>
              <p:nvPr/>
            </p:nvSpPr>
            <p:spPr>
              <a:xfrm rot="21130152">
                <a:off x="2018995" y="3882294"/>
                <a:ext cx="5907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LTP</a:t>
                </a:r>
              </a:p>
            </p:txBody>
          </p:sp>
          <p:sp>
            <p:nvSpPr>
              <p:cNvPr id="287" name="正方形/長方形 286">
                <a:extLst>
                  <a:ext uri="{FF2B5EF4-FFF2-40B4-BE49-F238E27FC236}">
                    <a16:creationId xmlns:a16="http://schemas.microsoft.com/office/drawing/2014/main" id="{2673C97B-B05E-4176-A5FB-9D49B27C8C2C}"/>
                  </a:ext>
                </a:extLst>
              </p:cNvPr>
              <p:cNvSpPr/>
              <p:nvPr/>
            </p:nvSpPr>
            <p:spPr>
              <a:xfrm rot="482124">
                <a:off x="859360" y="3911739"/>
                <a:ext cx="671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MTP</a:t>
                </a:r>
              </a:p>
            </p:txBody>
          </p:sp>
        </p:grpSp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366D2F30-4B88-4448-AF90-4A0932A7FDA8}"/>
                </a:ext>
              </a:extLst>
            </p:cNvPr>
            <p:cNvSpPr txBox="1"/>
            <p:nvPr/>
          </p:nvSpPr>
          <p:spPr>
            <a:xfrm>
              <a:off x="3185634" y="829404"/>
              <a:ext cx="39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1680D6CB-48A3-46F2-BD9D-95DF8416433B}"/>
                </a:ext>
              </a:extLst>
            </p:cNvPr>
            <p:cNvSpPr txBox="1"/>
            <p:nvPr/>
          </p:nvSpPr>
          <p:spPr>
            <a:xfrm>
              <a:off x="595102" y="808034"/>
              <a:ext cx="39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069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3058546" y="7707447"/>
            <a:ext cx="740908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2" b="1" dirty="0">
                <a:latin typeface="Arial" panose="020B0604020202020204" pitchFamily="34" charset="0"/>
                <a:cs typeface="Arial" panose="020B0604020202020204" pitchFamily="34" charset="0"/>
              </a:rPr>
              <a:t>Fig. 2</a:t>
            </a:r>
            <a:endParaRPr lang="ja-JP" altLang="en-US" sz="166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03CA973F-9266-42EE-8B0D-721B562535F1}"/>
              </a:ext>
            </a:extLst>
          </p:cNvPr>
          <p:cNvSpPr txBox="1"/>
          <p:nvPr/>
        </p:nvSpPr>
        <p:spPr>
          <a:xfrm>
            <a:off x="684000" y="684000"/>
            <a:ext cx="39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Picture 2" descr="C:\Users\Furumatsu\00 My document\Knee Research\軟骨損傷 鏡視所見\Left.png">
            <a:extLst>
              <a:ext uri="{FF2B5EF4-FFF2-40B4-BE49-F238E27FC236}">
                <a16:creationId xmlns:a16="http://schemas.microsoft.com/office/drawing/2014/main" id="{1A6F5BC1-46F9-4F52-A6EF-B387A3A63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28" y="684163"/>
            <a:ext cx="1963636" cy="412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BB267C44-3ED3-499E-87E3-B68471F631F3}"/>
              </a:ext>
            </a:extLst>
          </p:cNvPr>
          <p:cNvSpPr/>
          <p:nvPr/>
        </p:nvSpPr>
        <p:spPr>
          <a:xfrm>
            <a:off x="1524978" y="2142381"/>
            <a:ext cx="443033" cy="613993"/>
          </a:xfrm>
          <a:custGeom>
            <a:avLst/>
            <a:gdLst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17275 w 443033"/>
              <a:gd name="connsiteY27" fmla="*/ 417276 h 602732"/>
              <a:gd name="connsiteX28" fmla="*/ 422427 w 443033"/>
              <a:gd name="connsiteY28" fmla="*/ 440458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17275 w 443033"/>
              <a:gd name="connsiteY27" fmla="*/ 417276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1820 w 443033"/>
              <a:gd name="connsiteY24" fmla="*/ 185456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6972 w 443033"/>
              <a:gd name="connsiteY24" fmla="*/ 180305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34850 w 443033"/>
              <a:gd name="connsiteY17" fmla="*/ 2576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6972 w 443033"/>
              <a:gd name="connsiteY24" fmla="*/ 180305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73943 h 613035"/>
              <a:gd name="connsiteX1" fmla="*/ 25757 w 443033"/>
              <a:gd name="connsiteY1" fmla="*/ 378639 h 613035"/>
              <a:gd name="connsiteX2" fmla="*/ 54091 w 443033"/>
              <a:gd name="connsiteY2" fmla="*/ 249850 h 613035"/>
              <a:gd name="connsiteX3" fmla="*/ 69545 w 443033"/>
              <a:gd name="connsiteY3" fmla="*/ 185456 h 613035"/>
              <a:gd name="connsiteX4" fmla="*/ 92727 w 443033"/>
              <a:gd name="connsiteY4" fmla="*/ 128789 h 613035"/>
              <a:gd name="connsiteX5" fmla="*/ 103031 w 443033"/>
              <a:gd name="connsiteY5" fmla="*/ 113334 h 613035"/>
              <a:gd name="connsiteX6" fmla="*/ 115909 w 443033"/>
              <a:gd name="connsiteY6" fmla="*/ 82425 h 613035"/>
              <a:gd name="connsiteX7" fmla="*/ 131364 w 443033"/>
              <a:gd name="connsiteY7" fmla="*/ 59243 h 613035"/>
              <a:gd name="connsiteX8" fmla="*/ 146819 w 443033"/>
              <a:gd name="connsiteY8" fmla="*/ 46364 h 613035"/>
              <a:gd name="connsiteX9" fmla="*/ 159698 w 443033"/>
              <a:gd name="connsiteY9" fmla="*/ 36061 h 613035"/>
              <a:gd name="connsiteX10" fmla="*/ 172576 w 443033"/>
              <a:gd name="connsiteY10" fmla="*/ 30910 h 613035"/>
              <a:gd name="connsiteX11" fmla="*/ 198334 w 443033"/>
              <a:gd name="connsiteY11" fmla="*/ 20607 h 613035"/>
              <a:gd name="connsiteX12" fmla="*/ 236971 w 443033"/>
              <a:gd name="connsiteY12" fmla="*/ 10303 h 613035"/>
              <a:gd name="connsiteX13" fmla="*/ 257577 w 443033"/>
              <a:gd name="connsiteY13" fmla="*/ 10303 h 613035"/>
              <a:gd name="connsiteX14" fmla="*/ 288486 w 443033"/>
              <a:gd name="connsiteY14" fmla="*/ 10303 h 613035"/>
              <a:gd name="connsiteX15" fmla="*/ 301365 w 443033"/>
              <a:gd name="connsiteY15" fmla="*/ 10303 h 613035"/>
              <a:gd name="connsiteX16" fmla="*/ 301365 w 443033"/>
              <a:gd name="connsiteY16" fmla="*/ 0 h 613035"/>
              <a:gd name="connsiteX17" fmla="*/ 334850 w 443033"/>
              <a:gd name="connsiteY17" fmla="*/ 12879 h 613035"/>
              <a:gd name="connsiteX18" fmla="*/ 355456 w 443033"/>
              <a:gd name="connsiteY18" fmla="*/ 36061 h 613035"/>
              <a:gd name="connsiteX19" fmla="*/ 368335 w 443033"/>
              <a:gd name="connsiteY19" fmla="*/ 54092 h 613035"/>
              <a:gd name="connsiteX20" fmla="*/ 383790 w 443033"/>
              <a:gd name="connsiteY20" fmla="*/ 74698 h 613035"/>
              <a:gd name="connsiteX21" fmla="*/ 388942 w 443033"/>
              <a:gd name="connsiteY21" fmla="*/ 100456 h 613035"/>
              <a:gd name="connsiteX22" fmla="*/ 391517 w 443033"/>
              <a:gd name="connsiteY22" fmla="*/ 121062 h 613035"/>
              <a:gd name="connsiteX23" fmla="*/ 401820 w 443033"/>
              <a:gd name="connsiteY23" fmla="*/ 146820 h 613035"/>
              <a:gd name="connsiteX24" fmla="*/ 406972 w 443033"/>
              <a:gd name="connsiteY24" fmla="*/ 190608 h 613035"/>
              <a:gd name="connsiteX25" fmla="*/ 409548 w 443033"/>
              <a:gd name="connsiteY25" fmla="*/ 216364 h 613035"/>
              <a:gd name="connsiteX26" fmla="*/ 414700 w 443033"/>
              <a:gd name="connsiteY26" fmla="*/ 275608 h 613035"/>
              <a:gd name="connsiteX27" fmla="*/ 427578 w 443033"/>
              <a:gd name="connsiteY27" fmla="*/ 417276 h 613035"/>
              <a:gd name="connsiteX28" fmla="*/ 430154 w 443033"/>
              <a:gd name="connsiteY28" fmla="*/ 471368 h 613035"/>
              <a:gd name="connsiteX29" fmla="*/ 425002 w 443033"/>
              <a:gd name="connsiteY29" fmla="*/ 461064 h 613035"/>
              <a:gd name="connsiteX30" fmla="*/ 443033 w 443033"/>
              <a:gd name="connsiteY30" fmla="*/ 613035 h 613035"/>
              <a:gd name="connsiteX31" fmla="*/ 422427 w 443033"/>
              <a:gd name="connsiteY31" fmla="*/ 579550 h 613035"/>
              <a:gd name="connsiteX32" fmla="*/ 396669 w 443033"/>
              <a:gd name="connsiteY32" fmla="*/ 530610 h 613035"/>
              <a:gd name="connsiteX33" fmla="*/ 388942 w 443033"/>
              <a:gd name="connsiteY33" fmla="*/ 502276 h 613035"/>
              <a:gd name="connsiteX34" fmla="*/ 373487 w 443033"/>
              <a:gd name="connsiteY34" fmla="*/ 468791 h 613035"/>
              <a:gd name="connsiteX35" fmla="*/ 350305 w 443033"/>
              <a:gd name="connsiteY35" fmla="*/ 437882 h 613035"/>
              <a:gd name="connsiteX36" fmla="*/ 324547 w 443033"/>
              <a:gd name="connsiteY36" fmla="*/ 417276 h 613035"/>
              <a:gd name="connsiteX37" fmla="*/ 252425 w 443033"/>
              <a:gd name="connsiteY37" fmla="*/ 388942 h 613035"/>
              <a:gd name="connsiteX38" fmla="*/ 208637 w 443033"/>
              <a:gd name="connsiteY38" fmla="*/ 383791 h 613035"/>
              <a:gd name="connsiteX39" fmla="*/ 193183 w 443033"/>
              <a:gd name="connsiteY39" fmla="*/ 378639 h 613035"/>
              <a:gd name="connsiteX40" fmla="*/ 139091 w 443033"/>
              <a:gd name="connsiteY40" fmla="*/ 376063 h 613035"/>
              <a:gd name="connsiteX41" fmla="*/ 105606 w 443033"/>
              <a:gd name="connsiteY41" fmla="*/ 394094 h 613035"/>
              <a:gd name="connsiteX42" fmla="*/ 85000 w 443033"/>
              <a:gd name="connsiteY42" fmla="*/ 406973 h 613035"/>
              <a:gd name="connsiteX43" fmla="*/ 56667 w 443033"/>
              <a:gd name="connsiteY43" fmla="*/ 427579 h 613035"/>
              <a:gd name="connsiteX44" fmla="*/ 33485 w 443033"/>
              <a:gd name="connsiteY44" fmla="*/ 435306 h 613035"/>
              <a:gd name="connsiteX45" fmla="*/ 0 w 443033"/>
              <a:gd name="connsiteY45" fmla="*/ 473943 h 613035"/>
              <a:gd name="connsiteX0" fmla="*/ 0 w 443033"/>
              <a:gd name="connsiteY0" fmla="*/ 471367 h 610459"/>
              <a:gd name="connsiteX1" fmla="*/ 25757 w 443033"/>
              <a:gd name="connsiteY1" fmla="*/ 376063 h 610459"/>
              <a:gd name="connsiteX2" fmla="*/ 54091 w 443033"/>
              <a:gd name="connsiteY2" fmla="*/ 247274 h 610459"/>
              <a:gd name="connsiteX3" fmla="*/ 69545 w 443033"/>
              <a:gd name="connsiteY3" fmla="*/ 182880 h 610459"/>
              <a:gd name="connsiteX4" fmla="*/ 92727 w 443033"/>
              <a:gd name="connsiteY4" fmla="*/ 126213 h 610459"/>
              <a:gd name="connsiteX5" fmla="*/ 103031 w 443033"/>
              <a:gd name="connsiteY5" fmla="*/ 110758 h 610459"/>
              <a:gd name="connsiteX6" fmla="*/ 115909 w 443033"/>
              <a:gd name="connsiteY6" fmla="*/ 79849 h 610459"/>
              <a:gd name="connsiteX7" fmla="*/ 131364 w 443033"/>
              <a:gd name="connsiteY7" fmla="*/ 56667 h 610459"/>
              <a:gd name="connsiteX8" fmla="*/ 146819 w 443033"/>
              <a:gd name="connsiteY8" fmla="*/ 43788 h 610459"/>
              <a:gd name="connsiteX9" fmla="*/ 159698 w 443033"/>
              <a:gd name="connsiteY9" fmla="*/ 33485 h 610459"/>
              <a:gd name="connsiteX10" fmla="*/ 172576 w 443033"/>
              <a:gd name="connsiteY10" fmla="*/ 28334 h 610459"/>
              <a:gd name="connsiteX11" fmla="*/ 198334 w 443033"/>
              <a:gd name="connsiteY11" fmla="*/ 18031 h 610459"/>
              <a:gd name="connsiteX12" fmla="*/ 236971 w 443033"/>
              <a:gd name="connsiteY12" fmla="*/ 7727 h 610459"/>
              <a:gd name="connsiteX13" fmla="*/ 257577 w 443033"/>
              <a:gd name="connsiteY13" fmla="*/ 7727 h 610459"/>
              <a:gd name="connsiteX14" fmla="*/ 288486 w 443033"/>
              <a:gd name="connsiteY14" fmla="*/ 7727 h 610459"/>
              <a:gd name="connsiteX15" fmla="*/ 301365 w 443033"/>
              <a:gd name="connsiteY15" fmla="*/ 7727 h 610459"/>
              <a:gd name="connsiteX16" fmla="*/ 298789 w 443033"/>
              <a:gd name="connsiteY16" fmla="*/ 0 h 610459"/>
              <a:gd name="connsiteX17" fmla="*/ 334850 w 443033"/>
              <a:gd name="connsiteY17" fmla="*/ 10303 h 610459"/>
              <a:gd name="connsiteX18" fmla="*/ 355456 w 443033"/>
              <a:gd name="connsiteY18" fmla="*/ 33485 h 610459"/>
              <a:gd name="connsiteX19" fmla="*/ 368335 w 443033"/>
              <a:gd name="connsiteY19" fmla="*/ 51516 h 610459"/>
              <a:gd name="connsiteX20" fmla="*/ 383790 w 443033"/>
              <a:gd name="connsiteY20" fmla="*/ 72122 h 610459"/>
              <a:gd name="connsiteX21" fmla="*/ 388942 w 443033"/>
              <a:gd name="connsiteY21" fmla="*/ 97880 h 610459"/>
              <a:gd name="connsiteX22" fmla="*/ 391517 w 443033"/>
              <a:gd name="connsiteY22" fmla="*/ 118486 h 610459"/>
              <a:gd name="connsiteX23" fmla="*/ 401820 w 443033"/>
              <a:gd name="connsiteY23" fmla="*/ 144244 h 610459"/>
              <a:gd name="connsiteX24" fmla="*/ 406972 w 443033"/>
              <a:gd name="connsiteY24" fmla="*/ 188032 h 610459"/>
              <a:gd name="connsiteX25" fmla="*/ 409548 w 443033"/>
              <a:gd name="connsiteY25" fmla="*/ 213788 h 610459"/>
              <a:gd name="connsiteX26" fmla="*/ 414700 w 443033"/>
              <a:gd name="connsiteY26" fmla="*/ 273032 h 610459"/>
              <a:gd name="connsiteX27" fmla="*/ 427578 w 443033"/>
              <a:gd name="connsiteY27" fmla="*/ 414700 h 610459"/>
              <a:gd name="connsiteX28" fmla="*/ 430154 w 443033"/>
              <a:gd name="connsiteY28" fmla="*/ 468792 h 610459"/>
              <a:gd name="connsiteX29" fmla="*/ 425002 w 443033"/>
              <a:gd name="connsiteY29" fmla="*/ 458488 h 610459"/>
              <a:gd name="connsiteX30" fmla="*/ 443033 w 443033"/>
              <a:gd name="connsiteY30" fmla="*/ 610459 h 610459"/>
              <a:gd name="connsiteX31" fmla="*/ 422427 w 443033"/>
              <a:gd name="connsiteY31" fmla="*/ 576974 h 610459"/>
              <a:gd name="connsiteX32" fmla="*/ 396669 w 443033"/>
              <a:gd name="connsiteY32" fmla="*/ 528034 h 610459"/>
              <a:gd name="connsiteX33" fmla="*/ 388942 w 443033"/>
              <a:gd name="connsiteY33" fmla="*/ 499700 h 610459"/>
              <a:gd name="connsiteX34" fmla="*/ 373487 w 443033"/>
              <a:gd name="connsiteY34" fmla="*/ 466215 h 610459"/>
              <a:gd name="connsiteX35" fmla="*/ 350305 w 443033"/>
              <a:gd name="connsiteY35" fmla="*/ 435306 h 610459"/>
              <a:gd name="connsiteX36" fmla="*/ 324547 w 443033"/>
              <a:gd name="connsiteY36" fmla="*/ 414700 h 610459"/>
              <a:gd name="connsiteX37" fmla="*/ 252425 w 443033"/>
              <a:gd name="connsiteY37" fmla="*/ 386366 h 610459"/>
              <a:gd name="connsiteX38" fmla="*/ 208637 w 443033"/>
              <a:gd name="connsiteY38" fmla="*/ 381215 h 610459"/>
              <a:gd name="connsiteX39" fmla="*/ 193183 w 443033"/>
              <a:gd name="connsiteY39" fmla="*/ 376063 h 610459"/>
              <a:gd name="connsiteX40" fmla="*/ 139091 w 443033"/>
              <a:gd name="connsiteY40" fmla="*/ 373487 h 610459"/>
              <a:gd name="connsiteX41" fmla="*/ 105606 w 443033"/>
              <a:gd name="connsiteY41" fmla="*/ 391518 h 610459"/>
              <a:gd name="connsiteX42" fmla="*/ 85000 w 443033"/>
              <a:gd name="connsiteY42" fmla="*/ 404397 h 610459"/>
              <a:gd name="connsiteX43" fmla="*/ 56667 w 443033"/>
              <a:gd name="connsiteY43" fmla="*/ 425003 h 610459"/>
              <a:gd name="connsiteX44" fmla="*/ 33485 w 443033"/>
              <a:gd name="connsiteY44" fmla="*/ 432730 h 610459"/>
              <a:gd name="connsiteX45" fmla="*/ 0 w 443033"/>
              <a:gd name="connsiteY45" fmla="*/ 471367 h 610459"/>
              <a:gd name="connsiteX0" fmla="*/ 0 w 443033"/>
              <a:gd name="connsiteY0" fmla="*/ 471367 h 610459"/>
              <a:gd name="connsiteX1" fmla="*/ 25757 w 443033"/>
              <a:gd name="connsiteY1" fmla="*/ 376063 h 610459"/>
              <a:gd name="connsiteX2" fmla="*/ 54091 w 443033"/>
              <a:gd name="connsiteY2" fmla="*/ 247274 h 610459"/>
              <a:gd name="connsiteX3" fmla="*/ 69545 w 443033"/>
              <a:gd name="connsiteY3" fmla="*/ 182880 h 610459"/>
              <a:gd name="connsiteX4" fmla="*/ 92727 w 443033"/>
              <a:gd name="connsiteY4" fmla="*/ 126213 h 610459"/>
              <a:gd name="connsiteX5" fmla="*/ 103031 w 443033"/>
              <a:gd name="connsiteY5" fmla="*/ 110758 h 610459"/>
              <a:gd name="connsiteX6" fmla="*/ 115909 w 443033"/>
              <a:gd name="connsiteY6" fmla="*/ 79849 h 610459"/>
              <a:gd name="connsiteX7" fmla="*/ 131364 w 443033"/>
              <a:gd name="connsiteY7" fmla="*/ 56667 h 610459"/>
              <a:gd name="connsiteX8" fmla="*/ 146819 w 443033"/>
              <a:gd name="connsiteY8" fmla="*/ 43788 h 610459"/>
              <a:gd name="connsiteX9" fmla="*/ 159698 w 443033"/>
              <a:gd name="connsiteY9" fmla="*/ 33485 h 610459"/>
              <a:gd name="connsiteX10" fmla="*/ 172576 w 443033"/>
              <a:gd name="connsiteY10" fmla="*/ 28334 h 610459"/>
              <a:gd name="connsiteX11" fmla="*/ 198334 w 443033"/>
              <a:gd name="connsiteY11" fmla="*/ 18031 h 610459"/>
              <a:gd name="connsiteX12" fmla="*/ 236971 w 443033"/>
              <a:gd name="connsiteY12" fmla="*/ 7727 h 610459"/>
              <a:gd name="connsiteX13" fmla="*/ 257577 w 443033"/>
              <a:gd name="connsiteY13" fmla="*/ 7727 h 610459"/>
              <a:gd name="connsiteX14" fmla="*/ 283335 w 443033"/>
              <a:gd name="connsiteY14" fmla="*/ 2575 h 610459"/>
              <a:gd name="connsiteX15" fmla="*/ 301365 w 443033"/>
              <a:gd name="connsiteY15" fmla="*/ 7727 h 610459"/>
              <a:gd name="connsiteX16" fmla="*/ 298789 w 443033"/>
              <a:gd name="connsiteY16" fmla="*/ 0 h 610459"/>
              <a:gd name="connsiteX17" fmla="*/ 334850 w 443033"/>
              <a:gd name="connsiteY17" fmla="*/ 10303 h 610459"/>
              <a:gd name="connsiteX18" fmla="*/ 355456 w 443033"/>
              <a:gd name="connsiteY18" fmla="*/ 33485 h 610459"/>
              <a:gd name="connsiteX19" fmla="*/ 368335 w 443033"/>
              <a:gd name="connsiteY19" fmla="*/ 51516 h 610459"/>
              <a:gd name="connsiteX20" fmla="*/ 383790 w 443033"/>
              <a:gd name="connsiteY20" fmla="*/ 72122 h 610459"/>
              <a:gd name="connsiteX21" fmla="*/ 388942 w 443033"/>
              <a:gd name="connsiteY21" fmla="*/ 97880 h 610459"/>
              <a:gd name="connsiteX22" fmla="*/ 391517 w 443033"/>
              <a:gd name="connsiteY22" fmla="*/ 118486 h 610459"/>
              <a:gd name="connsiteX23" fmla="*/ 401820 w 443033"/>
              <a:gd name="connsiteY23" fmla="*/ 144244 h 610459"/>
              <a:gd name="connsiteX24" fmla="*/ 406972 w 443033"/>
              <a:gd name="connsiteY24" fmla="*/ 188032 h 610459"/>
              <a:gd name="connsiteX25" fmla="*/ 409548 w 443033"/>
              <a:gd name="connsiteY25" fmla="*/ 213788 h 610459"/>
              <a:gd name="connsiteX26" fmla="*/ 414700 w 443033"/>
              <a:gd name="connsiteY26" fmla="*/ 273032 h 610459"/>
              <a:gd name="connsiteX27" fmla="*/ 427578 w 443033"/>
              <a:gd name="connsiteY27" fmla="*/ 414700 h 610459"/>
              <a:gd name="connsiteX28" fmla="*/ 430154 w 443033"/>
              <a:gd name="connsiteY28" fmla="*/ 468792 h 610459"/>
              <a:gd name="connsiteX29" fmla="*/ 425002 w 443033"/>
              <a:gd name="connsiteY29" fmla="*/ 458488 h 610459"/>
              <a:gd name="connsiteX30" fmla="*/ 443033 w 443033"/>
              <a:gd name="connsiteY30" fmla="*/ 610459 h 610459"/>
              <a:gd name="connsiteX31" fmla="*/ 422427 w 443033"/>
              <a:gd name="connsiteY31" fmla="*/ 576974 h 610459"/>
              <a:gd name="connsiteX32" fmla="*/ 396669 w 443033"/>
              <a:gd name="connsiteY32" fmla="*/ 528034 h 610459"/>
              <a:gd name="connsiteX33" fmla="*/ 388942 w 443033"/>
              <a:gd name="connsiteY33" fmla="*/ 499700 h 610459"/>
              <a:gd name="connsiteX34" fmla="*/ 373487 w 443033"/>
              <a:gd name="connsiteY34" fmla="*/ 466215 h 610459"/>
              <a:gd name="connsiteX35" fmla="*/ 350305 w 443033"/>
              <a:gd name="connsiteY35" fmla="*/ 435306 h 610459"/>
              <a:gd name="connsiteX36" fmla="*/ 324547 w 443033"/>
              <a:gd name="connsiteY36" fmla="*/ 414700 h 610459"/>
              <a:gd name="connsiteX37" fmla="*/ 252425 w 443033"/>
              <a:gd name="connsiteY37" fmla="*/ 386366 h 610459"/>
              <a:gd name="connsiteX38" fmla="*/ 208637 w 443033"/>
              <a:gd name="connsiteY38" fmla="*/ 381215 h 610459"/>
              <a:gd name="connsiteX39" fmla="*/ 193183 w 443033"/>
              <a:gd name="connsiteY39" fmla="*/ 376063 h 610459"/>
              <a:gd name="connsiteX40" fmla="*/ 139091 w 443033"/>
              <a:gd name="connsiteY40" fmla="*/ 373487 h 610459"/>
              <a:gd name="connsiteX41" fmla="*/ 105606 w 443033"/>
              <a:gd name="connsiteY41" fmla="*/ 391518 h 610459"/>
              <a:gd name="connsiteX42" fmla="*/ 85000 w 443033"/>
              <a:gd name="connsiteY42" fmla="*/ 404397 h 610459"/>
              <a:gd name="connsiteX43" fmla="*/ 56667 w 443033"/>
              <a:gd name="connsiteY43" fmla="*/ 425003 h 610459"/>
              <a:gd name="connsiteX44" fmla="*/ 33485 w 443033"/>
              <a:gd name="connsiteY44" fmla="*/ 432730 h 610459"/>
              <a:gd name="connsiteX45" fmla="*/ 0 w 443033"/>
              <a:gd name="connsiteY45" fmla="*/ 471367 h 610459"/>
              <a:gd name="connsiteX0" fmla="*/ 0 w 443033"/>
              <a:gd name="connsiteY0" fmla="*/ 471368 h 610460"/>
              <a:gd name="connsiteX1" fmla="*/ 25757 w 443033"/>
              <a:gd name="connsiteY1" fmla="*/ 376064 h 610460"/>
              <a:gd name="connsiteX2" fmla="*/ 54091 w 443033"/>
              <a:gd name="connsiteY2" fmla="*/ 247275 h 610460"/>
              <a:gd name="connsiteX3" fmla="*/ 69545 w 443033"/>
              <a:gd name="connsiteY3" fmla="*/ 182881 h 610460"/>
              <a:gd name="connsiteX4" fmla="*/ 92727 w 443033"/>
              <a:gd name="connsiteY4" fmla="*/ 126214 h 610460"/>
              <a:gd name="connsiteX5" fmla="*/ 103031 w 443033"/>
              <a:gd name="connsiteY5" fmla="*/ 110759 h 610460"/>
              <a:gd name="connsiteX6" fmla="*/ 115909 w 443033"/>
              <a:gd name="connsiteY6" fmla="*/ 79850 h 610460"/>
              <a:gd name="connsiteX7" fmla="*/ 131364 w 443033"/>
              <a:gd name="connsiteY7" fmla="*/ 56668 h 610460"/>
              <a:gd name="connsiteX8" fmla="*/ 146819 w 443033"/>
              <a:gd name="connsiteY8" fmla="*/ 43789 h 610460"/>
              <a:gd name="connsiteX9" fmla="*/ 159698 w 443033"/>
              <a:gd name="connsiteY9" fmla="*/ 33486 h 610460"/>
              <a:gd name="connsiteX10" fmla="*/ 172576 w 443033"/>
              <a:gd name="connsiteY10" fmla="*/ 28335 h 610460"/>
              <a:gd name="connsiteX11" fmla="*/ 198334 w 443033"/>
              <a:gd name="connsiteY11" fmla="*/ 18032 h 610460"/>
              <a:gd name="connsiteX12" fmla="*/ 236971 w 443033"/>
              <a:gd name="connsiteY12" fmla="*/ 7728 h 610460"/>
              <a:gd name="connsiteX13" fmla="*/ 257577 w 443033"/>
              <a:gd name="connsiteY13" fmla="*/ 7728 h 610460"/>
              <a:gd name="connsiteX14" fmla="*/ 265304 w 443033"/>
              <a:gd name="connsiteY14" fmla="*/ 0 h 610460"/>
              <a:gd name="connsiteX15" fmla="*/ 301365 w 443033"/>
              <a:gd name="connsiteY15" fmla="*/ 7728 h 610460"/>
              <a:gd name="connsiteX16" fmla="*/ 298789 w 443033"/>
              <a:gd name="connsiteY16" fmla="*/ 1 h 610460"/>
              <a:gd name="connsiteX17" fmla="*/ 334850 w 443033"/>
              <a:gd name="connsiteY17" fmla="*/ 10304 h 610460"/>
              <a:gd name="connsiteX18" fmla="*/ 355456 w 443033"/>
              <a:gd name="connsiteY18" fmla="*/ 33486 h 610460"/>
              <a:gd name="connsiteX19" fmla="*/ 368335 w 443033"/>
              <a:gd name="connsiteY19" fmla="*/ 51517 h 610460"/>
              <a:gd name="connsiteX20" fmla="*/ 383790 w 443033"/>
              <a:gd name="connsiteY20" fmla="*/ 72123 h 610460"/>
              <a:gd name="connsiteX21" fmla="*/ 388942 w 443033"/>
              <a:gd name="connsiteY21" fmla="*/ 97881 h 610460"/>
              <a:gd name="connsiteX22" fmla="*/ 391517 w 443033"/>
              <a:gd name="connsiteY22" fmla="*/ 118487 h 610460"/>
              <a:gd name="connsiteX23" fmla="*/ 401820 w 443033"/>
              <a:gd name="connsiteY23" fmla="*/ 144245 h 610460"/>
              <a:gd name="connsiteX24" fmla="*/ 406972 w 443033"/>
              <a:gd name="connsiteY24" fmla="*/ 188033 h 610460"/>
              <a:gd name="connsiteX25" fmla="*/ 409548 w 443033"/>
              <a:gd name="connsiteY25" fmla="*/ 213789 h 610460"/>
              <a:gd name="connsiteX26" fmla="*/ 414700 w 443033"/>
              <a:gd name="connsiteY26" fmla="*/ 273033 h 610460"/>
              <a:gd name="connsiteX27" fmla="*/ 427578 w 443033"/>
              <a:gd name="connsiteY27" fmla="*/ 414701 h 610460"/>
              <a:gd name="connsiteX28" fmla="*/ 430154 w 443033"/>
              <a:gd name="connsiteY28" fmla="*/ 468793 h 610460"/>
              <a:gd name="connsiteX29" fmla="*/ 425002 w 443033"/>
              <a:gd name="connsiteY29" fmla="*/ 458489 h 610460"/>
              <a:gd name="connsiteX30" fmla="*/ 443033 w 443033"/>
              <a:gd name="connsiteY30" fmla="*/ 610460 h 610460"/>
              <a:gd name="connsiteX31" fmla="*/ 422427 w 443033"/>
              <a:gd name="connsiteY31" fmla="*/ 576975 h 610460"/>
              <a:gd name="connsiteX32" fmla="*/ 396669 w 443033"/>
              <a:gd name="connsiteY32" fmla="*/ 528035 h 610460"/>
              <a:gd name="connsiteX33" fmla="*/ 388942 w 443033"/>
              <a:gd name="connsiteY33" fmla="*/ 499701 h 610460"/>
              <a:gd name="connsiteX34" fmla="*/ 373487 w 443033"/>
              <a:gd name="connsiteY34" fmla="*/ 466216 h 610460"/>
              <a:gd name="connsiteX35" fmla="*/ 350305 w 443033"/>
              <a:gd name="connsiteY35" fmla="*/ 435307 h 610460"/>
              <a:gd name="connsiteX36" fmla="*/ 324547 w 443033"/>
              <a:gd name="connsiteY36" fmla="*/ 414701 h 610460"/>
              <a:gd name="connsiteX37" fmla="*/ 252425 w 443033"/>
              <a:gd name="connsiteY37" fmla="*/ 386367 h 610460"/>
              <a:gd name="connsiteX38" fmla="*/ 208637 w 443033"/>
              <a:gd name="connsiteY38" fmla="*/ 381216 h 610460"/>
              <a:gd name="connsiteX39" fmla="*/ 193183 w 443033"/>
              <a:gd name="connsiteY39" fmla="*/ 376064 h 610460"/>
              <a:gd name="connsiteX40" fmla="*/ 139091 w 443033"/>
              <a:gd name="connsiteY40" fmla="*/ 373488 h 610460"/>
              <a:gd name="connsiteX41" fmla="*/ 105606 w 443033"/>
              <a:gd name="connsiteY41" fmla="*/ 391519 h 610460"/>
              <a:gd name="connsiteX42" fmla="*/ 85000 w 443033"/>
              <a:gd name="connsiteY42" fmla="*/ 404398 h 610460"/>
              <a:gd name="connsiteX43" fmla="*/ 56667 w 443033"/>
              <a:gd name="connsiteY43" fmla="*/ 425004 h 610460"/>
              <a:gd name="connsiteX44" fmla="*/ 33485 w 443033"/>
              <a:gd name="connsiteY44" fmla="*/ 432731 h 610460"/>
              <a:gd name="connsiteX45" fmla="*/ 0 w 443033"/>
              <a:gd name="connsiteY45" fmla="*/ 471368 h 610460"/>
              <a:gd name="connsiteX0" fmla="*/ 0 w 443033"/>
              <a:gd name="connsiteY0" fmla="*/ 473944 h 613036"/>
              <a:gd name="connsiteX1" fmla="*/ 25757 w 443033"/>
              <a:gd name="connsiteY1" fmla="*/ 378640 h 613036"/>
              <a:gd name="connsiteX2" fmla="*/ 54091 w 443033"/>
              <a:gd name="connsiteY2" fmla="*/ 249851 h 613036"/>
              <a:gd name="connsiteX3" fmla="*/ 69545 w 443033"/>
              <a:gd name="connsiteY3" fmla="*/ 185457 h 613036"/>
              <a:gd name="connsiteX4" fmla="*/ 92727 w 443033"/>
              <a:gd name="connsiteY4" fmla="*/ 128790 h 613036"/>
              <a:gd name="connsiteX5" fmla="*/ 103031 w 443033"/>
              <a:gd name="connsiteY5" fmla="*/ 113335 h 613036"/>
              <a:gd name="connsiteX6" fmla="*/ 115909 w 443033"/>
              <a:gd name="connsiteY6" fmla="*/ 82426 h 613036"/>
              <a:gd name="connsiteX7" fmla="*/ 131364 w 443033"/>
              <a:gd name="connsiteY7" fmla="*/ 59244 h 613036"/>
              <a:gd name="connsiteX8" fmla="*/ 146819 w 443033"/>
              <a:gd name="connsiteY8" fmla="*/ 46365 h 613036"/>
              <a:gd name="connsiteX9" fmla="*/ 159698 w 443033"/>
              <a:gd name="connsiteY9" fmla="*/ 36062 h 613036"/>
              <a:gd name="connsiteX10" fmla="*/ 172576 w 443033"/>
              <a:gd name="connsiteY10" fmla="*/ 30911 h 613036"/>
              <a:gd name="connsiteX11" fmla="*/ 198334 w 443033"/>
              <a:gd name="connsiteY11" fmla="*/ 20608 h 613036"/>
              <a:gd name="connsiteX12" fmla="*/ 236971 w 443033"/>
              <a:gd name="connsiteY12" fmla="*/ 10304 h 613036"/>
              <a:gd name="connsiteX13" fmla="*/ 257577 w 443033"/>
              <a:gd name="connsiteY13" fmla="*/ 10304 h 613036"/>
              <a:gd name="connsiteX14" fmla="*/ 260152 w 443033"/>
              <a:gd name="connsiteY14" fmla="*/ 0 h 613036"/>
              <a:gd name="connsiteX15" fmla="*/ 301365 w 443033"/>
              <a:gd name="connsiteY15" fmla="*/ 10304 h 613036"/>
              <a:gd name="connsiteX16" fmla="*/ 298789 w 443033"/>
              <a:gd name="connsiteY16" fmla="*/ 2577 h 613036"/>
              <a:gd name="connsiteX17" fmla="*/ 334850 w 443033"/>
              <a:gd name="connsiteY17" fmla="*/ 12880 h 613036"/>
              <a:gd name="connsiteX18" fmla="*/ 355456 w 443033"/>
              <a:gd name="connsiteY18" fmla="*/ 36062 h 613036"/>
              <a:gd name="connsiteX19" fmla="*/ 368335 w 443033"/>
              <a:gd name="connsiteY19" fmla="*/ 54093 h 613036"/>
              <a:gd name="connsiteX20" fmla="*/ 383790 w 443033"/>
              <a:gd name="connsiteY20" fmla="*/ 74699 h 613036"/>
              <a:gd name="connsiteX21" fmla="*/ 388942 w 443033"/>
              <a:gd name="connsiteY21" fmla="*/ 100457 h 613036"/>
              <a:gd name="connsiteX22" fmla="*/ 391517 w 443033"/>
              <a:gd name="connsiteY22" fmla="*/ 121063 h 613036"/>
              <a:gd name="connsiteX23" fmla="*/ 401820 w 443033"/>
              <a:gd name="connsiteY23" fmla="*/ 146821 h 613036"/>
              <a:gd name="connsiteX24" fmla="*/ 406972 w 443033"/>
              <a:gd name="connsiteY24" fmla="*/ 190609 h 613036"/>
              <a:gd name="connsiteX25" fmla="*/ 409548 w 443033"/>
              <a:gd name="connsiteY25" fmla="*/ 216365 h 613036"/>
              <a:gd name="connsiteX26" fmla="*/ 414700 w 443033"/>
              <a:gd name="connsiteY26" fmla="*/ 275609 h 613036"/>
              <a:gd name="connsiteX27" fmla="*/ 427578 w 443033"/>
              <a:gd name="connsiteY27" fmla="*/ 417277 h 613036"/>
              <a:gd name="connsiteX28" fmla="*/ 430154 w 443033"/>
              <a:gd name="connsiteY28" fmla="*/ 471369 h 613036"/>
              <a:gd name="connsiteX29" fmla="*/ 425002 w 443033"/>
              <a:gd name="connsiteY29" fmla="*/ 461065 h 613036"/>
              <a:gd name="connsiteX30" fmla="*/ 443033 w 443033"/>
              <a:gd name="connsiteY30" fmla="*/ 613036 h 613036"/>
              <a:gd name="connsiteX31" fmla="*/ 422427 w 443033"/>
              <a:gd name="connsiteY31" fmla="*/ 579551 h 613036"/>
              <a:gd name="connsiteX32" fmla="*/ 396669 w 443033"/>
              <a:gd name="connsiteY32" fmla="*/ 530611 h 613036"/>
              <a:gd name="connsiteX33" fmla="*/ 388942 w 443033"/>
              <a:gd name="connsiteY33" fmla="*/ 502277 h 613036"/>
              <a:gd name="connsiteX34" fmla="*/ 373487 w 443033"/>
              <a:gd name="connsiteY34" fmla="*/ 468792 h 613036"/>
              <a:gd name="connsiteX35" fmla="*/ 350305 w 443033"/>
              <a:gd name="connsiteY35" fmla="*/ 437883 h 613036"/>
              <a:gd name="connsiteX36" fmla="*/ 324547 w 443033"/>
              <a:gd name="connsiteY36" fmla="*/ 417277 h 613036"/>
              <a:gd name="connsiteX37" fmla="*/ 252425 w 443033"/>
              <a:gd name="connsiteY37" fmla="*/ 388943 h 613036"/>
              <a:gd name="connsiteX38" fmla="*/ 208637 w 443033"/>
              <a:gd name="connsiteY38" fmla="*/ 383792 h 613036"/>
              <a:gd name="connsiteX39" fmla="*/ 193183 w 443033"/>
              <a:gd name="connsiteY39" fmla="*/ 378640 h 613036"/>
              <a:gd name="connsiteX40" fmla="*/ 139091 w 443033"/>
              <a:gd name="connsiteY40" fmla="*/ 376064 h 613036"/>
              <a:gd name="connsiteX41" fmla="*/ 105606 w 443033"/>
              <a:gd name="connsiteY41" fmla="*/ 394095 h 613036"/>
              <a:gd name="connsiteX42" fmla="*/ 85000 w 443033"/>
              <a:gd name="connsiteY42" fmla="*/ 406974 h 613036"/>
              <a:gd name="connsiteX43" fmla="*/ 56667 w 443033"/>
              <a:gd name="connsiteY43" fmla="*/ 427580 h 613036"/>
              <a:gd name="connsiteX44" fmla="*/ 33485 w 443033"/>
              <a:gd name="connsiteY44" fmla="*/ 435307 h 613036"/>
              <a:gd name="connsiteX45" fmla="*/ 0 w 443033"/>
              <a:gd name="connsiteY45" fmla="*/ 473944 h 613036"/>
              <a:gd name="connsiteX0" fmla="*/ 0 w 443033"/>
              <a:gd name="connsiteY0" fmla="*/ 474056 h 613148"/>
              <a:gd name="connsiteX1" fmla="*/ 25757 w 443033"/>
              <a:gd name="connsiteY1" fmla="*/ 378752 h 613148"/>
              <a:gd name="connsiteX2" fmla="*/ 54091 w 443033"/>
              <a:gd name="connsiteY2" fmla="*/ 249963 h 613148"/>
              <a:gd name="connsiteX3" fmla="*/ 69545 w 443033"/>
              <a:gd name="connsiteY3" fmla="*/ 185569 h 613148"/>
              <a:gd name="connsiteX4" fmla="*/ 92727 w 443033"/>
              <a:gd name="connsiteY4" fmla="*/ 128902 h 613148"/>
              <a:gd name="connsiteX5" fmla="*/ 103031 w 443033"/>
              <a:gd name="connsiteY5" fmla="*/ 113447 h 613148"/>
              <a:gd name="connsiteX6" fmla="*/ 115909 w 443033"/>
              <a:gd name="connsiteY6" fmla="*/ 82538 h 613148"/>
              <a:gd name="connsiteX7" fmla="*/ 131364 w 443033"/>
              <a:gd name="connsiteY7" fmla="*/ 59356 h 613148"/>
              <a:gd name="connsiteX8" fmla="*/ 146819 w 443033"/>
              <a:gd name="connsiteY8" fmla="*/ 46477 h 613148"/>
              <a:gd name="connsiteX9" fmla="*/ 159698 w 443033"/>
              <a:gd name="connsiteY9" fmla="*/ 36174 h 613148"/>
              <a:gd name="connsiteX10" fmla="*/ 172576 w 443033"/>
              <a:gd name="connsiteY10" fmla="*/ 31023 h 613148"/>
              <a:gd name="connsiteX11" fmla="*/ 198334 w 443033"/>
              <a:gd name="connsiteY11" fmla="*/ 20720 h 613148"/>
              <a:gd name="connsiteX12" fmla="*/ 236971 w 443033"/>
              <a:gd name="connsiteY12" fmla="*/ 10416 h 613148"/>
              <a:gd name="connsiteX13" fmla="*/ 236970 w 443033"/>
              <a:gd name="connsiteY13" fmla="*/ 5265 h 613148"/>
              <a:gd name="connsiteX14" fmla="*/ 260152 w 443033"/>
              <a:gd name="connsiteY14" fmla="*/ 112 h 613148"/>
              <a:gd name="connsiteX15" fmla="*/ 301365 w 443033"/>
              <a:gd name="connsiteY15" fmla="*/ 10416 h 613148"/>
              <a:gd name="connsiteX16" fmla="*/ 298789 w 443033"/>
              <a:gd name="connsiteY16" fmla="*/ 2689 h 613148"/>
              <a:gd name="connsiteX17" fmla="*/ 334850 w 443033"/>
              <a:gd name="connsiteY17" fmla="*/ 12992 h 613148"/>
              <a:gd name="connsiteX18" fmla="*/ 355456 w 443033"/>
              <a:gd name="connsiteY18" fmla="*/ 36174 h 613148"/>
              <a:gd name="connsiteX19" fmla="*/ 368335 w 443033"/>
              <a:gd name="connsiteY19" fmla="*/ 54205 h 613148"/>
              <a:gd name="connsiteX20" fmla="*/ 383790 w 443033"/>
              <a:gd name="connsiteY20" fmla="*/ 74811 h 613148"/>
              <a:gd name="connsiteX21" fmla="*/ 388942 w 443033"/>
              <a:gd name="connsiteY21" fmla="*/ 100569 h 613148"/>
              <a:gd name="connsiteX22" fmla="*/ 391517 w 443033"/>
              <a:gd name="connsiteY22" fmla="*/ 121175 h 613148"/>
              <a:gd name="connsiteX23" fmla="*/ 401820 w 443033"/>
              <a:gd name="connsiteY23" fmla="*/ 146933 h 613148"/>
              <a:gd name="connsiteX24" fmla="*/ 406972 w 443033"/>
              <a:gd name="connsiteY24" fmla="*/ 190721 h 613148"/>
              <a:gd name="connsiteX25" fmla="*/ 409548 w 443033"/>
              <a:gd name="connsiteY25" fmla="*/ 216477 h 613148"/>
              <a:gd name="connsiteX26" fmla="*/ 414700 w 443033"/>
              <a:gd name="connsiteY26" fmla="*/ 275721 h 613148"/>
              <a:gd name="connsiteX27" fmla="*/ 427578 w 443033"/>
              <a:gd name="connsiteY27" fmla="*/ 417389 h 613148"/>
              <a:gd name="connsiteX28" fmla="*/ 430154 w 443033"/>
              <a:gd name="connsiteY28" fmla="*/ 471481 h 613148"/>
              <a:gd name="connsiteX29" fmla="*/ 425002 w 443033"/>
              <a:gd name="connsiteY29" fmla="*/ 461177 h 613148"/>
              <a:gd name="connsiteX30" fmla="*/ 443033 w 443033"/>
              <a:gd name="connsiteY30" fmla="*/ 613148 h 613148"/>
              <a:gd name="connsiteX31" fmla="*/ 422427 w 443033"/>
              <a:gd name="connsiteY31" fmla="*/ 579663 h 613148"/>
              <a:gd name="connsiteX32" fmla="*/ 396669 w 443033"/>
              <a:gd name="connsiteY32" fmla="*/ 530723 h 613148"/>
              <a:gd name="connsiteX33" fmla="*/ 388942 w 443033"/>
              <a:gd name="connsiteY33" fmla="*/ 502389 h 613148"/>
              <a:gd name="connsiteX34" fmla="*/ 373487 w 443033"/>
              <a:gd name="connsiteY34" fmla="*/ 468904 h 613148"/>
              <a:gd name="connsiteX35" fmla="*/ 350305 w 443033"/>
              <a:gd name="connsiteY35" fmla="*/ 437995 h 613148"/>
              <a:gd name="connsiteX36" fmla="*/ 324547 w 443033"/>
              <a:gd name="connsiteY36" fmla="*/ 417389 h 613148"/>
              <a:gd name="connsiteX37" fmla="*/ 252425 w 443033"/>
              <a:gd name="connsiteY37" fmla="*/ 389055 h 613148"/>
              <a:gd name="connsiteX38" fmla="*/ 208637 w 443033"/>
              <a:gd name="connsiteY38" fmla="*/ 383904 h 613148"/>
              <a:gd name="connsiteX39" fmla="*/ 193183 w 443033"/>
              <a:gd name="connsiteY39" fmla="*/ 378752 h 613148"/>
              <a:gd name="connsiteX40" fmla="*/ 139091 w 443033"/>
              <a:gd name="connsiteY40" fmla="*/ 376176 h 613148"/>
              <a:gd name="connsiteX41" fmla="*/ 105606 w 443033"/>
              <a:gd name="connsiteY41" fmla="*/ 394207 h 613148"/>
              <a:gd name="connsiteX42" fmla="*/ 85000 w 443033"/>
              <a:gd name="connsiteY42" fmla="*/ 407086 h 613148"/>
              <a:gd name="connsiteX43" fmla="*/ 56667 w 443033"/>
              <a:gd name="connsiteY43" fmla="*/ 427692 h 613148"/>
              <a:gd name="connsiteX44" fmla="*/ 33485 w 443033"/>
              <a:gd name="connsiteY44" fmla="*/ 435419 h 613148"/>
              <a:gd name="connsiteX45" fmla="*/ 0 w 443033"/>
              <a:gd name="connsiteY45" fmla="*/ 474056 h 613148"/>
              <a:gd name="connsiteX0" fmla="*/ 0 w 443033"/>
              <a:gd name="connsiteY0" fmla="*/ 475231 h 614323"/>
              <a:gd name="connsiteX1" fmla="*/ 25757 w 443033"/>
              <a:gd name="connsiteY1" fmla="*/ 379927 h 614323"/>
              <a:gd name="connsiteX2" fmla="*/ 54091 w 443033"/>
              <a:gd name="connsiteY2" fmla="*/ 251138 h 614323"/>
              <a:gd name="connsiteX3" fmla="*/ 69545 w 443033"/>
              <a:gd name="connsiteY3" fmla="*/ 186744 h 614323"/>
              <a:gd name="connsiteX4" fmla="*/ 92727 w 443033"/>
              <a:gd name="connsiteY4" fmla="*/ 130077 h 614323"/>
              <a:gd name="connsiteX5" fmla="*/ 103031 w 443033"/>
              <a:gd name="connsiteY5" fmla="*/ 114622 h 614323"/>
              <a:gd name="connsiteX6" fmla="*/ 115909 w 443033"/>
              <a:gd name="connsiteY6" fmla="*/ 83713 h 614323"/>
              <a:gd name="connsiteX7" fmla="*/ 131364 w 443033"/>
              <a:gd name="connsiteY7" fmla="*/ 60531 h 614323"/>
              <a:gd name="connsiteX8" fmla="*/ 146819 w 443033"/>
              <a:gd name="connsiteY8" fmla="*/ 47652 h 614323"/>
              <a:gd name="connsiteX9" fmla="*/ 159698 w 443033"/>
              <a:gd name="connsiteY9" fmla="*/ 37349 h 614323"/>
              <a:gd name="connsiteX10" fmla="*/ 172576 w 443033"/>
              <a:gd name="connsiteY10" fmla="*/ 32198 h 614323"/>
              <a:gd name="connsiteX11" fmla="*/ 198334 w 443033"/>
              <a:gd name="connsiteY11" fmla="*/ 21895 h 614323"/>
              <a:gd name="connsiteX12" fmla="*/ 236971 w 443033"/>
              <a:gd name="connsiteY12" fmla="*/ 11591 h 614323"/>
              <a:gd name="connsiteX13" fmla="*/ 226667 w 443033"/>
              <a:gd name="connsiteY13" fmla="*/ 1288 h 614323"/>
              <a:gd name="connsiteX14" fmla="*/ 260152 w 443033"/>
              <a:gd name="connsiteY14" fmla="*/ 1287 h 614323"/>
              <a:gd name="connsiteX15" fmla="*/ 301365 w 443033"/>
              <a:gd name="connsiteY15" fmla="*/ 11591 h 614323"/>
              <a:gd name="connsiteX16" fmla="*/ 298789 w 443033"/>
              <a:gd name="connsiteY16" fmla="*/ 3864 h 614323"/>
              <a:gd name="connsiteX17" fmla="*/ 334850 w 443033"/>
              <a:gd name="connsiteY17" fmla="*/ 14167 h 614323"/>
              <a:gd name="connsiteX18" fmla="*/ 355456 w 443033"/>
              <a:gd name="connsiteY18" fmla="*/ 37349 h 614323"/>
              <a:gd name="connsiteX19" fmla="*/ 368335 w 443033"/>
              <a:gd name="connsiteY19" fmla="*/ 55380 h 614323"/>
              <a:gd name="connsiteX20" fmla="*/ 383790 w 443033"/>
              <a:gd name="connsiteY20" fmla="*/ 75986 h 614323"/>
              <a:gd name="connsiteX21" fmla="*/ 388942 w 443033"/>
              <a:gd name="connsiteY21" fmla="*/ 101744 h 614323"/>
              <a:gd name="connsiteX22" fmla="*/ 391517 w 443033"/>
              <a:gd name="connsiteY22" fmla="*/ 122350 h 614323"/>
              <a:gd name="connsiteX23" fmla="*/ 401820 w 443033"/>
              <a:gd name="connsiteY23" fmla="*/ 148108 h 614323"/>
              <a:gd name="connsiteX24" fmla="*/ 406972 w 443033"/>
              <a:gd name="connsiteY24" fmla="*/ 191896 h 614323"/>
              <a:gd name="connsiteX25" fmla="*/ 409548 w 443033"/>
              <a:gd name="connsiteY25" fmla="*/ 217652 h 614323"/>
              <a:gd name="connsiteX26" fmla="*/ 414700 w 443033"/>
              <a:gd name="connsiteY26" fmla="*/ 276896 h 614323"/>
              <a:gd name="connsiteX27" fmla="*/ 427578 w 443033"/>
              <a:gd name="connsiteY27" fmla="*/ 418564 h 614323"/>
              <a:gd name="connsiteX28" fmla="*/ 430154 w 443033"/>
              <a:gd name="connsiteY28" fmla="*/ 472656 h 614323"/>
              <a:gd name="connsiteX29" fmla="*/ 425002 w 443033"/>
              <a:gd name="connsiteY29" fmla="*/ 462352 h 614323"/>
              <a:gd name="connsiteX30" fmla="*/ 443033 w 443033"/>
              <a:gd name="connsiteY30" fmla="*/ 614323 h 614323"/>
              <a:gd name="connsiteX31" fmla="*/ 422427 w 443033"/>
              <a:gd name="connsiteY31" fmla="*/ 580838 h 614323"/>
              <a:gd name="connsiteX32" fmla="*/ 396669 w 443033"/>
              <a:gd name="connsiteY32" fmla="*/ 531898 h 614323"/>
              <a:gd name="connsiteX33" fmla="*/ 388942 w 443033"/>
              <a:gd name="connsiteY33" fmla="*/ 503564 h 614323"/>
              <a:gd name="connsiteX34" fmla="*/ 373487 w 443033"/>
              <a:gd name="connsiteY34" fmla="*/ 470079 h 614323"/>
              <a:gd name="connsiteX35" fmla="*/ 350305 w 443033"/>
              <a:gd name="connsiteY35" fmla="*/ 439170 h 614323"/>
              <a:gd name="connsiteX36" fmla="*/ 324547 w 443033"/>
              <a:gd name="connsiteY36" fmla="*/ 418564 h 614323"/>
              <a:gd name="connsiteX37" fmla="*/ 252425 w 443033"/>
              <a:gd name="connsiteY37" fmla="*/ 390230 h 614323"/>
              <a:gd name="connsiteX38" fmla="*/ 208637 w 443033"/>
              <a:gd name="connsiteY38" fmla="*/ 385079 h 614323"/>
              <a:gd name="connsiteX39" fmla="*/ 193183 w 443033"/>
              <a:gd name="connsiteY39" fmla="*/ 379927 h 614323"/>
              <a:gd name="connsiteX40" fmla="*/ 139091 w 443033"/>
              <a:gd name="connsiteY40" fmla="*/ 377351 h 614323"/>
              <a:gd name="connsiteX41" fmla="*/ 105606 w 443033"/>
              <a:gd name="connsiteY41" fmla="*/ 395382 h 614323"/>
              <a:gd name="connsiteX42" fmla="*/ 85000 w 443033"/>
              <a:gd name="connsiteY42" fmla="*/ 408261 h 614323"/>
              <a:gd name="connsiteX43" fmla="*/ 56667 w 443033"/>
              <a:gd name="connsiteY43" fmla="*/ 428867 h 614323"/>
              <a:gd name="connsiteX44" fmla="*/ 33485 w 443033"/>
              <a:gd name="connsiteY44" fmla="*/ 436594 h 614323"/>
              <a:gd name="connsiteX45" fmla="*/ 0 w 443033"/>
              <a:gd name="connsiteY45" fmla="*/ 475231 h 614323"/>
              <a:gd name="connsiteX0" fmla="*/ 0 w 443033"/>
              <a:gd name="connsiteY0" fmla="*/ 475231 h 614323"/>
              <a:gd name="connsiteX1" fmla="*/ 25757 w 443033"/>
              <a:gd name="connsiteY1" fmla="*/ 379927 h 614323"/>
              <a:gd name="connsiteX2" fmla="*/ 54091 w 443033"/>
              <a:gd name="connsiteY2" fmla="*/ 251138 h 614323"/>
              <a:gd name="connsiteX3" fmla="*/ 69545 w 443033"/>
              <a:gd name="connsiteY3" fmla="*/ 186744 h 614323"/>
              <a:gd name="connsiteX4" fmla="*/ 92727 w 443033"/>
              <a:gd name="connsiteY4" fmla="*/ 130077 h 614323"/>
              <a:gd name="connsiteX5" fmla="*/ 103031 w 443033"/>
              <a:gd name="connsiteY5" fmla="*/ 114622 h 614323"/>
              <a:gd name="connsiteX6" fmla="*/ 115909 w 443033"/>
              <a:gd name="connsiteY6" fmla="*/ 83713 h 614323"/>
              <a:gd name="connsiteX7" fmla="*/ 131364 w 443033"/>
              <a:gd name="connsiteY7" fmla="*/ 60531 h 614323"/>
              <a:gd name="connsiteX8" fmla="*/ 146819 w 443033"/>
              <a:gd name="connsiteY8" fmla="*/ 47652 h 614323"/>
              <a:gd name="connsiteX9" fmla="*/ 159698 w 443033"/>
              <a:gd name="connsiteY9" fmla="*/ 37349 h 614323"/>
              <a:gd name="connsiteX10" fmla="*/ 172576 w 443033"/>
              <a:gd name="connsiteY10" fmla="*/ 32198 h 614323"/>
              <a:gd name="connsiteX11" fmla="*/ 198334 w 443033"/>
              <a:gd name="connsiteY11" fmla="*/ 21895 h 614323"/>
              <a:gd name="connsiteX12" fmla="*/ 200910 w 443033"/>
              <a:gd name="connsiteY12" fmla="*/ 11591 h 614323"/>
              <a:gd name="connsiteX13" fmla="*/ 226667 w 443033"/>
              <a:gd name="connsiteY13" fmla="*/ 1288 h 614323"/>
              <a:gd name="connsiteX14" fmla="*/ 260152 w 443033"/>
              <a:gd name="connsiteY14" fmla="*/ 1287 h 614323"/>
              <a:gd name="connsiteX15" fmla="*/ 301365 w 443033"/>
              <a:gd name="connsiteY15" fmla="*/ 11591 h 614323"/>
              <a:gd name="connsiteX16" fmla="*/ 298789 w 443033"/>
              <a:gd name="connsiteY16" fmla="*/ 3864 h 614323"/>
              <a:gd name="connsiteX17" fmla="*/ 334850 w 443033"/>
              <a:gd name="connsiteY17" fmla="*/ 14167 h 614323"/>
              <a:gd name="connsiteX18" fmla="*/ 355456 w 443033"/>
              <a:gd name="connsiteY18" fmla="*/ 37349 h 614323"/>
              <a:gd name="connsiteX19" fmla="*/ 368335 w 443033"/>
              <a:gd name="connsiteY19" fmla="*/ 55380 h 614323"/>
              <a:gd name="connsiteX20" fmla="*/ 383790 w 443033"/>
              <a:gd name="connsiteY20" fmla="*/ 75986 h 614323"/>
              <a:gd name="connsiteX21" fmla="*/ 388942 w 443033"/>
              <a:gd name="connsiteY21" fmla="*/ 101744 h 614323"/>
              <a:gd name="connsiteX22" fmla="*/ 391517 w 443033"/>
              <a:gd name="connsiteY22" fmla="*/ 122350 h 614323"/>
              <a:gd name="connsiteX23" fmla="*/ 401820 w 443033"/>
              <a:gd name="connsiteY23" fmla="*/ 148108 h 614323"/>
              <a:gd name="connsiteX24" fmla="*/ 406972 w 443033"/>
              <a:gd name="connsiteY24" fmla="*/ 191896 h 614323"/>
              <a:gd name="connsiteX25" fmla="*/ 409548 w 443033"/>
              <a:gd name="connsiteY25" fmla="*/ 217652 h 614323"/>
              <a:gd name="connsiteX26" fmla="*/ 414700 w 443033"/>
              <a:gd name="connsiteY26" fmla="*/ 276896 h 614323"/>
              <a:gd name="connsiteX27" fmla="*/ 427578 w 443033"/>
              <a:gd name="connsiteY27" fmla="*/ 418564 h 614323"/>
              <a:gd name="connsiteX28" fmla="*/ 430154 w 443033"/>
              <a:gd name="connsiteY28" fmla="*/ 472656 h 614323"/>
              <a:gd name="connsiteX29" fmla="*/ 425002 w 443033"/>
              <a:gd name="connsiteY29" fmla="*/ 462352 h 614323"/>
              <a:gd name="connsiteX30" fmla="*/ 443033 w 443033"/>
              <a:gd name="connsiteY30" fmla="*/ 614323 h 614323"/>
              <a:gd name="connsiteX31" fmla="*/ 422427 w 443033"/>
              <a:gd name="connsiteY31" fmla="*/ 580838 h 614323"/>
              <a:gd name="connsiteX32" fmla="*/ 396669 w 443033"/>
              <a:gd name="connsiteY32" fmla="*/ 531898 h 614323"/>
              <a:gd name="connsiteX33" fmla="*/ 388942 w 443033"/>
              <a:gd name="connsiteY33" fmla="*/ 503564 h 614323"/>
              <a:gd name="connsiteX34" fmla="*/ 373487 w 443033"/>
              <a:gd name="connsiteY34" fmla="*/ 470079 h 614323"/>
              <a:gd name="connsiteX35" fmla="*/ 350305 w 443033"/>
              <a:gd name="connsiteY35" fmla="*/ 439170 h 614323"/>
              <a:gd name="connsiteX36" fmla="*/ 324547 w 443033"/>
              <a:gd name="connsiteY36" fmla="*/ 418564 h 614323"/>
              <a:gd name="connsiteX37" fmla="*/ 252425 w 443033"/>
              <a:gd name="connsiteY37" fmla="*/ 390230 h 614323"/>
              <a:gd name="connsiteX38" fmla="*/ 208637 w 443033"/>
              <a:gd name="connsiteY38" fmla="*/ 385079 h 614323"/>
              <a:gd name="connsiteX39" fmla="*/ 193183 w 443033"/>
              <a:gd name="connsiteY39" fmla="*/ 379927 h 614323"/>
              <a:gd name="connsiteX40" fmla="*/ 139091 w 443033"/>
              <a:gd name="connsiteY40" fmla="*/ 377351 h 614323"/>
              <a:gd name="connsiteX41" fmla="*/ 105606 w 443033"/>
              <a:gd name="connsiteY41" fmla="*/ 395382 h 614323"/>
              <a:gd name="connsiteX42" fmla="*/ 85000 w 443033"/>
              <a:gd name="connsiteY42" fmla="*/ 408261 h 614323"/>
              <a:gd name="connsiteX43" fmla="*/ 56667 w 443033"/>
              <a:gd name="connsiteY43" fmla="*/ 428867 h 614323"/>
              <a:gd name="connsiteX44" fmla="*/ 33485 w 443033"/>
              <a:gd name="connsiteY44" fmla="*/ 436594 h 614323"/>
              <a:gd name="connsiteX45" fmla="*/ 0 w 443033"/>
              <a:gd name="connsiteY45" fmla="*/ 475231 h 614323"/>
              <a:gd name="connsiteX0" fmla="*/ 0 w 443033"/>
              <a:gd name="connsiteY0" fmla="*/ 474337 h 613429"/>
              <a:gd name="connsiteX1" fmla="*/ 25757 w 443033"/>
              <a:gd name="connsiteY1" fmla="*/ 379033 h 613429"/>
              <a:gd name="connsiteX2" fmla="*/ 54091 w 443033"/>
              <a:gd name="connsiteY2" fmla="*/ 250244 h 613429"/>
              <a:gd name="connsiteX3" fmla="*/ 69545 w 443033"/>
              <a:gd name="connsiteY3" fmla="*/ 185850 h 613429"/>
              <a:gd name="connsiteX4" fmla="*/ 92727 w 443033"/>
              <a:gd name="connsiteY4" fmla="*/ 129183 h 613429"/>
              <a:gd name="connsiteX5" fmla="*/ 103031 w 443033"/>
              <a:gd name="connsiteY5" fmla="*/ 113728 h 613429"/>
              <a:gd name="connsiteX6" fmla="*/ 115909 w 443033"/>
              <a:gd name="connsiteY6" fmla="*/ 82819 h 613429"/>
              <a:gd name="connsiteX7" fmla="*/ 131364 w 443033"/>
              <a:gd name="connsiteY7" fmla="*/ 59637 h 613429"/>
              <a:gd name="connsiteX8" fmla="*/ 146819 w 443033"/>
              <a:gd name="connsiteY8" fmla="*/ 46758 h 613429"/>
              <a:gd name="connsiteX9" fmla="*/ 159698 w 443033"/>
              <a:gd name="connsiteY9" fmla="*/ 36455 h 613429"/>
              <a:gd name="connsiteX10" fmla="*/ 172576 w 443033"/>
              <a:gd name="connsiteY10" fmla="*/ 31304 h 613429"/>
              <a:gd name="connsiteX11" fmla="*/ 198334 w 443033"/>
              <a:gd name="connsiteY11" fmla="*/ 21001 h 613429"/>
              <a:gd name="connsiteX12" fmla="*/ 200910 w 443033"/>
              <a:gd name="connsiteY12" fmla="*/ 10697 h 613429"/>
              <a:gd name="connsiteX13" fmla="*/ 231819 w 443033"/>
              <a:gd name="connsiteY13" fmla="*/ 2969 h 613429"/>
              <a:gd name="connsiteX14" fmla="*/ 260152 w 443033"/>
              <a:gd name="connsiteY14" fmla="*/ 393 h 613429"/>
              <a:gd name="connsiteX15" fmla="*/ 301365 w 443033"/>
              <a:gd name="connsiteY15" fmla="*/ 10697 h 613429"/>
              <a:gd name="connsiteX16" fmla="*/ 298789 w 443033"/>
              <a:gd name="connsiteY16" fmla="*/ 2970 h 613429"/>
              <a:gd name="connsiteX17" fmla="*/ 334850 w 443033"/>
              <a:gd name="connsiteY17" fmla="*/ 13273 h 613429"/>
              <a:gd name="connsiteX18" fmla="*/ 355456 w 443033"/>
              <a:gd name="connsiteY18" fmla="*/ 36455 h 613429"/>
              <a:gd name="connsiteX19" fmla="*/ 368335 w 443033"/>
              <a:gd name="connsiteY19" fmla="*/ 54486 h 613429"/>
              <a:gd name="connsiteX20" fmla="*/ 383790 w 443033"/>
              <a:gd name="connsiteY20" fmla="*/ 75092 h 613429"/>
              <a:gd name="connsiteX21" fmla="*/ 388942 w 443033"/>
              <a:gd name="connsiteY21" fmla="*/ 100850 h 613429"/>
              <a:gd name="connsiteX22" fmla="*/ 391517 w 443033"/>
              <a:gd name="connsiteY22" fmla="*/ 121456 h 613429"/>
              <a:gd name="connsiteX23" fmla="*/ 401820 w 443033"/>
              <a:gd name="connsiteY23" fmla="*/ 147214 h 613429"/>
              <a:gd name="connsiteX24" fmla="*/ 406972 w 443033"/>
              <a:gd name="connsiteY24" fmla="*/ 191002 h 613429"/>
              <a:gd name="connsiteX25" fmla="*/ 409548 w 443033"/>
              <a:gd name="connsiteY25" fmla="*/ 216758 h 613429"/>
              <a:gd name="connsiteX26" fmla="*/ 414700 w 443033"/>
              <a:gd name="connsiteY26" fmla="*/ 276002 h 613429"/>
              <a:gd name="connsiteX27" fmla="*/ 427578 w 443033"/>
              <a:gd name="connsiteY27" fmla="*/ 417670 h 613429"/>
              <a:gd name="connsiteX28" fmla="*/ 430154 w 443033"/>
              <a:gd name="connsiteY28" fmla="*/ 471762 h 613429"/>
              <a:gd name="connsiteX29" fmla="*/ 425002 w 443033"/>
              <a:gd name="connsiteY29" fmla="*/ 461458 h 613429"/>
              <a:gd name="connsiteX30" fmla="*/ 443033 w 443033"/>
              <a:gd name="connsiteY30" fmla="*/ 613429 h 613429"/>
              <a:gd name="connsiteX31" fmla="*/ 422427 w 443033"/>
              <a:gd name="connsiteY31" fmla="*/ 579944 h 613429"/>
              <a:gd name="connsiteX32" fmla="*/ 396669 w 443033"/>
              <a:gd name="connsiteY32" fmla="*/ 531004 h 613429"/>
              <a:gd name="connsiteX33" fmla="*/ 388942 w 443033"/>
              <a:gd name="connsiteY33" fmla="*/ 502670 h 613429"/>
              <a:gd name="connsiteX34" fmla="*/ 373487 w 443033"/>
              <a:gd name="connsiteY34" fmla="*/ 469185 h 613429"/>
              <a:gd name="connsiteX35" fmla="*/ 350305 w 443033"/>
              <a:gd name="connsiteY35" fmla="*/ 438276 h 613429"/>
              <a:gd name="connsiteX36" fmla="*/ 324547 w 443033"/>
              <a:gd name="connsiteY36" fmla="*/ 417670 h 613429"/>
              <a:gd name="connsiteX37" fmla="*/ 252425 w 443033"/>
              <a:gd name="connsiteY37" fmla="*/ 389336 h 613429"/>
              <a:gd name="connsiteX38" fmla="*/ 208637 w 443033"/>
              <a:gd name="connsiteY38" fmla="*/ 384185 h 613429"/>
              <a:gd name="connsiteX39" fmla="*/ 193183 w 443033"/>
              <a:gd name="connsiteY39" fmla="*/ 379033 h 613429"/>
              <a:gd name="connsiteX40" fmla="*/ 139091 w 443033"/>
              <a:gd name="connsiteY40" fmla="*/ 376457 h 613429"/>
              <a:gd name="connsiteX41" fmla="*/ 105606 w 443033"/>
              <a:gd name="connsiteY41" fmla="*/ 394488 h 613429"/>
              <a:gd name="connsiteX42" fmla="*/ 85000 w 443033"/>
              <a:gd name="connsiteY42" fmla="*/ 407367 h 613429"/>
              <a:gd name="connsiteX43" fmla="*/ 56667 w 443033"/>
              <a:gd name="connsiteY43" fmla="*/ 427973 h 613429"/>
              <a:gd name="connsiteX44" fmla="*/ 33485 w 443033"/>
              <a:gd name="connsiteY44" fmla="*/ 435700 h 613429"/>
              <a:gd name="connsiteX45" fmla="*/ 0 w 443033"/>
              <a:gd name="connsiteY45" fmla="*/ 474337 h 613429"/>
              <a:gd name="connsiteX0" fmla="*/ 0 w 443033"/>
              <a:gd name="connsiteY0" fmla="*/ 476518 h 615610"/>
              <a:gd name="connsiteX1" fmla="*/ 25757 w 443033"/>
              <a:gd name="connsiteY1" fmla="*/ 381214 h 615610"/>
              <a:gd name="connsiteX2" fmla="*/ 54091 w 443033"/>
              <a:gd name="connsiteY2" fmla="*/ 252425 h 615610"/>
              <a:gd name="connsiteX3" fmla="*/ 69545 w 443033"/>
              <a:gd name="connsiteY3" fmla="*/ 188031 h 615610"/>
              <a:gd name="connsiteX4" fmla="*/ 92727 w 443033"/>
              <a:gd name="connsiteY4" fmla="*/ 131364 h 615610"/>
              <a:gd name="connsiteX5" fmla="*/ 103031 w 443033"/>
              <a:gd name="connsiteY5" fmla="*/ 115909 h 615610"/>
              <a:gd name="connsiteX6" fmla="*/ 115909 w 443033"/>
              <a:gd name="connsiteY6" fmla="*/ 85000 h 615610"/>
              <a:gd name="connsiteX7" fmla="*/ 131364 w 443033"/>
              <a:gd name="connsiteY7" fmla="*/ 61818 h 615610"/>
              <a:gd name="connsiteX8" fmla="*/ 146819 w 443033"/>
              <a:gd name="connsiteY8" fmla="*/ 48939 h 615610"/>
              <a:gd name="connsiteX9" fmla="*/ 159698 w 443033"/>
              <a:gd name="connsiteY9" fmla="*/ 38636 h 615610"/>
              <a:gd name="connsiteX10" fmla="*/ 172576 w 443033"/>
              <a:gd name="connsiteY10" fmla="*/ 33485 h 615610"/>
              <a:gd name="connsiteX11" fmla="*/ 198334 w 443033"/>
              <a:gd name="connsiteY11" fmla="*/ 23182 h 615610"/>
              <a:gd name="connsiteX12" fmla="*/ 200910 w 443033"/>
              <a:gd name="connsiteY12" fmla="*/ 12878 h 615610"/>
              <a:gd name="connsiteX13" fmla="*/ 231819 w 443033"/>
              <a:gd name="connsiteY13" fmla="*/ 5150 h 615610"/>
              <a:gd name="connsiteX14" fmla="*/ 260152 w 443033"/>
              <a:gd name="connsiteY14" fmla="*/ 2574 h 615610"/>
              <a:gd name="connsiteX15" fmla="*/ 301365 w 443033"/>
              <a:gd name="connsiteY15" fmla="*/ 12878 h 615610"/>
              <a:gd name="connsiteX16" fmla="*/ 265304 w 443033"/>
              <a:gd name="connsiteY16" fmla="*/ 0 h 615610"/>
              <a:gd name="connsiteX17" fmla="*/ 334850 w 443033"/>
              <a:gd name="connsiteY17" fmla="*/ 15454 h 615610"/>
              <a:gd name="connsiteX18" fmla="*/ 355456 w 443033"/>
              <a:gd name="connsiteY18" fmla="*/ 38636 h 615610"/>
              <a:gd name="connsiteX19" fmla="*/ 368335 w 443033"/>
              <a:gd name="connsiteY19" fmla="*/ 56667 h 615610"/>
              <a:gd name="connsiteX20" fmla="*/ 383790 w 443033"/>
              <a:gd name="connsiteY20" fmla="*/ 77273 h 615610"/>
              <a:gd name="connsiteX21" fmla="*/ 388942 w 443033"/>
              <a:gd name="connsiteY21" fmla="*/ 103031 h 615610"/>
              <a:gd name="connsiteX22" fmla="*/ 391517 w 443033"/>
              <a:gd name="connsiteY22" fmla="*/ 123637 h 615610"/>
              <a:gd name="connsiteX23" fmla="*/ 401820 w 443033"/>
              <a:gd name="connsiteY23" fmla="*/ 149395 h 615610"/>
              <a:gd name="connsiteX24" fmla="*/ 406972 w 443033"/>
              <a:gd name="connsiteY24" fmla="*/ 193183 h 615610"/>
              <a:gd name="connsiteX25" fmla="*/ 409548 w 443033"/>
              <a:gd name="connsiteY25" fmla="*/ 218939 h 615610"/>
              <a:gd name="connsiteX26" fmla="*/ 414700 w 443033"/>
              <a:gd name="connsiteY26" fmla="*/ 278183 h 615610"/>
              <a:gd name="connsiteX27" fmla="*/ 427578 w 443033"/>
              <a:gd name="connsiteY27" fmla="*/ 419851 h 615610"/>
              <a:gd name="connsiteX28" fmla="*/ 430154 w 443033"/>
              <a:gd name="connsiteY28" fmla="*/ 473943 h 615610"/>
              <a:gd name="connsiteX29" fmla="*/ 425002 w 443033"/>
              <a:gd name="connsiteY29" fmla="*/ 463639 h 615610"/>
              <a:gd name="connsiteX30" fmla="*/ 443033 w 443033"/>
              <a:gd name="connsiteY30" fmla="*/ 615610 h 615610"/>
              <a:gd name="connsiteX31" fmla="*/ 422427 w 443033"/>
              <a:gd name="connsiteY31" fmla="*/ 582125 h 615610"/>
              <a:gd name="connsiteX32" fmla="*/ 396669 w 443033"/>
              <a:gd name="connsiteY32" fmla="*/ 533185 h 615610"/>
              <a:gd name="connsiteX33" fmla="*/ 388942 w 443033"/>
              <a:gd name="connsiteY33" fmla="*/ 504851 h 615610"/>
              <a:gd name="connsiteX34" fmla="*/ 373487 w 443033"/>
              <a:gd name="connsiteY34" fmla="*/ 471366 h 615610"/>
              <a:gd name="connsiteX35" fmla="*/ 350305 w 443033"/>
              <a:gd name="connsiteY35" fmla="*/ 440457 h 615610"/>
              <a:gd name="connsiteX36" fmla="*/ 324547 w 443033"/>
              <a:gd name="connsiteY36" fmla="*/ 419851 h 615610"/>
              <a:gd name="connsiteX37" fmla="*/ 252425 w 443033"/>
              <a:gd name="connsiteY37" fmla="*/ 391517 h 615610"/>
              <a:gd name="connsiteX38" fmla="*/ 208637 w 443033"/>
              <a:gd name="connsiteY38" fmla="*/ 386366 h 615610"/>
              <a:gd name="connsiteX39" fmla="*/ 193183 w 443033"/>
              <a:gd name="connsiteY39" fmla="*/ 381214 h 615610"/>
              <a:gd name="connsiteX40" fmla="*/ 139091 w 443033"/>
              <a:gd name="connsiteY40" fmla="*/ 378638 h 615610"/>
              <a:gd name="connsiteX41" fmla="*/ 105606 w 443033"/>
              <a:gd name="connsiteY41" fmla="*/ 396669 h 615610"/>
              <a:gd name="connsiteX42" fmla="*/ 85000 w 443033"/>
              <a:gd name="connsiteY42" fmla="*/ 409548 h 615610"/>
              <a:gd name="connsiteX43" fmla="*/ 56667 w 443033"/>
              <a:gd name="connsiteY43" fmla="*/ 430154 h 615610"/>
              <a:gd name="connsiteX44" fmla="*/ 33485 w 443033"/>
              <a:gd name="connsiteY44" fmla="*/ 437881 h 615610"/>
              <a:gd name="connsiteX45" fmla="*/ 0 w 443033"/>
              <a:gd name="connsiteY45" fmla="*/ 476518 h 615610"/>
              <a:gd name="connsiteX0" fmla="*/ 0 w 443033"/>
              <a:gd name="connsiteY0" fmla="*/ 476808 h 615900"/>
              <a:gd name="connsiteX1" fmla="*/ 25757 w 443033"/>
              <a:gd name="connsiteY1" fmla="*/ 381504 h 615900"/>
              <a:gd name="connsiteX2" fmla="*/ 54091 w 443033"/>
              <a:gd name="connsiteY2" fmla="*/ 252715 h 615900"/>
              <a:gd name="connsiteX3" fmla="*/ 69545 w 443033"/>
              <a:gd name="connsiteY3" fmla="*/ 188321 h 615900"/>
              <a:gd name="connsiteX4" fmla="*/ 92727 w 443033"/>
              <a:gd name="connsiteY4" fmla="*/ 131654 h 615900"/>
              <a:gd name="connsiteX5" fmla="*/ 103031 w 443033"/>
              <a:gd name="connsiteY5" fmla="*/ 116199 h 615900"/>
              <a:gd name="connsiteX6" fmla="*/ 115909 w 443033"/>
              <a:gd name="connsiteY6" fmla="*/ 85290 h 615900"/>
              <a:gd name="connsiteX7" fmla="*/ 131364 w 443033"/>
              <a:gd name="connsiteY7" fmla="*/ 62108 h 615900"/>
              <a:gd name="connsiteX8" fmla="*/ 146819 w 443033"/>
              <a:gd name="connsiteY8" fmla="*/ 49229 h 615900"/>
              <a:gd name="connsiteX9" fmla="*/ 159698 w 443033"/>
              <a:gd name="connsiteY9" fmla="*/ 38926 h 615900"/>
              <a:gd name="connsiteX10" fmla="*/ 172576 w 443033"/>
              <a:gd name="connsiteY10" fmla="*/ 33775 h 615900"/>
              <a:gd name="connsiteX11" fmla="*/ 198334 w 443033"/>
              <a:gd name="connsiteY11" fmla="*/ 23472 h 615900"/>
              <a:gd name="connsiteX12" fmla="*/ 200910 w 443033"/>
              <a:gd name="connsiteY12" fmla="*/ 13168 h 615900"/>
              <a:gd name="connsiteX13" fmla="*/ 231819 w 443033"/>
              <a:gd name="connsiteY13" fmla="*/ 5440 h 615900"/>
              <a:gd name="connsiteX14" fmla="*/ 260152 w 443033"/>
              <a:gd name="connsiteY14" fmla="*/ 2864 h 615900"/>
              <a:gd name="connsiteX15" fmla="*/ 309092 w 443033"/>
              <a:gd name="connsiteY15" fmla="*/ 5441 h 615900"/>
              <a:gd name="connsiteX16" fmla="*/ 265304 w 443033"/>
              <a:gd name="connsiteY16" fmla="*/ 290 h 615900"/>
              <a:gd name="connsiteX17" fmla="*/ 334850 w 443033"/>
              <a:gd name="connsiteY17" fmla="*/ 15744 h 615900"/>
              <a:gd name="connsiteX18" fmla="*/ 355456 w 443033"/>
              <a:gd name="connsiteY18" fmla="*/ 38926 h 615900"/>
              <a:gd name="connsiteX19" fmla="*/ 368335 w 443033"/>
              <a:gd name="connsiteY19" fmla="*/ 56957 h 615900"/>
              <a:gd name="connsiteX20" fmla="*/ 383790 w 443033"/>
              <a:gd name="connsiteY20" fmla="*/ 77563 h 615900"/>
              <a:gd name="connsiteX21" fmla="*/ 388942 w 443033"/>
              <a:gd name="connsiteY21" fmla="*/ 103321 h 615900"/>
              <a:gd name="connsiteX22" fmla="*/ 391517 w 443033"/>
              <a:gd name="connsiteY22" fmla="*/ 123927 h 615900"/>
              <a:gd name="connsiteX23" fmla="*/ 401820 w 443033"/>
              <a:gd name="connsiteY23" fmla="*/ 149685 h 615900"/>
              <a:gd name="connsiteX24" fmla="*/ 406972 w 443033"/>
              <a:gd name="connsiteY24" fmla="*/ 193473 h 615900"/>
              <a:gd name="connsiteX25" fmla="*/ 409548 w 443033"/>
              <a:gd name="connsiteY25" fmla="*/ 219229 h 615900"/>
              <a:gd name="connsiteX26" fmla="*/ 414700 w 443033"/>
              <a:gd name="connsiteY26" fmla="*/ 278473 h 615900"/>
              <a:gd name="connsiteX27" fmla="*/ 427578 w 443033"/>
              <a:gd name="connsiteY27" fmla="*/ 420141 h 615900"/>
              <a:gd name="connsiteX28" fmla="*/ 430154 w 443033"/>
              <a:gd name="connsiteY28" fmla="*/ 474233 h 615900"/>
              <a:gd name="connsiteX29" fmla="*/ 425002 w 443033"/>
              <a:gd name="connsiteY29" fmla="*/ 463929 h 615900"/>
              <a:gd name="connsiteX30" fmla="*/ 443033 w 443033"/>
              <a:gd name="connsiteY30" fmla="*/ 615900 h 615900"/>
              <a:gd name="connsiteX31" fmla="*/ 422427 w 443033"/>
              <a:gd name="connsiteY31" fmla="*/ 582415 h 615900"/>
              <a:gd name="connsiteX32" fmla="*/ 396669 w 443033"/>
              <a:gd name="connsiteY32" fmla="*/ 533475 h 615900"/>
              <a:gd name="connsiteX33" fmla="*/ 388942 w 443033"/>
              <a:gd name="connsiteY33" fmla="*/ 505141 h 615900"/>
              <a:gd name="connsiteX34" fmla="*/ 373487 w 443033"/>
              <a:gd name="connsiteY34" fmla="*/ 471656 h 615900"/>
              <a:gd name="connsiteX35" fmla="*/ 350305 w 443033"/>
              <a:gd name="connsiteY35" fmla="*/ 440747 h 615900"/>
              <a:gd name="connsiteX36" fmla="*/ 324547 w 443033"/>
              <a:gd name="connsiteY36" fmla="*/ 420141 h 615900"/>
              <a:gd name="connsiteX37" fmla="*/ 252425 w 443033"/>
              <a:gd name="connsiteY37" fmla="*/ 391807 h 615900"/>
              <a:gd name="connsiteX38" fmla="*/ 208637 w 443033"/>
              <a:gd name="connsiteY38" fmla="*/ 386656 h 615900"/>
              <a:gd name="connsiteX39" fmla="*/ 193183 w 443033"/>
              <a:gd name="connsiteY39" fmla="*/ 381504 h 615900"/>
              <a:gd name="connsiteX40" fmla="*/ 139091 w 443033"/>
              <a:gd name="connsiteY40" fmla="*/ 378928 h 615900"/>
              <a:gd name="connsiteX41" fmla="*/ 105606 w 443033"/>
              <a:gd name="connsiteY41" fmla="*/ 396959 h 615900"/>
              <a:gd name="connsiteX42" fmla="*/ 85000 w 443033"/>
              <a:gd name="connsiteY42" fmla="*/ 409838 h 615900"/>
              <a:gd name="connsiteX43" fmla="*/ 56667 w 443033"/>
              <a:gd name="connsiteY43" fmla="*/ 430444 h 615900"/>
              <a:gd name="connsiteX44" fmla="*/ 33485 w 443033"/>
              <a:gd name="connsiteY44" fmla="*/ 438171 h 615900"/>
              <a:gd name="connsiteX45" fmla="*/ 0 w 443033"/>
              <a:gd name="connsiteY45" fmla="*/ 476808 h 615900"/>
              <a:gd name="connsiteX0" fmla="*/ 0 w 443033"/>
              <a:gd name="connsiteY0" fmla="*/ 476650 h 615742"/>
              <a:gd name="connsiteX1" fmla="*/ 25757 w 443033"/>
              <a:gd name="connsiteY1" fmla="*/ 381346 h 615742"/>
              <a:gd name="connsiteX2" fmla="*/ 54091 w 443033"/>
              <a:gd name="connsiteY2" fmla="*/ 252557 h 615742"/>
              <a:gd name="connsiteX3" fmla="*/ 69545 w 443033"/>
              <a:gd name="connsiteY3" fmla="*/ 188163 h 615742"/>
              <a:gd name="connsiteX4" fmla="*/ 92727 w 443033"/>
              <a:gd name="connsiteY4" fmla="*/ 131496 h 615742"/>
              <a:gd name="connsiteX5" fmla="*/ 103031 w 443033"/>
              <a:gd name="connsiteY5" fmla="*/ 116041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0910 w 443033"/>
              <a:gd name="connsiteY12" fmla="*/ 13010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4850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14700 w 443033"/>
              <a:gd name="connsiteY26" fmla="*/ 278315 h 615742"/>
              <a:gd name="connsiteX27" fmla="*/ 427578 w 443033"/>
              <a:gd name="connsiteY27" fmla="*/ 419983 h 615742"/>
              <a:gd name="connsiteX28" fmla="*/ 430154 w 443033"/>
              <a:gd name="connsiteY28" fmla="*/ 474075 h 615742"/>
              <a:gd name="connsiteX29" fmla="*/ 425002 w 443033"/>
              <a:gd name="connsiteY29" fmla="*/ 463771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8942 w 443033"/>
              <a:gd name="connsiteY33" fmla="*/ 504983 h 615742"/>
              <a:gd name="connsiteX34" fmla="*/ 373487 w 443033"/>
              <a:gd name="connsiteY34" fmla="*/ 471498 h 615742"/>
              <a:gd name="connsiteX35" fmla="*/ 350305 w 443033"/>
              <a:gd name="connsiteY35" fmla="*/ 440589 h 615742"/>
              <a:gd name="connsiteX36" fmla="*/ 324547 w 443033"/>
              <a:gd name="connsiteY36" fmla="*/ 419983 h 615742"/>
              <a:gd name="connsiteX37" fmla="*/ 252425 w 443033"/>
              <a:gd name="connsiteY37" fmla="*/ 391649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9091 w 443033"/>
              <a:gd name="connsiteY40" fmla="*/ 378770 h 615742"/>
              <a:gd name="connsiteX41" fmla="*/ 105606 w 443033"/>
              <a:gd name="connsiteY41" fmla="*/ 396801 h 615742"/>
              <a:gd name="connsiteX42" fmla="*/ 85000 w 443033"/>
              <a:gd name="connsiteY42" fmla="*/ 409680 h 615742"/>
              <a:gd name="connsiteX43" fmla="*/ 56667 w 443033"/>
              <a:gd name="connsiteY43" fmla="*/ 430286 h 615742"/>
              <a:gd name="connsiteX44" fmla="*/ 33485 w 443033"/>
              <a:gd name="connsiteY44" fmla="*/ 438013 h 615742"/>
              <a:gd name="connsiteX45" fmla="*/ 0 w 443033"/>
              <a:gd name="connsiteY45" fmla="*/ 476650 h 615742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69545 w 443033"/>
              <a:gd name="connsiteY3" fmla="*/ 188707 h 616286"/>
              <a:gd name="connsiteX4" fmla="*/ 92727 w 443033"/>
              <a:gd name="connsiteY4" fmla="*/ 132040 h 616286"/>
              <a:gd name="connsiteX5" fmla="*/ 103031 w 443033"/>
              <a:gd name="connsiteY5" fmla="*/ 116585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69545 w 443033"/>
              <a:gd name="connsiteY3" fmla="*/ 188707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23182 w 443033"/>
              <a:gd name="connsiteY44" fmla="*/ 446284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1516 w 443033"/>
              <a:gd name="connsiteY43" fmla="*/ 417951 h 616286"/>
              <a:gd name="connsiteX44" fmla="*/ 23182 w 443033"/>
              <a:gd name="connsiteY44" fmla="*/ 446284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1516 w 443033"/>
              <a:gd name="connsiteY43" fmla="*/ 417951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2426 w 443033"/>
              <a:gd name="connsiteY29" fmla="*/ 479769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30154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30154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9769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0910 w 443033"/>
              <a:gd name="connsiteY12" fmla="*/ 13010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13789 w 443033"/>
              <a:gd name="connsiteY12" fmla="*/ 10434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75152 w 443033"/>
              <a:gd name="connsiteY11" fmla="*/ 20738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75152 w 443033"/>
              <a:gd name="connsiteY11" fmla="*/ 20738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82879 w 443033"/>
              <a:gd name="connsiteY11" fmla="*/ 15586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82879 w 443033"/>
              <a:gd name="connsiteY11" fmla="*/ 15586 h 615742"/>
              <a:gd name="connsiteX12" fmla="*/ 208638 w 443033"/>
              <a:gd name="connsiteY12" fmla="*/ 5282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32275 w 443033"/>
              <a:gd name="connsiteY17" fmla="*/ 12929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09548 w 443033"/>
              <a:gd name="connsiteY25" fmla="*/ 216414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09548 w 443033"/>
              <a:gd name="connsiteY25" fmla="*/ 216414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9054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63600 w 443033"/>
              <a:gd name="connsiteY9" fmla="*/ 28826 h 613085"/>
              <a:gd name="connsiteX10" fmla="*/ 179054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4339 h 613431"/>
              <a:gd name="connsiteX1" fmla="*/ 30909 w 443033"/>
              <a:gd name="connsiteY1" fmla="*/ 376459 h 613431"/>
              <a:gd name="connsiteX2" fmla="*/ 61818 w 443033"/>
              <a:gd name="connsiteY2" fmla="*/ 250246 h 613431"/>
              <a:gd name="connsiteX3" fmla="*/ 77273 w 443033"/>
              <a:gd name="connsiteY3" fmla="*/ 183276 h 613431"/>
              <a:gd name="connsiteX4" fmla="*/ 92727 w 443033"/>
              <a:gd name="connsiteY4" fmla="*/ 129185 h 613431"/>
              <a:gd name="connsiteX5" fmla="*/ 100455 w 443033"/>
              <a:gd name="connsiteY5" fmla="*/ 111154 h 613431"/>
              <a:gd name="connsiteX6" fmla="*/ 115909 w 443033"/>
              <a:gd name="connsiteY6" fmla="*/ 82821 h 613431"/>
              <a:gd name="connsiteX7" fmla="*/ 131364 w 443033"/>
              <a:gd name="connsiteY7" fmla="*/ 59639 h 613431"/>
              <a:gd name="connsiteX8" fmla="*/ 146819 w 443033"/>
              <a:gd name="connsiteY8" fmla="*/ 46760 h 613431"/>
              <a:gd name="connsiteX9" fmla="*/ 163600 w 443033"/>
              <a:gd name="connsiteY9" fmla="*/ 29172 h 613431"/>
              <a:gd name="connsiteX10" fmla="*/ 179054 w 443033"/>
              <a:gd name="connsiteY10" fmla="*/ 21003 h 613431"/>
              <a:gd name="connsiteX11" fmla="*/ 182879 w 443033"/>
              <a:gd name="connsiteY11" fmla="*/ 13275 h 613431"/>
              <a:gd name="connsiteX12" fmla="*/ 208638 w 443033"/>
              <a:gd name="connsiteY12" fmla="*/ 2971 h 613431"/>
              <a:gd name="connsiteX13" fmla="*/ 228801 w 443033"/>
              <a:gd name="connsiteY13" fmla="*/ 18060 h 613431"/>
              <a:gd name="connsiteX14" fmla="*/ 260152 w 443033"/>
              <a:gd name="connsiteY14" fmla="*/ 395 h 613431"/>
              <a:gd name="connsiteX15" fmla="*/ 303940 w 443033"/>
              <a:gd name="connsiteY15" fmla="*/ 5548 h 613431"/>
              <a:gd name="connsiteX16" fmla="*/ 265304 w 443033"/>
              <a:gd name="connsiteY16" fmla="*/ 2973 h 613431"/>
              <a:gd name="connsiteX17" fmla="*/ 329699 w 443033"/>
              <a:gd name="connsiteY17" fmla="*/ 15850 h 613431"/>
              <a:gd name="connsiteX18" fmla="*/ 355456 w 443033"/>
              <a:gd name="connsiteY18" fmla="*/ 36457 h 613431"/>
              <a:gd name="connsiteX19" fmla="*/ 368335 w 443033"/>
              <a:gd name="connsiteY19" fmla="*/ 54488 h 613431"/>
              <a:gd name="connsiteX20" fmla="*/ 383790 w 443033"/>
              <a:gd name="connsiteY20" fmla="*/ 75094 h 613431"/>
              <a:gd name="connsiteX21" fmla="*/ 394093 w 443033"/>
              <a:gd name="connsiteY21" fmla="*/ 98276 h 613431"/>
              <a:gd name="connsiteX22" fmla="*/ 399245 w 443033"/>
              <a:gd name="connsiteY22" fmla="*/ 121458 h 613431"/>
              <a:gd name="connsiteX23" fmla="*/ 401820 w 443033"/>
              <a:gd name="connsiteY23" fmla="*/ 147216 h 613431"/>
              <a:gd name="connsiteX24" fmla="*/ 408663 w 443033"/>
              <a:gd name="connsiteY24" fmla="*/ 189313 h 613431"/>
              <a:gd name="connsiteX25" fmla="*/ 412124 w 443033"/>
              <a:gd name="connsiteY25" fmla="*/ 211608 h 613431"/>
              <a:gd name="connsiteX26" fmla="*/ 416391 w 443033"/>
              <a:gd name="connsiteY26" fmla="*/ 296610 h 613431"/>
              <a:gd name="connsiteX27" fmla="*/ 424118 w 443033"/>
              <a:gd name="connsiteY27" fmla="*/ 415539 h 613431"/>
              <a:gd name="connsiteX28" fmla="*/ 430154 w 443033"/>
              <a:gd name="connsiteY28" fmla="*/ 471764 h 613431"/>
              <a:gd name="connsiteX29" fmla="*/ 430153 w 443033"/>
              <a:gd name="connsiteY29" fmla="*/ 476914 h 613431"/>
              <a:gd name="connsiteX30" fmla="*/ 443033 w 443033"/>
              <a:gd name="connsiteY30" fmla="*/ 613431 h 613431"/>
              <a:gd name="connsiteX31" fmla="*/ 422427 w 443033"/>
              <a:gd name="connsiteY31" fmla="*/ 579946 h 613431"/>
              <a:gd name="connsiteX32" fmla="*/ 396669 w 443033"/>
              <a:gd name="connsiteY32" fmla="*/ 531006 h 613431"/>
              <a:gd name="connsiteX33" fmla="*/ 386367 w 443033"/>
              <a:gd name="connsiteY33" fmla="*/ 505248 h 613431"/>
              <a:gd name="connsiteX34" fmla="*/ 368336 w 443033"/>
              <a:gd name="connsiteY34" fmla="*/ 482066 h 613431"/>
              <a:gd name="connsiteX35" fmla="*/ 345153 w 443033"/>
              <a:gd name="connsiteY35" fmla="*/ 456308 h 613431"/>
              <a:gd name="connsiteX36" fmla="*/ 314244 w 443033"/>
              <a:gd name="connsiteY36" fmla="*/ 430551 h 613431"/>
              <a:gd name="connsiteX37" fmla="*/ 252425 w 443033"/>
              <a:gd name="connsiteY37" fmla="*/ 397065 h 613431"/>
              <a:gd name="connsiteX38" fmla="*/ 208637 w 443033"/>
              <a:gd name="connsiteY38" fmla="*/ 384187 h 613431"/>
              <a:gd name="connsiteX39" fmla="*/ 193183 w 443033"/>
              <a:gd name="connsiteY39" fmla="*/ 379035 h 613431"/>
              <a:gd name="connsiteX40" fmla="*/ 136515 w 443033"/>
              <a:gd name="connsiteY40" fmla="*/ 379035 h 613431"/>
              <a:gd name="connsiteX41" fmla="*/ 105606 w 443033"/>
              <a:gd name="connsiteY41" fmla="*/ 394490 h 613431"/>
              <a:gd name="connsiteX42" fmla="*/ 82424 w 443033"/>
              <a:gd name="connsiteY42" fmla="*/ 402218 h 613431"/>
              <a:gd name="connsiteX43" fmla="*/ 48940 w 443033"/>
              <a:gd name="connsiteY43" fmla="*/ 422823 h 613431"/>
              <a:gd name="connsiteX44" fmla="*/ 20606 w 443033"/>
              <a:gd name="connsiteY44" fmla="*/ 451156 h 613431"/>
              <a:gd name="connsiteX45" fmla="*/ 0 w 443033"/>
              <a:gd name="connsiteY45" fmla="*/ 474339 h 613431"/>
              <a:gd name="connsiteX0" fmla="*/ 0 w 443033"/>
              <a:gd name="connsiteY0" fmla="*/ 473988 h 613080"/>
              <a:gd name="connsiteX1" fmla="*/ 30909 w 443033"/>
              <a:gd name="connsiteY1" fmla="*/ 376108 h 613080"/>
              <a:gd name="connsiteX2" fmla="*/ 61818 w 443033"/>
              <a:gd name="connsiteY2" fmla="*/ 249895 h 613080"/>
              <a:gd name="connsiteX3" fmla="*/ 77273 w 443033"/>
              <a:gd name="connsiteY3" fmla="*/ 182925 h 613080"/>
              <a:gd name="connsiteX4" fmla="*/ 92727 w 443033"/>
              <a:gd name="connsiteY4" fmla="*/ 128834 h 613080"/>
              <a:gd name="connsiteX5" fmla="*/ 100455 w 443033"/>
              <a:gd name="connsiteY5" fmla="*/ 110803 h 613080"/>
              <a:gd name="connsiteX6" fmla="*/ 115909 w 443033"/>
              <a:gd name="connsiteY6" fmla="*/ 82470 h 613080"/>
              <a:gd name="connsiteX7" fmla="*/ 131364 w 443033"/>
              <a:gd name="connsiteY7" fmla="*/ 59288 h 613080"/>
              <a:gd name="connsiteX8" fmla="*/ 146819 w 443033"/>
              <a:gd name="connsiteY8" fmla="*/ 46409 h 613080"/>
              <a:gd name="connsiteX9" fmla="*/ 163600 w 443033"/>
              <a:gd name="connsiteY9" fmla="*/ 28821 h 613080"/>
              <a:gd name="connsiteX10" fmla="*/ 179054 w 443033"/>
              <a:gd name="connsiteY10" fmla="*/ 20652 h 613080"/>
              <a:gd name="connsiteX11" fmla="*/ 182879 w 443033"/>
              <a:gd name="connsiteY11" fmla="*/ 12924 h 613080"/>
              <a:gd name="connsiteX12" fmla="*/ 208638 w 443033"/>
              <a:gd name="connsiteY12" fmla="*/ 2620 h 613080"/>
              <a:gd name="connsiteX13" fmla="*/ 228801 w 443033"/>
              <a:gd name="connsiteY13" fmla="*/ 8656 h 613080"/>
              <a:gd name="connsiteX14" fmla="*/ 260152 w 443033"/>
              <a:gd name="connsiteY14" fmla="*/ 44 h 613080"/>
              <a:gd name="connsiteX15" fmla="*/ 303940 w 443033"/>
              <a:gd name="connsiteY15" fmla="*/ 5197 h 613080"/>
              <a:gd name="connsiteX16" fmla="*/ 265304 w 443033"/>
              <a:gd name="connsiteY16" fmla="*/ 2622 h 613080"/>
              <a:gd name="connsiteX17" fmla="*/ 329699 w 443033"/>
              <a:gd name="connsiteY17" fmla="*/ 15499 h 613080"/>
              <a:gd name="connsiteX18" fmla="*/ 355456 w 443033"/>
              <a:gd name="connsiteY18" fmla="*/ 36106 h 613080"/>
              <a:gd name="connsiteX19" fmla="*/ 368335 w 443033"/>
              <a:gd name="connsiteY19" fmla="*/ 54137 h 613080"/>
              <a:gd name="connsiteX20" fmla="*/ 383790 w 443033"/>
              <a:gd name="connsiteY20" fmla="*/ 74743 h 613080"/>
              <a:gd name="connsiteX21" fmla="*/ 394093 w 443033"/>
              <a:gd name="connsiteY21" fmla="*/ 97925 h 613080"/>
              <a:gd name="connsiteX22" fmla="*/ 399245 w 443033"/>
              <a:gd name="connsiteY22" fmla="*/ 121107 h 613080"/>
              <a:gd name="connsiteX23" fmla="*/ 401820 w 443033"/>
              <a:gd name="connsiteY23" fmla="*/ 146865 h 613080"/>
              <a:gd name="connsiteX24" fmla="*/ 408663 w 443033"/>
              <a:gd name="connsiteY24" fmla="*/ 188962 h 613080"/>
              <a:gd name="connsiteX25" fmla="*/ 412124 w 443033"/>
              <a:gd name="connsiteY25" fmla="*/ 211257 h 613080"/>
              <a:gd name="connsiteX26" fmla="*/ 416391 w 443033"/>
              <a:gd name="connsiteY26" fmla="*/ 296259 h 613080"/>
              <a:gd name="connsiteX27" fmla="*/ 424118 w 443033"/>
              <a:gd name="connsiteY27" fmla="*/ 415188 h 613080"/>
              <a:gd name="connsiteX28" fmla="*/ 430154 w 443033"/>
              <a:gd name="connsiteY28" fmla="*/ 471413 h 613080"/>
              <a:gd name="connsiteX29" fmla="*/ 430153 w 443033"/>
              <a:gd name="connsiteY29" fmla="*/ 476563 h 613080"/>
              <a:gd name="connsiteX30" fmla="*/ 443033 w 443033"/>
              <a:gd name="connsiteY30" fmla="*/ 613080 h 613080"/>
              <a:gd name="connsiteX31" fmla="*/ 422427 w 443033"/>
              <a:gd name="connsiteY31" fmla="*/ 579595 h 613080"/>
              <a:gd name="connsiteX32" fmla="*/ 396669 w 443033"/>
              <a:gd name="connsiteY32" fmla="*/ 530655 h 613080"/>
              <a:gd name="connsiteX33" fmla="*/ 386367 w 443033"/>
              <a:gd name="connsiteY33" fmla="*/ 504897 h 613080"/>
              <a:gd name="connsiteX34" fmla="*/ 368336 w 443033"/>
              <a:gd name="connsiteY34" fmla="*/ 481715 h 613080"/>
              <a:gd name="connsiteX35" fmla="*/ 345153 w 443033"/>
              <a:gd name="connsiteY35" fmla="*/ 455957 h 613080"/>
              <a:gd name="connsiteX36" fmla="*/ 314244 w 443033"/>
              <a:gd name="connsiteY36" fmla="*/ 430200 h 613080"/>
              <a:gd name="connsiteX37" fmla="*/ 252425 w 443033"/>
              <a:gd name="connsiteY37" fmla="*/ 396714 h 613080"/>
              <a:gd name="connsiteX38" fmla="*/ 208637 w 443033"/>
              <a:gd name="connsiteY38" fmla="*/ 383836 h 613080"/>
              <a:gd name="connsiteX39" fmla="*/ 193183 w 443033"/>
              <a:gd name="connsiteY39" fmla="*/ 378684 h 613080"/>
              <a:gd name="connsiteX40" fmla="*/ 136515 w 443033"/>
              <a:gd name="connsiteY40" fmla="*/ 378684 h 613080"/>
              <a:gd name="connsiteX41" fmla="*/ 105606 w 443033"/>
              <a:gd name="connsiteY41" fmla="*/ 394139 h 613080"/>
              <a:gd name="connsiteX42" fmla="*/ 82424 w 443033"/>
              <a:gd name="connsiteY42" fmla="*/ 401867 h 613080"/>
              <a:gd name="connsiteX43" fmla="*/ 48940 w 443033"/>
              <a:gd name="connsiteY43" fmla="*/ 422472 h 613080"/>
              <a:gd name="connsiteX44" fmla="*/ 20606 w 443033"/>
              <a:gd name="connsiteY44" fmla="*/ 450805 h 613080"/>
              <a:gd name="connsiteX45" fmla="*/ 0 w 443033"/>
              <a:gd name="connsiteY45" fmla="*/ 473988 h 613080"/>
              <a:gd name="connsiteX0" fmla="*/ 0 w 443033"/>
              <a:gd name="connsiteY0" fmla="*/ 473996 h 613088"/>
              <a:gd name="connsiteX1" fmla="*/ 30909 w 443033"/>
              <a:gd name="connsiteY1" fmla="*/ 376116 h 613088"/>
              <a:gd name="connsiteX2" fmla="*/ 61818 w 443033"/>
              <a:gd name="connsiteY2" fmla="*/ 249903 h 613088"/>
              <a:gd name="connsiteX3" fmla="*/ 77273 w 443033"/>
              <a:gd name="connsiteY3" fmla="*/ 182933 h 613088"/>
              <a:gd name="connsiteX4" fmla="*/ 92727 w 443033"/>
              <a:gd name="connsiteY4" fmla="*/ 128842 h 613088"/>
              <a:gd name="connsiteX5" fmla="*/ 100455 w 443033"/>
              <a:gd name="connsiteY5" fmla="*/ 110811 h 613088"/>
              <a:gd name="connsiteX6" fmla="*/ 115909 w 443033"/>
              <a:gd name="connsiteY6" fmla="*/ 82478 h 613088"/>
              <a:gd name="connsiteX7" fmla="*/ 131364 w 443033"/>
              <a:gd name="connsiteY7" fmla="*/ 59296 h 613088"/>
              <a:gd name="connsiteX8" fmla="*/ 146819 w 443033"/>
              <a:gd name="connsiteY8" fmla="*/ 46417 h 613088"/>
              <a:gd name="connsiteX9" fmla="*/ 163600 w 443033"/>
              <a:gd name="connsiteY9" fmla="*/ 28829 h 613088"/>
              <a:gd name="connsiteX10" fmla="*/ 179054 w 443033"/>
              <a:gd name="connsiteY10" fmla="*/ 20660 h 613088"/>
              <a:gd name="connsiteX11" fmla="*/ 182879 w 443033"/>
              <a:gd name="connsiteY11" fmla="*/ 12932 h 613088"/>
              <a:gd name="connsiteX12" fmla="*/ 208638 w 443033"/>
              <a:gd name="connsiteY12" fmla="*/ 2628 h 613088"/>
              <a:gd name="connsiteX13" fmla="*/ 228801 w 443033"/>
              <a:gd name="connsiteY13" fmla="*/ 8664 h 613088"/>
              <a:gd name="connsiteX14" fmla="*/ 260152 w 443033"/>
              <a:gd name="connsiteY14" fmla="*/ 52 h 613088"/>
              <a:gd name="connsiteX15" fmla="*/ 303940 w 443033"/>
              <a:gd name="connsiteY15" fmla="*/ 5205 h 613088"/>
              <a:gd name="connsiteX16" fmla="*/ 268322 w 443033"/>
              <a:gd name="connsiteY16" fmla="*/ 8666 h 613088"/>
              <a:gd name="connsiteX17" fmla="*/ 329699 w 443033"/>
              <a:gd name="connsiteY17" fmla="*/ 15507 h 613088"/>
              <a:gd name="connsiteX18" fmla="*/ 355456 w 443033"/>
              <a:gd name="connsiteY18" fmla="*/ 36114 h 613088"/>
              <a:gd name="connsiteX19" fmla="*/ 368335 w 443033"/>
              <a:gd name="connsiteY19" fmla="*/ 54145 h 613088"/>
              <a:gd name="connsiteX20" fmla="*/ 383790 w 443033"/>
              <a:gd name="connsiteY20" fmla="*/ 74751 h 613088"/>
              <a:gd name="connsiteX21" fmla="*/ 394093 w 443033"/>
              <a:gd name="connsiteY21" fmla="*/ 97933 h 613088"/>
              <a:gd name="connsiteX22" fmla="*/ 399245 w 443033"/>
              <a:gd name="connsiteY22" fmla="*/ 121115 h 613088"/>
              <a:gd name="connsiteX23" fmla="*/ 401820 w 443033"/>
              <a:gd name="connsiteY23" fmla="*/ 146873 h 613088"/>
              <a:gd name="connsiteX24" fmla="*/ 408663 w 443033"/>
              <a:gd name="connsiteY24" fmla="*/ 188970 h 613088"/>
              <a:gd name="connsiteX25" fmla="*/ 412124 w 443033"/>
              <a:gd name="connsiteY25" fmla="*/ 211265 h 613088"/>
              <a:gd name="connsiteX26" fmla="*/ 416391 w 443033"/>
              <a:gd name="connsiteY26" fmla="*/ 296267 h 613088"/>
              <a:gd name="connsiteX27" fmla="*/ 424118 w 443033"/>
              <a:gd name="connsiteY27" fmla="*/ 415196 h 613088"/>
              <a:gd name="connsiteX28" fmla="*/ 430154 w 443033"/>
              <a:gd name="connsiteY28" fmla="*/ 471421 h 613088"/>
              <a:gd name="connsiteX29" fmla="*/ 430153 w 443033"/>
              <a:gd name="connsiteY29" fmla="*/ 476571 h 613088"/>
              <a:gd name="connsiteX30" fmla="*/ 443033 w 443033"/>
              <a:gd name="connsiteY30" fmla="*/ 613088 h 613088"/>
              <a:gd name="connsiteX31" fmla="*/ 422427 w 443033"/>
              <a:gd name="connsiteY31" fmla="*/ 579603 h 613088"/>
              <a:gd name="connsiteX32" fmla="*/ 396669 w 443033"/>
              <a:gd name="connsiteY32" fmla="*/ 530663 h 613088"/>
              <a:gd name="connsiteX33" fmla="*/ 386367 w 443033"/>
              <a:gd name="connsiteY33" fmla="*/ 504905 h 613088"/>
              <a:gd name="connsiteX34" fmla="*/ 368336 w 443033"/>
              <a:gd name="connsiteY34" fmla="*/ 481723 h 613088"/>
              <a:gd name="connsiteX35" fmla="*/ 345153 w 443033"/>
              <a:gd name="connsiteY35" fmla="*/ 455965 h 613088"/>
              <a:gd name="connsiteX36" fmla="*/ 314244 w 443033"/>
              <a:gd name="connsiteY36" fmla="*/ 430208 h 613088"/>
              <a:gd name="connsiteX37" fmla="*/ 252425 w 443033"/>
              <a:gd name="connsiteY37" fmla="*/ 396722 h 613088"/>
              <a:gd name="connsiteX38" fmla="*/ 208637 w 443033"/>
              <a:gd name="connsiteY38" fmla="*/ 383844 h 613088"/>
              <a:gd name="connsiteX39" fmla="*/ 193183 w 443033"/>
              <a:gd name="connsiteY39" fmla="*/ 378692 h 613088"/>
              <a:gd name="connsiteX40" fmla="*/ 136515 w 443033"/>
              <a:gd name="connsiteY40" fmla="*/ 378692 h 613088"/>
              <a:gd name="connsiteX41" fmla="*/ 105606 w 443033"/>
              <a:gd name="connsiteY41" fmla="*/ 394147 h 613088"/>
              <a:gd name="connsiteX42" fmla="*/ 82424 w 443033"/>
              <a:gd name="connsiteY42" fmla="*/ 401875 h 613088"/>
              <a:gd name="connsiteX43" fmla="*/ 48940 w 443033"/>
              <a:gd name="connsiteY43" fmla="*/ 422480 h 613088"/>
              <a:gd name="connsiteX44" fmla="*/ 20606 w 443033"/>
              <a:gd name="connsiteY44" fmla="*/ 450813 h 613088"/>
              <a:gd name="connsiteX45" fmla="*/ 0 w 443033"/>
              <a:gd name="connsiteY45" fmla="*/ 473996 h 613088"/>
              <a:gd name="connsiteX0" fmla="*/ 0 w 443033"/>
              <a:gd name="connsiteY0" fmla="*/ 473996 h 613088"/>
              <a:gd name="connsiteX1" fmla="*/ 30909 w 443033"/>
              <a:gd name="connsiteY1" fmla="*/ 376116 h 613088"/>
              <a:gd name="connsiteX2" fmla="*/ 61818 w 443033"/>
              <a:gd name="connsiteY2" fmla="*/ 249903 h 613088"/>
              <a:gd name="connsiteX3" fmla="*/ 77273 w 443033"/>
              <a:gd name="connsiteY3" fmla="*/ 182933 h 613088"/>
              <a:gd name="connsiteX4" fmla="*/ 92727 w 443033"/>
              <a:gd name="connsiteY4" fmla="*/ 128842 h 613088"/>
              <a:gd name="connsiteX5" fmla="*/ 100455 w 443033"/>
              <a:gd name="connsiteY5" fmla="*/ 110811 h 613088"/>
              <a:gd name="connsiteX6" fmla="*/ 115909 w 443033"/>
              <a:gd name="connsiteY6" fmla="*/ 82478 h 613088"/>
              <a:gd name="connsiteX7" fmla="*/ 131364 w 443033"/>
              <a:gd name="connsiteY7" fmla="*/ 59296 h 613088"/>
              <a:gd name="connsiteX8" fmla="*/ 146819 w 443033"/>
              <a:gd name="connsiteY8" fmla="*/ 46417 h 613088"/>
              <a:gd name="connsiteX9" fmla="*/ 163600 w 443033"/>
              <a:gd name="connsiteY9" fmla="*/ 28829 h 613088"/>
              <a:gd name="connsiteX10" fmla="*/ 179054 w 443033"/>
              <a:gd name="connsiteY10" fmla="*/ 20660 h 613088"/>
              <a:gd name="connsiteX11" fmla="*/ 182879 w 443033"/>
              <a:gd name="connsiteY11" fmla="*/ 12932 h 613088"/>
              <a:gd name="connsiteX12" fmla="*/ 199585 w 443033"/>
              <a:gd name="connsiteY12" fmla="*/ 5646 h 613088"/>
              <a:gd name="connsiteX13" fmla="*/ 228801 w 443033"/>
              <a:gd name="connsiteY13" fmla="*/ 8664 h 613088"/>
              <a:gd name="connsiteX14" fmla="*/ 260152 w 443033"/>
              <a:gd name="connsiteY14" fmla="*/ 52 h 613088"/>
              <a:gd name="connsiteX15" fmla="*/ 303940 w 443033"/>
              <a:gd name="connsiteY15" fmla="*/ 5205 h 613088"/>
              <a:gd name="connsiteX16" fmla="*/ 268322 w 443033"/>
              <a:gd name="connsiteY16" fmla="*/ 8666 h 613088"/>
              <a:gd name="connsiteX17" fmla="*/ 329699 w 443033"/>
              <a:gd name="connsiteY17" fmla="*/ 15507 h 613088"/>
              <a:gd name="connsiteX18" fmla="*/ 355456 w 443033"/>
              <a:gd name="connsiteY18" fmla="*/ 36114 h 613088"/>
              <a:gd name="connsiteX19" fmla="*/ 368335 w 443033"/>
              <a:gd name="connsiteY19" fmla="*/ 54145 h 613088"/>
              <a:gd name="connsiteX20" fmla="*/ 383790 w 443033"/>
              <a:gd name="connsiteY20" fmla="*/ 74751 h 613088"/>
              <a:gd name="connsiteX21" fmla="*/ 394093 w 443033"/>
              <a:gd name="connsiteY21" fmla="*/ 97933 h 613088"/>
              <a:gd name="connsiteX22" fmla="*/ 399245 w 443033"/>
              <a:gd name="connsiteY22" fmla="*/ 121115 h 613088"/>
              <a:gd name="connsiteX23" fmla="*/ 401820 w 443033"/>
              <a:gd name="connsiteY23" fmla="*/ 146873 h 613088"/>
              <a:gd name="connsiteX24" fmla="*/ 408663 w 443033"/>
              <a:gd name="connsiteY24" fmla="*/ 188970 h 613088"/>
              <a:gd name="connsiteX25" fmla="*/ 412124 w 443033"/>
              <a:gd name="connsiteY25" fmla="*/ 211265 h 613088"/>
              <a:gd name="connsiteX26" fmla="*/ 416391 w 443033"/>
              <a:gd name="connsiteY26" fmla="*/ 296267 h 613088"/>
              <a:gd name="connsiteX27" fmla="*/ 424118 w 443033"/>
              <a:gd name="connsiteY27" fmla="*/ 415196 h 613088"/>
              <a:gd name="connsiteX28" fmla="*/ 430154 w 443033"/>
              <a:gd name="connsiteY28" fmla="*/ 471421 h 613088"/>
              <a:gd name="connsiteX29" fmla="*/ 430153 w 443033"/>
              <a:gd name="connsiteY29" fmla="*/ 476571 h 613088"/>
              <a:gd name="connsiteX30" fmla="*/ 443033 w 443033"/>
              <a:gd name="connsiteY30" fmla="*/ 613088 h 613088"/>
              <a:gd name="connsiteX31" fmla="*/ 422427 w 443033"/>
              <a:gd name="connsiteY31" fmla="*/ 579603 h 613088"/>
              <a:gd name="connsiteX32" fmla="*/ 396669 w 443033"/>
              <a:gd name="connsiteY32" fmla="*/ 530663 h 613088"/>
              <a:gd name="connsiteX33" fmla="*/ 386367 w 443033"/>
              <a:gd name="connsiteY33" fmla="*/ 504905 h 613088"/>
              <a:gd name="connsiteX34" fmla="*/ 368336 w 443033"/>
              <a:gd name="connsiteY34" fmla="*/ 481723 h 613088"/>
              <a:gd name="connsiteX35" fmla="*/ 345153 w 443033"/>
              <a:gd name="connsiteY35" fmla="*/ 455965 h 613088"/>
              <a:gd name="connsiteX36" fmla="*/ 314244 w 443033"/>
              <a:gd name="connsiteY36" fmla="*/ 430208 h 613088"/>
              <a:gd name="connsiteX37" fmla="*/ 252425 w 443033"/>
              <a:gd name="connsiteY37" fmla="*/ 396722 h 613088"/>
              <a:gd name="connsiteX38" fmla="*/ 208637 w 443033"/>
              <a:gd name="connsiteY38" fmla="*/ 383844 h 613088"/>
              <a:gd name="connsiteX39" fmla="*/ 193183 w 443033"/>
              <a:gd name="connsiteY39" fmla="*/ 378692 h 613088"/>
              <a:gd name="connsiteX40" fmla="*/ 136515 w 443033"/>
              <a:gd name="connsiteY40" fmla="*/ 378692 h 613088"/>
              <a:gd name="connsiteX41" fmla="*/ 105606 w 443033"/>
              <a:gd name="connsiteY41" fmla="*/ 394147 h 613088"/>
              <a:gd name="connsiteX42" fmla="*/ 82424 w 443033"/>
              <a:gd name="connsiteY42" fmla="*/ 401875 h 613088"/>
              <a:gd name="connsiteX43" fmla="*/ 48940 w 443033"/>
              <a:gd name="connsiteY43" fmla="*/ 422480 h 613088"/>
              <a:gd name="connsiteX44" fmla="*/ 20606 w 443033"/>
              <a:gd name="connsiteY44" fmla="*/ 450813 h 613088"/>
              <a:gd name="connsiteX45" fmla="*/ 0 w 443033"/>
              <a:gd name="connsiteY45" fmla="*/ 473996 h 613088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68322 w 443033"/>
              <a:gd name="connsiteY16" fmla="*/ 9571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9385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402705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8462 w 443033"/>
              <a:gd name="connsiteY31" fmla="*/ 568437 h 613993"/>
              <a:gd name="connsiteX32" fmla="*/ 402705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3033" h="613993">
                <a:moveTo>
                  <a:pt x="0" y="474901"/>
                </a:moveTo>
                <a:lnTo>
                  <a:pt x="30909" y="377021"/>
                </a:lnTo>
                <a:lnTo>
                  <a:pt x="61818" y="250808"/>
                </a:lnTo>
                <a:lnTo>
                  <a:pt x="77273" y="183838"/>
                </a:lnTo>
                <a:lnTo>
                  <a:pt x="92727" y="129747"/>
                </a:lnTo>
                <a:lnTo>
                  <a:pt x="100455" y="111716"/>
                </a:lnTo>
                <a:lnTo>
                  <a:pt x="115909" y="83383"/>
                </a:lnTo>
                <a:lnTo>
                  <a:pt x="131364" y="60201"/>
                </a:lnTo>
                <a:lnTo>
                  <a:pt x="146819" y="47322"/>
                </a:lnTo>
                <a:lnTo>
                  <a:pt x="163600" y="29734"/>
                </a:lnTo>
                <a:cubicBezTo>
                  <a:pt x="167893" y="28017"/>
                  <a:pt x="175841" y="24214"/>
                  <a:pt x="179054" y="21565"/>
                </a:cubicBezTo>
                <a:cubicBezTo>
                  <a:pt x="182267" y="18916"/>
                  <a:pt x="182020" y="18130"/>
                  <a:pt x="182879" y="13837"/>
                </a:cubicBezTo>
                <a:lnTo>
                  <a:pt x="199585" y="6551"/>
                </a:lnTo>
                <a:cubicBezTo>
                  <a:pt x="206454" y="6551"/>
                  <a:pt x="224743" y="1448"/>
                  <a:pt x="234837" y="516"/>
                </a:cubicBezTo>
                <a:cubicBezTo>
                  <a:pt x="244931" y="-416"/>
                  <a:pt x="248635" y="25"/>
                  <a:pt x="260152" y="957"/>
                </a:cubicBezTo>
                <a:cubicBezTo>
                  <a:pt x="271669" y="1889"/>
                  <a:pt x="301069" y="6183"/>
                  <a:pt x="303940" y="6110"/>
                </a:cubicBezTo>
                <a:cubicBezTo>
                  <a:pt x="306811" y="6037"/>
                  <a:pt x="273083" y="-1200"/>
                  <a:pt x="277376" y="517"/>
                </a:cubicBezTo>
                <a:cubicBezTo>
                  <a:pt x="281669" y="2234"/>
                  <a:pt x="306517" y="11261"/>
                  <a:pt x="329699" y="16412"/>
                </a:cubicBezTo>
                <a:lnTo>
                  <a:pt x="355456" y="37019"/>
                </a:lnTo>
                <a:lnTo>
                  <a:pt x="368335" y="55050"/>
                </a:lnTo>
                <a:lnTo>
                  <a:pt x="383790" y="75656"/>
                </a:lnTo>
                <a:lnTo>
                  <a:pt x="394093" y="98838"/>
                </a:lnTo>
                <a:lnTo>
                  <a:pt x="399245" y="122020"/>
                </a:lnTo>
                <a:lnTo>
                  <a:pt x="401820" y="147778"/>
                </a:lnTo>
                <a:lnTo>
                  <a:pt x="408663" y="189875"/>
                </a:lnTo>
                <a:lnTo>
                  <a:pt x="412124" y="212170"/>
                </a:lnTo>
                <a:lnTo>
                  <a:pt x="416391" y="297172"/>
                </a:lnTo>
                <a:lnTo>
                  <a:pt x="424118" y="416101"/>
                </a:lnTo>
                <a:cubicBezTo>
                  <a:pt x="425835" y="423828"/>
                  <a:pt x="429148" y="462097"/>
                  <a:pt x="430154" y="472326"/>
                </a:cubicBezTo>
                <a:cubicBezTo>
                  <a:pt x="431160" y="482555"/>
                  <a:pt x="430153" y="471285"/>
                  <a:pt x="430153" y="477476"/>
                </a:cubicBezTo>
                <a:lnTo>
                  <a:pt x="443033" y="613993"/>
                </a:lnTo>
                <a:lnTo>
                  <a:pt x="428462" y="568437"/>
                </a:lnTo>
                <a:lnTo>
                  <a:pt x="402705" y="531568"/>
                </a:lnTo>
                <a:lnTo>
                  <a:pt x="386367" y="505810"/>
                </a:lnTo>
                <a:lnTo>
                  <a:pt x="368336" y="482628"/>
                </a:lnTo>
                <a:lnTo>
                  <a:pt x="345153" y="456870"/>
                </a:lnTo>
                <a:lnTo>
                  <a:pt x="314244" y="431113"/>
                </a:lnTo>
                <a:lnTo>
                  <a:pt x="252425" y="397627"/>
                </a:lnTo>
                <a:lnTo>
                  <a:pt x="208637" y="384749"/>
                </a:lnTo>
                <a:lnTo>
                  <a:pt x="193183" y="379597"/>
                </a:lnTo>
                <a:lnTo>
                  <a:pt x="136515" y="379597"/>
                </a:lnTo>
                <a:lnTo>
                  <a:pt x="105606" y="395052"/>
                </a:lnTo>
                <a:lnTo>
                  <a:pt x="82424" y="402780"/>
                </a:lnTo>
                <a:lnTo>
                  <a:pt x="48940" y="423385"/>
                </a:lnTo>
                <a:lnTo>
                  <a:pt x="20606" y="451718"/>
                </a:lnTo>
                <a:lnTo>
                  <a:pt x="0" y="4749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75F4CFC4-7731-4713-A338-373336C2DC06}"/>
              </a:ext>
            </a:extLst>
          </p:cNvPr>
          <p:cNvSpPr/>
          <p:nvPr/>
        </p:nvSpPr>
        <p:spPr>
          <a:xfrm>
            <a:off x="770299" y="3381662"/>
            <a:ext cx="730537" cy="1124942"/>
          </a:xfrm>
          <a:custGeom>
            <a:avLst/>
            <a:gdLst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8531 w 739366"/>
              <a:gd name="connsiteY16" fmla="*/ 15090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08229 w 739366"/>
              <a:gd name="connsiteY23" fmla="*/ 96570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08229 w 739366"/>
              <a:gd name="connsiteY23" fmla="*/ 96570 h 1128666"/>
              <a:gd name="connsiteX24" fmla="*/ 168998 w 739366"/>
              <a:gd name="connsiteY24" fmla="*/ 129767 h 1128666"/>
              <a:gd name="connsiteX25" fmla="*/ 181069 w 739366"/>
              <a:gd name="connsiteY25" fmla="*/ 132784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23318 w 739366"/>
              <a:gd name="connsiteY23" fmla="*/ 108641 h 1128666"/>
              <a:gd name="connsiteX24" fmla="*/ 168998 w 739366"/>
              <a:gd name="connsiteY24" fmla="*/ 129767 h 1128666"/>
              <a:gd name="connsiteX25" fmla="*/ 181069 w 739366"/>
              <a:gd name="connsiteY25" fmla="*/ 132784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23318 w 739366"/>
              <a:gd name="connsiteY23" fmla="*/ 108641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108641 w 739366"/>
              <a:gd name="connsiteY47" fmla="*/ 884223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90535 w 739366"/>
              <a:gd name="connsiteY46" fmla="*/ 857062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105624 w 739366"/>
              <a:gd name="connsiteY46" fmla="*/ 848008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9232 w 739366"/>
              <a:gd name="connsiteY43" fmla="*/ 775580 h 1128666"/>
              <a:gd name="connsiteX44" fmla="*/ 57338 w 739366"/>
              <a:gd name="connsiteY44" fmla="*/ 817830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68997 w 739366"/>
              <a:gd name="connsiteY25" fmla="*/ 144856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6858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41014 w 739366"/>
              <a:gd name="connsiteY54" fmla="*/ 1086416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15089 w 739366"/>
              <a:gd name="connsiteY41" fmla="*/ 666939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41014 w 739366"/>
              <a:gd name="connsiteY54" fmla="*/ 1086416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15089 w 736348"/>
              <a:gd name="connsiteY42" fmla="*/ 721260 h 1128666"/>
              <a:gd name="connsiteX43" fmla="*/ 36214 w 736348"/>
              <a:gd name="connsiteY43" fmla="*/ 775580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36214 w 736348"/>
              <a:gd name="connsiteY43" fmla="*/ 775580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62962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62962 w 736348"/>
              <a:gd name="connsiteY78" fmla="*/ 543208 h 1128666"/>
              <a:gd name="connsiteX79" fmla="*/ 153909 w 736348"/>
              <a:gd name="connsiteY79" fmla="*/ 497941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30178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57338 w 736348"/>
              <a:gd name="connsiteY30" fmla="*/ 298765 h 1128666"/>
              <a:gd name="connsiteX31" fmla="*/ 33196 w 736348"/>
              <a:gd name="connsiteY31" fmla="*/ 331962 h 1128666"/>
              <a:gd name="connsiteX32" fmla="*/ 30178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57338 w 736348"/>
              <a:gd name="connsiteY30" fmla="*/ 298765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65568 w 736348"/>
              <a:gd name="connsiteY72" fmla="*/ 805759 h 1128666"/>
              <a:gd name="connsiteX73" fmla="*/ 262550 w 736348"/>
              <a:gd name="connsiteY73" fmla="*/ 760492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603564 w 736348"/>
              <a:gd name="connsiteY92" fmla="*/ 235391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30724 w 736348"/>
              <a:gd name="connsiteY93" fmla="*/ 244444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30724 w 736348"/>
              <a:gd name="connsiteY93" fmla="*/ 244444 h 1128666"/>
              <a:gd name="connsiteX94" fmla="*/ 648832 w 736348"/>
              <a:gd name="connsiteY94" fmla="*/ 25651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8832 w 736348"/>
              <a:gd name="connsiteY94" fmla="*/ 25651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36761 w 736348"/>
              <a:gd name="connsiteY94" fmla="*/ 277640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4154 w 736348"/>
              <a:gd name="connsiteY90" fmla="*/ 205213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24142 w 736348"/>
              <a:gd name="connsiteY32" fmla="*/ 383264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24142 w 736348"/>
              <a:gd name="connsiteY32" fmla="*/ 383264 h 1128666"/>
              <a:gd name="connsiteX33" fmla="*/ 9053 w 736348"/>
              <a:gd name="connsiteY33" fmla="*/ 404389 h 1128666"/>
              <a:gd name="connsiteX34" fmla="*/ 6035 w 736348"/>
              <a:gd name="connsiteY34" fmla="*/ 431549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3687 w 737018"/>
              <a:gd name="connsiteY35" fmla="*/ 458709 h 1128666"/>
              <a:gd name="connsiteX36" fmla="*/ 9723 w 737018"/>
              <a:gd name="connsiteY36" fmla="*/ 497941 h 1128666"/>
              <a:gd name="connsiteX37" fmla="*/ 670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3687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82150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6884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42919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61025 w 737018"/>
              <a:gd name="connsiteY30" fmla="*/ 292729 h 1128666"/>
              <a:gd name="connsiteX31" fmla="*/ 42919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2550 w 736348"/>
              <a:gd name="connsiteY21" fmla="*/ 69410 h 1128666"/>
              <a:gd name="connsiteX22" fmla="*/ 238408 w 736348"/>
              <a:gd name="connsiteY22" fmla="*/ 84500 h 1128666"/>
              <a:gd name="connsiteX23" fmla="*/ 214264 w 736348"/>
              <a:gd name="connsiteY23" fmla="*/ 114677 h 1128666"/>
              <a:gd name="connsiteX24" fmla="*/ 184086 w 736348"/>
              <a:gd name="connsiteY24" fmla="*/ 138820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102606 w 736348"/>
              <a:gd name="connsiteY28" fmla="*/ 238409 h 1128666"/>
              <a:gd name="connsiteX29" fmla="*/ 81480 w 736348"/>
              <a:gd name="connsiteY29" fmla="*/ 256516 h 1128666"/>
              <a:gd name="connsiteX30" fmla="*/ 60355 w 736348"/>
              <a:gd name="connsiteY30" fmla="*/ 292729 h 1128666"/>
              <a:gd name="connsiteX31" fmla="*/ 42249 w 736348"/>
              <a:gd name="connsiteY31" fmla="*/ 337998 h 1128666"/>
              <a:gd name="connsiteX32" fmla="*/ 24142 w 736348"/>
              <a:gd name="connsiteY32" fmla="*/ 383264 h 1128666"/>
              <a:gd name="connsiteX33" fmla="*/ 24142 w 736348"/>
              <a:gd name="connsiteY33" fmla="*/ 392318 h 1128666"/>
              <a:gd name="connsiteX34" fmla="*/ 21124 w 736348"/>
              <a:gd name="connsiteY34" fmla="*/ 425513 h 1128666"/>
              <a:gd name="connsiteX35" fmla="*/ 15089 w 736348"/>
              <a:gd name="connsiteY35" fmla="*/ 458709 h 1128666"/>
              <a:gd name="connsiteX36" fmla="*/ 9053 w 736348"/>
              <a:gd name="connsiteY36" fmla="*/ 497941 h 1128666"/>
              <a:gd name="connsiteX37" fmla="*/ 9053 w 736348"/>
              <a:gd name="connsiteY37" fmla="*/ 546226 h 1128666"/>
              <a:gd name="connsiteX38" fmla="*/ 6035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224 w 730537"/>
              <a:gd name="connsiteY40" fmla="*/ 627707 h 1128666"/>
              <a:gd name="connsiteX41" fmla="*/ 6260 w 730537"/>
              <a:gd name="connsiteY41" fmla="*/ 666939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224 w 730537"/>
              <a:gd name="connsiteY40" fmla="*/ 627707 h 1128666"/>
              <a:gd name="connsiteX41" fmla="*/ 24367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24367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8688 w 730537"/>
              <a:gd name="connsiteY45" fmla="*/ 823865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69634 w 730537"/>
              <a:gd name="connsiteY45" fmla="*/ 814812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14901 w 730537"/>
              <a:gd name="connsiteY47" fmla="*/ 878188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0525 w 730537"/>
              <a:gd name="connsiteY51" fmla="*/ 1004935 h 1128666"/>
              <a:gd name="connsiteX52" fmla="*/ 256740 w 730537"/>
              <a:gd name="connsiteY52" fmla="*/ 1017007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17007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23042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23042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16595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9299 w 730537"/>
              <a:gd name="connsiteY53" fmla="*/ 1046076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9299 w 730537"/>
              <a:gd name="connsiteY53" fmla="*/ 1046076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24218 w 730537"/>
              <a:gd name="connsiteY58" fmla="*/ 1119141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93366 w 730537"/>
              <a:gd name="connsiteY75" fmla="*/ 697117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63187 w 730537"/>
              <a:gd name="connsiteY81" fmla="*/ 386280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63187 w 730537"/>
              <a:gd name="connsiteY81" fmla="*/ 386280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47296 w 730537"/>
              <a:gd name="connsiteY26" fmla="*/ 184559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8420 w 730537"/>
              <a:gd name="connsiteY25" fmla="*/ 155654 h 1119708"/>
              <a:gd name="connsiteX26" fmla="*/ 147296 w 730537"/>
              <a:gd name="connsiteY26" fmla="*/ 184559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8420 w 730537"/>
              <a:gd name="connsiteY25" fmla="*/ 155654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8424 w 730537"/>
              <a:gd name="connsiteY81" fmla="*/ 400567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48570 w 730537"/>
              <a:gd name="connsiteY80" fmla="*/ 439329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48570 w 730537"/>
              <a:gd name="connsiteY80" fmla="*/ 439329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89584 w 730537"/>
              <a:gd name="connsiteY89" fmla="*/ 209338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89584 w 730537"/>
              <a:gd name="connsiteY89" fmla="*/ 209338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91966 w 730537"/>
              <a:gd name="connsiteY89" fmla="*/ 214101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11554 h 1124942"/>
              <a:gd name="connsiteX89" fmla="*/ 491966 w 730537"/>
              <a:gd name="connsiteY89" fmla="*/ 214101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730537" h="1124942">
                <a:moveTo>
                  <a:pt x="710685" y="296857"/>
                </a:moveTo>
                <a:lnTo>
                  <a:pt x="730537" y="246660"/>
                </a:lnTo>
                <a:lnTo>
                  <a:pt x="730537" y="204411"/>
                </a:lnTo>
                <a:lnTo>
                  <a:pt x="727519" y="186304"/>
                </a:lnTo>
                <a:lnTo>
                  <a:pt x="715448" y="159143"/>
                </a:lnTo>
                <a:lnTo>
                  <a:pt x="688288" y="131983"/>
                </a:lnTo>
                <a:lnTo>
                  <a:pt x="676216" y="107840"/>
                </a:lnTo>
                <a:lnTo>
                  <a:pt x="661127" y="92751"/>
                </a:lnTo>
                <a:lnTo>
                  <a:pt x="649056" y="71627"/>
                </a:lnTo>
                <a:lnTo>
                  <a:pt x="609824" y="47485"/>
                </a:lnTo>
                <a:lnTo>
                  <a:pt x="579646" y="32395"/>
                </a:lnTo>
                <a:lnTo>
                  <a:pt x="552486" y="23342"/>
                </a:lnTo>
                <a:lnTo>
                  <a:pt x="540414" y="11270"/>
                </a:lnTo>
                <a:lnTo>
                  <a:pt x="510874" y="0"/>
                </a:lnTo>
                <a:lnTo>
                  <a:pt x="483076" y="5234"/>
                </a:lnTo>
                <a:lnTo>
                  <a:pt x="449880" y="5234"/>
                </a:lnTo>
                <a:lnTo>
                  <a:pt x="413667" y="8253"/>
                </a:lnTo>
                <a:lnTo>
                  <a:pt x="374434" y="23341"/>
                </a:lnTo>
                <a:lnTo>
                  <a:pt x="341238" y="29377"/>
                </a:lnTo>
                <a:lnTo>
                  <a:pt x="305025" y="41448"/>
                </a:lnTo>
                <a:lnTo>
                  <a:pt x="274846" y="62573"/>
                </a:lnTo>
                <a:cubicBezTo>
                  <a:pt x="266798" y="68106"/>
                  <a:pt x="260763" y="75650"/>
                  <a:pt x="256739" y="74644"/>
                </a:cubicBezTo>
                <a:lnTo>
                  <a:pt x="232597" y="89734"/>
                </a:lnTo>
                <a:lnTo>
                  <a:pt x="208453" y="113875"/>
                </a:lnTo>
                <a:cubicBezTo>
                  <a:pt x="195376" y="124941"/>
                  <a:pt x="186138" y="137409"/>
                  <a:pt x="178275" y="144054"/>
                </a:cubicBezTo>
                <a:cubicBezTo>
                  <a:pt x="170412" y="150699"/>
                  <a:pt x="168027" y="147313"/>
                  <a:pt x="161276" y="153745"/>
                </a:cubicBezTo>
                <a:cubicBezTo>
                  <a:pt x="154525" y="160177"/>
                  <a:pt x="151854" y="170578"/>
                  <a:pt x="137771" y="182649"/>
                </a:cubicBezTo>
                <a:cubicBezTo>
                  <a:pt x="127712" y="191703"/>
                  <a:pt x="118712" y="200281"/>
                  <a:pt x="111883" y="210447"/>
                </a:cubicBezTo>
                <a:cubicBezTo>
                  <a:pt x="105054" y="220613"/>
                  <a:pt x="105848" y="233584"/>
                  <a:pt x="96795" y="243643"/>
                </a:cubicBezTo>
                <a:lnTo>
                  <a:pt x="78050" y="266513"/>
                </a:lnTo>
                <a:lnTo>
                  <a:pt x="54544" y="297963"/>
                </a:lnTo>
                <a:lnTo>
                  <a:pt x="36438" y="343232"/>
                </a:lnTo>
                <a:cubicBezTo>
                  <a:pt x="31408" y="353291"/>
                  <a:pt x="23730" y="379445"/>
                  <a:pt x="20712" y="388498"/>
                </a:cubicBezTo>
                <a:cubicBezTo>
                  <a:pt x="17694" y="397551"/>
                  <a:pt x="21349" y="383469"/>
                  <a:pt x="18331" y="397552"/>
                </a:cubicBezTo>
                <a:lnTo>
                  <a:pt x="15313" y="430747"/>
                </a:lnTo>
                <a:lnTo>
                  <a:pt x="9278" y="463943"/>
                </a:lnTo>
                <a:lnTo>
                  <a:pt x="3242" y="503175"/>
                </a:lnTo>
                <a:cubicBezTo>
                  <a:pt x="224" y="519270"/>
                  <a:pt x="3745" y="538886"/>
                  <a:pt x="3242" y="551460"/>
                </a:cubicBezTo>
                <a:cubicBezTo>
                  <a:pt x="2739" y="564034"/>
                  <a:pt x="727" y="568562"/>
                  <a:pt x="224" y="578621"/>
                </a:cubicBezTo>
                <a:cubicBezTo>
                  <a:pt x="-279" y="588680"/>
                  <a:pt x="225" y="602764"/>
                  <a:pt x="225" y="611817"/>
                </a:cubicBezTo>
                <a:cubicBezTo>
                  <a:pt x="225" y="618858"/>
                  <a:pt x="9277" y="627644"/>
                  <a:pt x="9277" y="634685"/>
                </a:cubicBezTo>
                <a:cubicBezTo>
                  <a:pt x="9490" y="648187"/>
                  <a:pt x="9702" y="661689"/>
                  <a:pt x="9915" y="675191"/>
                </a:cubicBezTo>
                <a:lnTo>
                  <a:pt x="33420" y="738565"/>
                </a:lnTo>
                <a:lnTo>
                  <a:pt x="57398" y="775415"/>
                </a:lnTo>
                <a:lnTo>
                  <a:pt x="63598" y="810992"/>
                </a:lnTo>
                <a:lnTo>
                  <a:pt x="87104" y="834499"/>
                </a:lnTo>
                <a:lnTo>
                  <a:pt x="99813" y="865314"/>
                </a:lnTo>
                <a:lnTo>
                  <a:pt x="114901" y="883422"/>
                </a:lnTo>
                <a:lnTo>
                  <a:pt x="136027" y="910580"/>
                </a:lnTo>
                <a:lnTo>
                  <a:pt x="181294" y="958866"/>
                </a:lnTo>
                <a:lnTo>
                  <a:pt x="217507" y="995080"/>
                </a:lnTo>
                <a:lnTo>
                  <a:pt x="229579" y="1007151"/>
                </a:lnTo>
                <a:lnTo>
                  <a:pt x="256740" y="1028276"/>
                </a:lnTo>
                <a:lnTo>
                  <a:pt x="289299" y="1051310"/>
                </a:lnTo>
                <a:lnTo>
                  <a:pt x="339328" y="1079744"/>
                </a:lnTo>
                <a:lnTo>
                  <a:pt x="395559" y="1112775"/>
                </a:lnTo>
                <a:lnTo>
                  <a:pt x="437808" y="1121829"/>
                </a:lnTo>
                <a:cubicBezTo>
                  <a:pt x="460945" y="1127864"/>
                  <a:pt x="461377" y="1123267"/>
                  <a:pt x="490550" y="1123266"/>
                </a:cubicBezTo>
                <a:lnTo>
                  <a:pt x="524218" y="1124375"/>
                </a:lnTo>
                <a:lnTo>
                  <a:pt x="558521" y="1103722"/>
                </a:lnTo>
                <a:lnTo>
                  <a:pt x="567575" y="1103722"/>
                </a:lnTo>
                <a:lnTo>
                  <a:pt x="564557" y="1079579"/>
                </a:lnTo>
                <a:lnTo>
                  <a:pt x="546450" y="1061472"/>
                </a:lnTo>
                <a:lnTo>
                  <a:pt x="507218" y="1034312"/>
                </a:lnTo>
                <a:lnTo>
                  <a:pt x="498165" y="1028276"/>
                </a:lnTo>
                <a:lnTo>
                  <a:pt x="471005" y="1013187"/>
                </a:lnTo>
                <a:lnTo>
                  <a:pt x="434791" y="995080"/>
                </a:lnTo>
                <a:lnTo>
                  <a:pt x="425737" y="973955"/>
                </a:lnTo>
                <a:lnTo>
                  <a:pt x="371417" y="943777"/>
                </a:lnTo>
                <a:lnTo>
                  <a:pt x="332185" y="895491"/>
                </a:lnTo>
                <a:lnTo>
                  <a:pt x="297716" y="860551"/>
                </a:lnTo>
                <a:lnTo>
                  <a:pt x="277865" y="826082"/>
                </a:lnTo>
                <a:lnTo>
                  <a:pt x="259757" y="810993"/>
                </a:lnTo>
                <a:lnTo>
                  <a:pt x="244668" y="786851"/>
                </a:lnTo>
                <a:lnTo>
                  <a:pt x="226561" y="765726"/>
                </a:lnTo>
                <a:lnTo>
                  <a:pt x="188604" y="707113"/>
                </a:lnTo>
                <a:lnTo>
                  <a:pt x="163351" y="651520"/>
                </a:lnTo>
                <a:lnTo>
                  <a:pt x="154133" y="596727"/>
                </a:lnTo>
                <a:lnTo>
                  <a:pt x="139044" y="551460"/>
                </a:lnTo>
                <a:lnTo>
                  <a:pt x="136027" y="491103"/>
                </a:lnTo>
                <a:lnTo>
                  <a:pt x="148570" y="444563"/>
                </a:lnTo>
                <a:lnTo>
                  <a:pt x="158424" y="405801"/>
                </a:lnTo>
                <a:lnTo>
                  <a:pt x="180022" y="354029"/>
                </a:lnTo>
                <a:lnTo>
                  <a:pt x="205436" y="316070"/>
                </a:lnTo>
                <a:lnTo>
                  <a:pt x="229579" y="285892"/>
                </a:lnTo>
                <a:cubicBezTo>
                  <a:pt x="247686" y="274827"/>
                  <a:pt x="271827" y="254707"/>
                  <a:pt x="283898" y="246660"/>
                </a:cubicBezTo>
                <a:lnTo>
                  <a:pt x="344257" y="219500"/>
                </a:lnTo>
                <a:lnTo>
                  <a:pt x="398578" y="210446"/>
                </a:lnTo>
                <a:lnTo>
                  <a:pt x="431772" y="211554"/>
                </a:lnTo>
                <a:lnTo>
                  <a:pt x="491966" y="214101"/>
                </a:lnTo>
                <a:cubicBezTo>
                  <a:pt x="507055" y="226172"/>
                  <a:pt x="515742" y="225140"/>
                  <a:pt x="525325" y="228554"/>
                </a:cubicBezTo>
                <a:cubicBezTo>
                  <a:pt x="534909" y="231969"/>
                  <a:pt x="536390" y="230564"/>
                  <a:pt x="549467" y="234588"/>
                </a:cubicBezTo>
                <a:lnTo>
                  <a:pt x="591717" y="249678"/>
                </a:lnTo>
                <a:lnTo>
                  <a:pt x="618877" y="261749"/>
                </a:lnTo>
                <a:lnTo>
                  <a:pt x="636987" y="273820"/>
                </a:lnTo>
                <a:lnTo>
                  <a:pt x="672561" y="290820"/>
                </a:lnTo>
                <a:lnTo>
                  <a:pt x="710685" y="2968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46B0002-751F-4542-A6A1-5BD2C8A38370}"/>
              </a:ext>
            </a:extLst>
          </p:cNvPr>
          <p:cNvSpPr/>
          <p:nvPr/>
        </p:nvSpPr>
        <p:spPr>
          <a:xfrm>
            <a:off x="1824210" y="3489232"/>
            <a:ext cx="835741" cy="884903"/>
          </a:xfrm>
          <a:custGeom>
            <a:avLst/>
            <a:gdLst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53961 w 840658"/>
              <a:gd name="connsiteY87" fmla="*/ 9832 h 882445"/>
              <a:gd name="connsiteX88" fmla="*/ 287593 w 840658"/>
              <a:gd name="connsiteY88" fmla="*/ 14748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49045 w 840658"/>
              <a:gd name="connsiteY87" fmla="*/ 2458 h 882445"/>
              <a:gd name="connsiteX88" fmla="*/ 287593 w 840658"/>
              <a:gd name="connsiteY88" fmla="*/ 14748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49045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49045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49045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39212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39212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8929 w 840658"/>
              <a:gd name="connsiteY78" fmla="*/ 68826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53846 w 840658"/>
              <a:gd name="connsiteY78" fmla="*/ 63910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53846 w 840658"/>
              <a:gd name="connsiteY78" fmla="*/ 63910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31954 w 840658"/>
              <a:gd name="connsiteY95" fmla="*/ 145026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4077 w 840658"/>
              <a:gd name="connsiteY93" fmla="*/ 115529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57083 w 840658"/>
              <a:gd name="connsiteY75" fmla="*/ 179438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33283 w 840658"/>
              <a:gd name="connsiteY68" fmla="*/ 425245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35741 w 840658"/>
              <a:gd name="connsiteY67" fmla="*/ 457200 h 882445"/>
              <a:gd name="connsiteX68" fmla="*/ 833283 w 840658"/>
              <a:gd name="connsiteY68" fmla="*/ 425245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2226 h 882445"/>
              <a:gd name="connsiteX64" fmla="*/ 828367 w 835741"/>
              <a:gd name="connsiteY64" fmla="*/ 560439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2226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683341 w 835741"/>
              <a:gd name="connsiteY58" fmla="*/ 774289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54742 w 835741"/>
              <a:gd name="connsiteY53" fmla="*/ 872613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7529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54742 w 835741"/>
              <a:gd name="connsiteY53" fmla="*/ 872613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120445 w 835741"/>
              <a:gd name="connsiteY44" fmla="*/ 744794 h 884903"/>
              <a:gd name="connsiteX45" fmla="*/ 108154 w 835741"/>
              <a:gd name="connsiteY45" fmla="*/ 776748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120445 w 835741"/>
              <a:gd name="connsiteY44" fmla="*/ 744794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30161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30161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8090 w 835741"/>
              <a:gd name="connsiteY27" fmla="*/ 469490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690716 w 835741"/>
              <a:gd name="connsiteY26" fmla="*/ 442452 h 884903"/>
              <a:gd name="connsiteX27" fmla="*/ 698090 w 835741"/>
              <a:gd name="connsiteY27" fmla="*/ 469490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67812 w 835741"/>
              <a:gd name="connsiteY32" fmla="*/ 621891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7812 w 835741"/>
              <a:gd name="connsiteY32" fmla="*/ 621891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72728 w 835741"/>
              <a:gd name="connsiteY32" fmla="*/ 616975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72728 w 835741"/>
              <a:gd name="connsiteY32" fmla="*/ 616975 h 884903"/>
              <a:gd name="connsiteX33" fmla="*/ 548148 w 835741"/>
              <a:gd name="connsiteY33" fmla="*/ 626806 h 884903"/>
              <a:gd name="connsiteX34" fmla="*/ 508819 w 835741"/>
              <a:gd name="connsiteY34" fmla="*/ 641555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08819 w 835741"/>
              <a:gd name="connsiteY34" fmla="*/ 641555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8425 w 835741"/>
              <a:gd name="connsiteY28" fmla="*/ 513736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101965 w 835741"/>
              <a:gd name="connsiteY44" fmla="*/ 749622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6378 w 835741"/>
              <a:gd name="connsiteY43" fmla="*/ 717667 h 884903"/>
              <a:gd name="connsiteX44" fmla="*/ 101965 w 835741"/>
              <a:gd name="connsiteY44" fmla="*/ 749622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6378 w 835741"/>
              <a:gd name="connsiteY43" fmla="*/ 717667 h 884903"/>
              <a:gd name="connsiteX44" fmla="*/ 101965 w 835741"/>
              <a:gd name="connsiteY44" fmla="*/ 749622 h 884903"/>
              <a:gd name="connsiteX45" fmla="*/ 111622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6378 w 835741"/>
              <a:gd name="connsiteY43" fmla="*/ 717667 h 884903"/>
              <a:gd name="connsiteX44" fmla="*/ 101965 w 835741"/>
              <a:gd name="connsiteY44" fmla="*/ 749622 h 884903"/>
              <a:gd name="connsiteX45" fmla="*/ 111622 w 835741"/>
              <a:gd name="connsiteY45" fmla="*/ 791497 h 884903"/>
              <a:gd name="connsiteX46" fmla="*/ 110612 w 835741"/>
              <a:gd name="connsiteY46" fmla="*/ 824725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835741" h="884903">
                <a:moveTo>
                  <a:pt x="9832" y="194187"/>
                </a:moveTo>
                <a:lnTo>
                  <a:pt x="0" y="228600"/>
                </a:lnTo>
                <a:lnTo>
                  <a:pt x="9832" y="250723"/>
                </a:lnTo>
                <a:lnTo>
                  <a:pt x="24580" y="258097"/>
                </a:lnTo>
                <a:lnTo>
                  <a:pt x="24580" y="258097"/>
                </a:lnTo>
                <a:cubicBezTo>
                  <a:pt x="47667" y="273488"/>
                  <a:pt x="40436" y="266578"/>
                  <a:pt x="49161" y="275303"/>
                </a:cubicBezTo>
                <a:lnTo>
                  <a:pt x="68825" y="280219"/>
                </a:lnTo>
                <a:lnTo>
                  <a:pt x="95864" y="272845"/>
                </a:lnTo>
                <a:lnTo>
                  <a:pt x="122903" y="270387"/>
                </a:lnTo>
                <a:lnTo>
                  <a:pt x="152400" y="250723"/>
                </a:lnTo>
                <a:lnTo>
                  <a:pt x="196645" y="235974"/>
                </a:lnTo>
                <a:lnTo>
                  <a:pt x="233516" y="226142"/>
                </a:lnTo>
                <a:lnTo>
                  <a:pt x="263012" y="216310"/>
                </a:lnTo>
                <a:lnTo>
                  <a:pt x="312174" y="206477"/>
                </a:lnTo>
                <a:lnTo>
                  <a:pt x="356419" y="201561"/>
                </a:lnTo>
                <a:lnTo>
                  <a:pt x="405580" y="201561"/>
                </a:lnTo>
                <a:lnTo>
                  <a:pt x="447367" y="201561"/>
                </a:lnTo>
                <a:lnTo>
                  <a:pt x="503903" y="211393"/>
                </a:lnTo>
                <a:lnTo>
                  <a:pt x="543232" y="221226"/>
                </a:lnTo>
                <a:lnTo>
                  <a:pt x="582561" y="235974"/>
                </a:lnTo>
                <a:lnTo>
                  <a:pt x="597309" y="243348"/>
                </a:lnTo>
                <a:lnTo>
                  <a:pt x="631722" y="265471"/>
                </a:lnTo>
                <a:lnTo>
                  <a:pt x="651387" y="285135"/>
                </a:lnTo>
                <a:lnTo>
                  <a:pt x="673509" y="312174"/>
                </a:lnTo>
                <a:lnTo>
                  <a:pt x="685800" y="346587"/>
                </a:lnTo>
                <a:lnTo>
                  <a:pt x="690716" y="385916"/>
                </a:lnTo>
                <a:lnTo>
                  <a:pt x="690716" y="442452"/>
                </a:lnTo>
                <a:lnTo>
                  <a:pt x="688258" y="474407"/>
                </a:lnTo>
                <a:lnTo>
                  <a:pt x="673509" y="511278"/>
                </a:lnTo>
                <a:lnTo>
                  <a:pt x="653845" y="540774"/>
                </a:lnTo>
                <a:lnTo>
                  <a:pt x="626805" y="567813"/>
                </a:lnTo>
                <a:lnTo>
                  <a:pt x="594851" y="592394"/>
                </a:lnTo>
                <a:cubicBezTo>
                  <a:pt x="589935" y="596491"/>
                  <a:pt x="570679" y="608782"/>
                  <a:pt x="562895" y="614517"/>
                </a:cubicBezTo>
                <a:cubicBezTo>
                  <a:pt x="555111" y="620252"/>
                  <a:pt x="558800" y="622709"/>
                  <a:pt x="548148" y="626806"/>
                </a:cubicBezTo>
                <a:lnTo>
                  <a:pt x="513735" y="648929"/>
                </a:lnTo>
                <a:lnTo>
                  <a:pt x="462116" y="663677"/>
                </a:lnTo>
                <a:lnTo>
                  <a:pt x="422787" y="680884"/>
                </a:lnTo>
                <a:lnTo>
                  <a:pt x="356419" y="685800"/>
                </a:lnTo>
                <a:lnTo>
                  <a:pt x="317090" y="690716"/>
                </a:lnTo>
                <a:cubicBezTo>
                  <a:pt x="296692" y="700914"/>
                  <a:pt x="299838" y="688257"/>
                  <a:pt x="290051" y="688257"/>
                </a:cubicBezTo>
                <a:lnTo>
                  <a:pt x="235974" y="690716"/>
                </a:lnTo>
                <a:lnTo>
                  <a:pt x="189271" y="700548"/>
                </a:lnTo>
                <a:lnTo>
                  <a:pt x="167148" y="705465"/>
                </a:lnTo>
                <a:lnTo>
                  <a:pt x="136378" y="717667"/>
                </a:lnTo>
                <a:lnTo>
                  <a:pt x="101965" y="749622"/>
                </a:lnTo>
                <a:lnTo>
                  <a:pt x="111622" y="791497"/>
                </a:lnTo>
                <a:cubicBezTo>
                  <a:pt x="111285" y="803787"/>
                  <a:pt x="110949" y="812435"/>
                  <a:pt x="110612" y="824725"/>
                </a:cubicBezTo>
                <a:lnTo>
                  <a:pt x="132735" y="852948"/>
                </a:lnTo>
                <a:lnTo>
                  <a:pt x="172064" y="875071"/>
                </a:lnTo>
                <a:lnTo>
                  <a:pt x="218767" y="877529"/>
                </a:lnTo>
                <a:lnTo>
                  <a:pt x="265471" y="884903"/>
                </a:lnTo>
                <a:lnTo>
                  <a:pt x="336754" y="882445"/>
                </a:lnTo>
                <a:lnTo>
                  <a:pt x="388374" y="879987"/>
                </a:lnTo>
                <a:lnTo>
                  <a:pt x="454742" y="872613"/>
                </a:lnTo>
                <a:lnTo>
                  <a:pt x="518651" y="855406"/>
                </a:lnTo>
                <a:lnTo>
                  <a:pt x="570271" y="835742"/>
                </a:lnTo>
                <a:lnTo>
                  <a:pt x="599768" y="823452"/>
                </a:lnTo>
                <a:lnTo>
                  <a:pt x="626806" y="816077"/>
                </a:lnTo>
                <a:lnTo>
                  <a:pt x="683341" y="774289"/>
                </a:lnTo>
                <a:lnTo>
                  <a:pt x="715297" y="744794"/>
                </a:lnTo>
                <a:lnTo>
                  <a:pt x="749709" y="727587"/>
                </a:lnTo>
                <a:lnTo>
                  <a:pt x="779206" y="695632"/>
                </a:lnTo>
                <a:lnTo>
                  <a:pt x="796412" y="651387"/>
                </a:lnTo>
                <a:lnTo>
                  <a:pt x="820993" y="609600"/>
                </a:lnTo>
                <a:lnTo>
                  <a:pt x="833283" y="562897"/>
                </a:lnTo>
                <a:lnTo>
                  <a:pt x="833283" y="521110"/>
                </a:lnTo>
                <a:lnTo>
                  <a:pt x="833283" y="494071"/>
                </a:lnTo>
                <a:lnTo>
                  <a:pt x="835741" y="457200"/>
                </a:lnTo>
                <a:lnTo>
                  <a:pt x="833283" y="425245"/>
                </a:lnTo>
                <a:lnTo>
                  <a:pt x="825909" y="381000"/>
                </a:lnTo>
                <a:lnTo>
                  <a:pt x="820993" y="341671"/>
                </a:lnTo>
                <a:lnTo>
                  <a:pt x="816077" y="309716"/>
                </a:lnTo>
                <a:lnTo>
                  <a:pt x="808703" y="277761"/>
                </a:lnTo>
                <a:lnTo>
                  <a:pt x="801328" y="243349"/>
                </a:lnTo>
                <a:lnTo>
                  <a:pt x="781664" y="199103"/>
                </a:lnTo>
                <a:lnTo>
                  <a:pt x="769373" y="181896"/>
                </a:lnTo>
                <a:lnTo>
                  <a:pt x="739877" y="145026"/>
                </a:lnTo>
                <a:lnTo>
                  <a:pt x="690716" y="98323"/>
                </a:lnTo>
                <a:lnTo>
                  <a:pt x="648930" y="71284"/>
                </a:lnTo>
                <a:lnTo>
                  <a:pt x="612058" y="51619"/>
                </a:lnTo>
                <a:lnTo>
                  <a:pt x="594851" y="39329"/>
                </a:lnTo>
                <a:lnTo>
                  <a:pt x="540774" y="24581"/>
                </a:lnTo>
                <a:lnTo>
                  <a:pt x="501445" y="14748"/>
                </a:lnTo>
                <a:lnTo>
                  <a:pt x="484238" y="12290"/>
                </a:lnTo>
                <a:lnTo>
                  <a:pt x="459658" y="7374"/>
                </a:lnTo>
                <a:lnTo>
                  <a:pt x="430161" y="0"/>
                </a:lnTo>
                <a:lnTo>
                  <a:pt x="383458" y="0"/>
                </a:lnTo>
                <a:lnTo>
                  <a:pt x="339212" y="2458"/>
                </a:lnTo>
                <a:cubicBezTo>
                  <a:pt x="318728" y="6555"/>
                  <a:pt x="306438" y="6963"/>
                  <a:pt x="287593" y="9831"/>
                </a:cubicBezTo>
                <a:cubicBezTo>
                  <a:pt x="268748" y="12699"/>
                  <a:pt x="246626" y="18026"/>
                  <a:pt x="226142" y="19665"/>
                </a:cubicBezTo>
                <a:lnTo>
                  <a:pt x="186812" y="41787"/>
                </a:lnTo>
                <a:lnTo>
                  <a:pt x="137651" y="63910"/>
                </a:lnTo>
                <a:lnTo>
                  <a:pt x="98322" y="93406"/>
                </a:lnTo>
                <a:lnTo>
                  <a:pt x="58993" y="120445"/>
                </a:lnTo>
                <a:lnTo>
                  <a:pt x="46702" y="130277"/>
                </a:lnTo>
                <a:lnTo>
                  <a:pt x="27038" y="167149"/>
                </a:lnTo>
                <a:lnTo>
                  <a:pt x="9832" y="1941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16">
            <a:extLst>
              <a:ext uri="{FF2B5EF4-FFF2-40B4-BE49-F238E27FC236}">
                <a16:creationId xmlns:a16="http://schemas.microsoft.com/office/drawing/2014/main" id="{7BFBFBC9-D73E-49BA-8F80-02DAB21F1649}"/>
              </a:ext>
            </a:extLst>
          </p:cNvPr>
          <p:cNvSpPr/>
          <p:nvPr/>
        </p:nvSpPr>
        <p:spPr>
          <a:xfrm>
            <a:off x="1216609" y="3802147"/>
            <a:ext cx="282858" cy="344314"/>
          </a:xfrm>
          <a:custGeom>
            <a:avLst/>
            <a:gdLst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4060 w 308408"/>
              <a:gd name="connsiteY2" fmla="*/ 83865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26 w 308408"/>
              <a:gd name="connsiteY4" fmla="*/ 135083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35083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56726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1144" h="378745">
                <a:moveTo>
                  <a:pt x="29759" y="0"/>
                </a:moveTo>
                <a:lnTo>
                  <a:pt x="267828" y="35169"/>
                </a:lnTo>
                <a:lnTo>
                  <a:pt x="285753" y="74530"/>
                </a:lnTo>
                <a:lnTo>
                  <a:pt x="292199" y="99914"/>
                </a:lnTo>
                <a:lnTo>
                  <a:pt x="305726" y="156726"/>
                </a:lnTo>
                <a:cubicBezTo>
                  <a:pt x="305718" y="177528"/>
                  <a:pt x="311144" y="190030"/>
                  <a:pt x="311136" y="210832"/>
                </a:cubicBezTo>
                <a:lnTo>
                  <a:pt x="308408" y="240774"/>
                </a:lnTo>
                <a:lnTo>
                  <a:pt x="300292" y="281353"/>
                </a:lnTo>
                <a:lnTo>
                  <a:pt x="292176" y="316523"/>
                </a:lnTo>
                <a:lnTo>
                  <a:pt x="278649" y="359808"/>
                </a:lnTo>
                <a:lnTo>
                  <a:pt x="267828" y="378745"/>
                </a:lnTo>
                <a:lnTo>
                  <a:pt x="0" y="338165"/>
                </a:lnTo>
                <a:lnTo>
                  <a:pt x="29759" y="0"/>
                </a:lnTo>
                <a:close/>
              </a:path>
            </a:pathLst>
          </a:custGeom>
          <a:solidFill>
            <a:srgbClr val="FFE1E1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2" name="フリーフォーム 217">
            <a:extLst>
              <a:ext uri="{FF2B5EF4-FFF2-40B4-BE49-F238E27FC236}">
                <a16:creationId xmlns:a16="http://schemas.microsoft.com/office/drawing/2014/main" id="{E0C6A736-558B-4AB6-B58A-9376BC78C40E}"/>
              </a:ext>
            </a:extLst>
          </p:cNvPr>
          <p:cNvSpPr/>
          <p:nvPr/>
        </p:nvSpPr>
        <p:spPr>
          <a:xfrm>
            <a:off x="759163" y="3740661"/>
            <a:ext cx="236101" cy="334477"/>
          </a:xfrm>
          <a:custGeom>
            <a:avLst/>
            <a:gdLst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10822 w 257006"/>
              <a:gd name="connsiteY3" fmla="*/ 10009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4863 w 257006"/>
              <a:gd name="connsiteY3" fmla="*/ 8972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9711 w 259711"/>
              <a:gd name="connsiteY0" fmla="*/ 29759 h 367925"/>
              <a:gd name="connsiteX1" fmla="*/ 32464 w 259711"/>
              <a:gd name="connsiteY1" fmla="*/ 0 h 367925"/>
              <a:gd name="connsiteX2" fmla="*/ 1623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711" h="367925">
                <a:moveTo>
                  <a:pt x="259711" y="29759"/>
                </a:moveTo>
                <a:lnTo>
                  <a:pt x="32464" y="0"/>
                </a:lnTo>
                <a:lnTo>
                  <a:pt x="16232" y="45991"/>
                </a:lnTo>
                <a:lnTo>
                  <a:pt x="7568" y="89728"/>
                </a:lnTo>
                <a:lnTo>
                  <a:pt x="0" y="175847"/>
                </a:lnTo>
                <a:cubicBezTo>
                  <a:pt x="902" y="201998"/>
                  <a:pt x="1803" y="228150"/>
                  <a:pt x="2705" y="254301"/>
                </a:cubicBezTo>
                <a:lnTo>
                  <a:pt x="10821" y="332756"/>
                </a:lnTo>
                <a:lnTo>
                  <a:pt x="10821" y="332756"/>
                </a:lnTo>
                <a:lnTo>
                  <a:pt x="238069" y="367925"/>
                </a:lnTo>
                <a:lnTo>
                  <a:pt x="259711" y="29759"/>
                </a:lnTo>
                <a:close/>
              </a:path>
            </a:pathLst>
          </a:custGeom>
          <a:solidFill>
            <a:srgbClr val="FFEAE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4" name="フリーフォーム 219">
            <a:extLst>
              <a:ext uri="{FF2B5EF4-FFF2-40B4-BE49-F238E27FC236}">
                <a16:creationId xmlns:a16="http://schemas.microsoft.com/office/drawing/2014/main" id="{3E2E92C8-60C3-48FF-95CB-6B5D773B1333}"/>
              </a:ext>
            </a:extLst>
          </p:cNvPr>
          <p:cNvSpPr/>
          <p:nvPr/>
        </p:nvSpPr>
        <p:spPr>
          <a:xfrm>
            <a:off x="2067557" y="3489692"/>
            <a:ext cx="292666" cy="322180"/>
          </a:xfrm>
          <a:custGeom>
            <a:avLst/>
            <a:gdLst>
              <a:gd name="connsiteX0" fmla="*/ 0 w 321933"/>
              <a:gd name="connsiteY0" fmla="*/ 32464 h 354398"/>
              <a:gd name="connsiteX1" fmla="*/ 45990 w 321933"/>
              <a:gd name="connsiteY1" fmla="*/ 354398 h 354398"/>
              <a:gd name="connsiteX2" fmla="*/ 321933 w 321933"/>
              <a:gd name="connsiteY2" fmla="*/ 313818 h 354398"/>
              <a:gd name="connsiteX3" fmla="*/ 273238 w 321933"/>
              <a:gd name="connsiteY3" fmla="*/ 13527 h 354398"/>
              <a:gd name="connsiteX4" fmla="*/ 219131 w 321933"/>
              <a:gd name="connsiteY4" fmla="*/ 2705 h 354398"/>
              <a:gd name="connsiteX5" fmla="*/ 159614 w 321933"/>
              <a:gd name="connsiteY5" fmla="*/ 0 h 354398"/>
              <a:gd name="connsiteX6" fmla="*/ 89275 w 321933"/>
              <a:gd name="connsiteY6" fmla="*/ 10821 h 354398"/>
              <a:gd name="connsiteX7" fmla="*/ 0 w 321933"/>
              <a:gd name="connsiteY7" fmla="*/ 32464 h 3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933" h="354398">
                <a:moveTo>
                  <a:pt x="0" y="32464"/>
                </a:moveTo>
                <a:lnTo>
                  <a:pt x="45990" y="354398"/>
                </a:lnTo>
                <a:lnTo>
                  <a:pt x="321933" y="313818"/>
                </a:lnTo>
                <a:lnTo>
                  <a:pt x="273238" y="13527"/>
                </a:lnTo>
                <a:lnTo>
                  <a:pt x="219131" y="2705"/>
                </a:lnTo>
                <a:lnTo>
                  <a:pt x="159614" y="0"/>
                </a:lnTo>
                <a:lnTo>
                  <a:pt x="89275" y="10821"/>
                </a:lnTo>
                <a:lnTo>
                  <a:pt x="0" y="32464"/>
                </a:lnTo>
                <a:close/>
              </a:path>
            </a:pathLst>
          </a:custGeom>
          <a:solidFill>
            <a:srgbClr val="FFE1E1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5" name="フリーフォーム 220">
            <a:extLst>
              <a:ext uri="{FF2B5EF4-FFF2-40B4-BE49-F238E27FC236}">
                <a16:creationId xmlns:a16="http://schemas.microsoft.com/office/drawing/2014/main" id="{D80E5A3C-0468-4E71-9742-C586122882BF}"/>
              </a:ext>
            </a:extLst>
          </p:cNvPr>
          <p:cNvSpPr/>
          <p:nvPr/>
        </p:nvSpPr>
        <p:spPr>
          <a:xfrm>
            <a:off x="2108944" y="3768280"/>
            <a:ext cx="297585" cy="317261"/>
          </a:xfrm>
          <a:custGeom>
            <a:avLst/>
            <a:gdLst>
              <a:gd name="connsiteX0" fmla="*/ 0 w 327344"/>
              <a:gd name="connsiteY0" fmla="*/ 37874 h 348987"/>
              <a:gd name="connsiteX1" fmla="*/ 281354 w 327344"/>
              <a:gd name="connsiteY1" fmla="*/ 0 h 348987"/>
              <a:gd name="connsiteX2" fmla="*/ 327344 w 327344"/>
              <a:gd name="connsiteY2" fmla="*/ 305702 h 348987"/>
              <a:gd name="connsiteX3" fmla="*/ 43285 w 327344"/>
              <a:gd name="connsiteY3" fmla="*/ 348987 h 348987"/>
              <a:gd name="connsiteX4" fmla="*/ 0 w 327344"/>
              <a:gd name="connsiteY4" fmla="*/ 37874 h 34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44" h="348987">
                <a:moveTo>
                  <a:pt x="0" y="37874"/>
                </a:moveTo>
                <a:lnTo>
                  <a:pt x="281354" y="0"/>
                </a:lnTo>
                <a:lnTo>
                  <a:pt x="327344" y="305702"/>
                </a:lnTo>
                <a:lnTo>
                  <a:pt x="43285" y="348987"/>
                </a:lnTo>
                <a:lnTo>
                  <a:pt x="0" y="37874"/>
                </a:lnTo>
                <a:close/>
              </a:path>
            </a:pathLst>
          </a:custGeom>
          <a:solidFill>
            <a:srgbClr val="FFB4B4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6" name="フリーフォーム 221">
            <a:extLst>
              <a:ext uri="{FF2B5EF4-FFF2-40B4-BE49-F238E27FC236}">
                <a16:creationId xmlns:a16="http://schemas.microsoft.com/office/drawing/2014/main" id="{2E0E1EC0-37DF-4C36-A6C7-65A69D4F2D7F}"/>
              </a:ext>
            </a:extLst>
          </p:cNvPr>
          <p:cNvSpPr/>
          <p:nvPr/>
        </p:nvSpPr>
        <p:spPr>
          <a:xfrm>
            <a:off x="1890481" y="3792309"/>
            <a:ext cx="253316" cy="304965"/>
          </a:xfrm>
          <a:custGeom>
            <a:avLst/>
            <a:gdLst>
              <a:gd name="connsiteX0" fmla="*/ 32463 w 278648"/>
              <a:gd name="connsiteY0" fmla="*/ 29759 h 335461"/>
              <a:gd name="connsiteX1" fmla="*/ 235363 w 278648"/>
              <a:gd name="connsiteY1" fmla="*/ 0 h 335461"/>
              <a:gd name="connsiteX2" fmla="*/ 278648 w 278648"/>
              <a:gd name="connsiteY2" fmla="*/ 311113 h 335461"/>
              <a:gd name="connsiteX3" fmla="*/ 110918 w 278648"/>
              <a:gd name="connsiteY3" fmla="*/ 335461 h 335461"/>
              <a:gd name="connsiteX4" fmla="*/ 64927 w 278648"/>
              <a:gd name="connsiteY4" fmla="*/ 308407 h 335461"/>
              <a:gd name="connsiteX5" fmla="*/ 48695 w 278648"/>
              <a:gd name="connsiteY5" fmla="*/ 286765 h 335461"/>
              <a:gd name="connsiteX6" fmla="*/ 18937 w 278648"/>
              <a:gd name="connsiteY6" fmla="*/ 246185 h 335461"/>
              <a:gd name="connsiteX7" fmla="*/ 8116 w 278648"/>
              <a:gd name="connsiteY7" fmla="*/ 216426 h 335461"/>
              <a:gd name="connsiteX8" fmla="*/ 0 w 278648"/>
              <a:gd name="connsiteY8" fmla="*/ 167731 h 335461"/>
              <a:gd name="connsiteX9" fmla="*/ 0 w 278648"/>
              <a:gd name="connsiteY9" fmla="*/ 129856 h 335461"/>
              <a:gd name="connsiteX10" fmla="*/ 32463 w 278648"/>
              <a:gd name="connsiteY10" fmla="*/ 29759 h 33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648" h="335461">
                <a:moveTo>
                  <a:pt x="32463" y="29759"/>
                </a:moveTo>
                <a:lnTo>
                  <a:pt x="235363" y="0"/>
                </a:lnTo>
                <a:lnTo>
                  <a:pt x="278648" y="311113"/>
                </a:lnTo>
                <a:lnTo>
                  <a:pt x="110918" y="335461"/>
                </a:lnTo>
                <a:lnTo>
                  <a:pt x="64927" y="308407"/>
                </a:lnTo>
                <a:lnTo>
                  <a:pt x="48695" y="286765"/>
                </a:lnTo>
                <a:lnTo>
                  <a:pt x="18937" y="246185"/>
                </a:lnTo>
                <a:lnTo>
                  <a:pt x="8116" y="216426"/>
                </a:lnTo>
                <a:lnTo>
                  <a:pt x="0" y="167731"/>
                </a:lnTo>
                <a:lnTo>
                  <a:pt x="0" y="129856"/>
                </a:lnTo>
                <a:lnTo>
                  <a:pt x="32463" y="29759"/>
                </a:lnTo>
                <a:close/>
              </a:path>
            </a:pathLst>
          </a:custGeom>
          <a:solidFill>
            <a:srgbClr val="FFB7B7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9" name="フリーフォーム 192">
            <a:extLst>
              <a:ext uri="{FF2B5EF4-FFF2-40B4-BE49-F238E27FC236}">
                <a16:creationId xmlns:a16="http://schemas.microsoft.com/office/drawing/2014/main" id="{36166CE0-795D-4440-A54B-4FA612F7AF94}"/>
              </a:ext>
            </a:extLst>
          </p:cNvPr>
          <p:cNvSpPr/>
          <p:nvPr/>
        </p:nvSpPr>
        <p:spPr>
          <a:xfrm>
            <a:off x="1077177" y="1605260"/>
            <a:ext cx="580849" cy="519245"/>
          </a:xfrm>
          <a:custGeom>
            <a:avLst/>
            <a:gdLst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5749 w 668215"/>
              <a:gd name="connsiteY21" fmla="*/ 41662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93906 w 668215"/>
              <a:gd name="connsiteY21" fmla="*/ 390774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0224 w 668215"/>
              <a:gd name="connsiteY14" fmla="*/ 44724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4650 w 668215"/>
              <a:gd name="connsiteY14" fmla="*/ 69475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8013 w 668215"/>
              <a:gd name="connsiteY14" fmla="*/ 51977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3260 w 668215"/>
              <a:gd name="connsiteY14" fmla="*/ 64237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89357 h 592063"/>
              <a:gd name="connsiteX1" fmla="*/ 668215 w 668215"/>
              <a:gd name="connsiteY1" fmla="*/ 592063 h 592063"/>
              <a:gd name="connsiteX2" fmla="*/ 611403 w 668215"/>
              <a:gd name="connsiteY2" fmla="*/ 529840 h 592063"/>
              <a:gd name="connsiteX3" fmla="*/ 562707 w 668215"/>
              <a:gd name="connsiteY3" fmla="*/ 470323 h 592063"/>
              <a:gd name="connsiteX4" fmla="*/ 522127 w 668215"/>
              <a:gd name="connsiteY4" fmla="*/ 402690 h 592063"/>
              <a:gd name="connsiteX5" fmla="*/ 492369 w 668215"/>
              <a:gd name="connsiteY5" fmla="*/ 348583 h 592063"/>
              <a:gd name="connsiteX6" fmla="*/ 478842 w 668215"/>
              <a:gd name="connsiteY6" fmla="*/ 289066 h 592063"/>
              <a:gd name="connsiteX7" fmla="*/ 473432 w 668215"/>
              <a:gd name="connsiteY7" fmla="*/ 245781 h 592063"/>
              <a:gd name="connsiteX8" fmla="*/ 476137 w 668215"/>
              <a:gd name="connsiteY8" fmla="*/ 186264 h 592063"/>
              <a:gd name="connsiteX9" fmla="*/ 486958 w 668215"/>
              <a:gd name="connsiteY9" fmla="*/ 126747 h 592063"/>
              <a:gd name="connsiteX10" fmla="*/ 497779 w 668215"/>
              <a:gd name="connsiteY10" fmla="*/ 61819 h 592063"/>
              <a:gd name="connsiteX11" fmla="*/ 514011 w 668215"/>
              <a:gd name="connsiteY11" fmla="*/ 5007 h 592063"/>
              <a:gd name="connsiteX12" fmla="*/ 465339 w 668215"/>
              <a:gd name="connsiteY12" fmla="*/ 0 h 592063"/>
              <a:gd name="connsiteX13" fmla="*/ 430146 w 668215"/>
              <a:gd name="connsiteY13" fmla="*/ 18534 h 592063"/>
              <a:gd name="connsiteX14" fmla="*/ 373260 w 668215"/>
              <a:gd name="connsiteY14" fmla="*/ 61128 h 592063"/>
              <a:gd name="connsiteX15" fmla="*/ 327344 w 668215"/>
              <a:gd name="connsiteY15" fmla="*/ 99693 h 592063"/>
              <a:gd name="connsiteX16" fmla="*/ 289469 w 668215"/>
              <a:gd name="connsiteY16" fmla="*/ 137568 h 592063"/>
              <a:gd name="connsiteX17" fmla="*/ 246184 w 668215"/>
              <a:gd name="connsiteY17" fmla="*/ 194380 h 592063"/>
              <a:gd name="connsiteX18" fmla="*/ 213720 w 668215"/>
              <a:gd name="connsiteY18" fmla="*/ 237665 h 592063"/>
              <a:gd name="connsiteX19" fmla="*/ 178551 w 668215"/>
              <a:gd name="connsiteY19" fmla="*/ 280950 h 592063"/>
              <a:gd name="connsiteX20" fmla="*/ 137971 w 668215"/>
              <a:gd name="connsiteY20" fmla="*/ 332351 h 592063"/>
              <a:gd name="connsiteX21" fmla="*/ 74188 w 668215"/>
              <a:gd name="connsiteY21" fmla="*/ 420301 h 592063"/>
              <a:gd name="connsiteX22" fmla="*/ 37874 w 668215"/>
              <a:gd name="connsiteY22" fmla="*/ 486555 h 592063"/>
              <a:gd name="connsiteX23" fmla="*/ 13526 w 668215"/>
              <a:gd name="connsiteY23" fmla="*/ 537956 h 592063"/>
              <a:gd name="connsiteX24" fmla="*/ 0 w 668215"/>
              <a:gd name="connsiteY24" fmla="*/ 589357 h 592063"/>
              <a:gd name="connsiteX0" fmla="*/ 0 w 668215"/>
              <a:gd name="connsiteY0" fmla="*/ 597070 h 599776"/>
              <a:gd name="connsiteX1" fmla="*/ 668215 w 668215"/>
              <a:gd name="connsiteY1" fmla="*/ 599776 h 599776"/>
              <a:gd name="connsiteX2" fmla="*/ 611403 w 668215"/>
              <a:gd name="connsiteY2" fmla="*/ 537553 h 599776"/>
              <a:gd name="connsiteX3" fmla="*/ 562707 w 668215"/>
              <a:gd name="connsiteY3" fmla="*/ 478036 h 599776"/>
              <a:gd name="connsiteX4" fmla="*/ 522127 w 668215"/>
              <a:gd name="connsiteY4" fmla="*/ 410403 h 599776"/>
              <a:gd name="connsiteX5" fmla="*/ 492369 w 668215"/>
              <a:gd name="connsiteY5" fmla="*/ 356296 h 599776"/>
              <a:gd name="connsiteX6" fmla="*/ 478842 w 668215"/>
              <a:gd name="connsiteY6" fmla="*/ 296779 h 599776"/>
              <a:gd name="connsiteX7" fmla="*/ 473432 w 668215"/>
              <a:gd name="connsiteY7" fmla="*/ 253494 h 599776"/>
              <a:gd name="connsiteX8" fmla="*/ 476137 w 668215"/>
              <a:gd name="connsiteY8" fmla="*/ 193977 h 599776"/>
              <a:gd name="connsiteX9" fmla="*/ 486958 w 668215"/>
              <a:gd name="connsiteY9" fmla="*/ 134460 h 599776"/>
              <a:gd name="connsiteX10" fmla="*/ 497779 w 668215"/>
              <a:gd name="connsiteY10" fmla="*/ 69532 h 599776"/>
              <a:gd name="connsiteX11" fmla="*/ 514011 w 668215"/>
              <a:gd name="connsiteY11" fmla="*/ 12720 h 599776"/>
              <a:gd name="connsiteX12" fmla="*/ 496791 w 668215"/>
              <a:gd name="connsiteY12" fmla="*/ 0 h 599776"/>
              <a:gd name="connsiteX13" fmla="*/ 430146 w 668215"/>
              <a:gd name="connsiteY13" fmla="*/ 26247 h 599776"/>
              <a:gd name="connsiteX14" fmla="*/ 373260 w 668215"/>
              <a:gd name="connsiteY14" fmla="*/ 68841 h 599776"/>
              <a:gd name="connsiteX15" fmla="*/ 327344 w 668215"/>
              <a:gd name="connsiteY15" fmla="*/ 107406 h 599776"/>
              <a:gd name="connsiteX16" fmla="*/ 289469 w 668215"/>
              <a:gd name="connsiteY16" fmla="*/ 145281 h 599776"/>
              <a:gd name="connsiteX17" fmla="*/ 246184 w 668215"/>
              <a:gd name="connsiteY17" fmla="*/ 202093 h 599776"/>
              <a:gd name="connsiteX18" fmla="*/ 213720 w 668215"/>
              <a:gd name="connsiteY18" fmla="*/ 245378 h 599776"/>
              <a:gd name="connsiteX19" fmla="*/ 178551 w 668215"/>
              <a:gd name="connsiteY19" fmla="*/ 288663 h 599776"/>
              <a:gd name="connsiteX20" fmla="*/ 137971 w 668215"/>
              <a:gd name="connsiteY20" fmla="*/ 340064 h 599776"/>
              <a:gd name="connsiteX21" fmla="*/ 74188 w 668215"/>
              <a:gd name="connsiteY21" fmla="*/ 428014 h 599776"/>
              <a:gd name="connsiteX22" fmla="*/ 37874 w 668215"/>
              <a:gd name="connsiteY22" fmla="*/ 494268 h 599776"/>
              <a:gd name="connsiteX23" fmla="*/ 13526 w 668215"/>
              <a:gd name="connsiteY23" fmla="*/ 545669 h 599776"/>
              <a:gd name="connsiteX24" fmla="*/ 0 w 668215"/>
              <a:gd name="connsiteY24" fmla="*/ 597070 h 599776"/>
              <a:gd name="connsiteX0" fmla="*/ 0 w 668215"/>
              <a:gd name="connsiteY0" fmla="*/ 593961 h 596667"/>
              <a:gd name="connsiteX1" fmla="*/ 668215 w 668215"/>
              <a:gd name="connsiteY1" fmla="*/ 596667 h 596667"/>
              <a:gd name="connsiteX2" fmla="*/ 611403 w 668215"/>
              <a:gd name="connsiteY2" fmla="*/ 534444 h 596667"/>
              <a:gd name="connsiteX3" fmla="*/ 562707 w 668215"/>
              <a:gd name="connsiteY3" fmla="*/ 474927 h 596667"/>
              <a:gd name="connsiteX4" fmla="*/ 522127 w 668215"/>
              <a:gd name="connsiteY4" fmla="*/ 407294 h 596667"/>
              <a:gd name="connsiteX5" fmla="*/ 492369 w 668215"/>
              <a:gd name="connsiteY5" fmla="*/ 353187 h 596667"/>
              <a:gd name="connsiteX6" fmla="*/ 478842 w 668215"/>
              <a:gd name="connsiteY6" fmla="*/ 293670 h 596667"/>
              <a:gd name="connsiteX7" fmla="*/ 473432 w 668215"/>
              <a:gd name="connsiteY7" fmla="*/ 250385 h 596667"/>
              <a:gd name="connsiteX8" fmla="*/ 476137 w 668215"/>
              <a:gd name="connsiteY8" fmla="*/ 190868 h 596667"/>
              <a:gd name="connsiteX9" fmla="*/ 486958 w 668215"/>
              <a:gd name="connsiteY9" fmla="*/ 131351 h 596667"/>
              <a:gd name="connsiteX10" fmla="*/ 497779 w 668215"/>
              <a:gd name="connsiteY10" fmla="*/ 66423 h 596667"/>
              <a:gd name="connsiteX11" fmla="*/ 514011 w 668215"/>
              <a:gd name="connsiteY11" fmla="*/ 9611 h 596667"/>
              <a:gd name="connsiteX12" fmla="*/ 464351 w 668215"/>
              <a:gd name="connsiteY12" fmla="*/ 0 h 596667"/>
              <a:gd name="connsiteX13" fmla="*/ 430146 w 668215"/>
              <a:gd name="connsiteY13" fmla="*/ 23138 h 596667"/>
              <a:gd name="connsiteX14" fmla="*/ 373260 w 668215"/>
              <a:gd name="connsiteY14" fmla="*/ 65732 h 596667"/>
              <a:gd name="connsiteX15" fmla="*/ 327344 w 668215"/>
              <a:gd name="connsiteY15" fmla="*/ 104297 h 596667"/>
              <a:gd name="connsiteX16" fmla="*/ 289469 w 668215"/>
              <a:gd name="connsiteY16" fmla="*/ 142172 h 596667"/>
              <a:gd name="connsiteX17" fmla="*/ 246184 w 668215"/>
              <a:gd name="connsiteY17" fmla="*/ 198984 h 596667"/>
              <a:gd name="connsiteX18" fmla="*/ 213720 w 668215"/>
              <a:gd name="connsiteY18" fmla="*/ 242269 h 596667"/>
              <a:gd name="connsiteX19" fmla="*/ 178551 w 668215"/>
              <a:gd name="connsiteY19" fmla="*/ 285554 h 596667"/>
              <a:gd name="connsiteX20" fmla="*/ 137971 w 668215"/>
              <a:gd name="connsiteY20" fmla="*/ 336955 h 596667"/>
              <a:gd name="connsiteX21" fmla="*/ 74188 w 668215"/>
              <a:gd name="connsiteY21" fmla="*/ 424905 h 596667"/>
              <a:gd name="connsiteX22" fmla="*/ 37874 w 668215"/>
              <a:gd name="connsiteY22" fmla="*/ 491159 h 596667"/>
              <a:gd name="connsiteX23" fmla="*/ 13526 w 668215"/>
              <a:gd name="connsiteY23" fmla="*/ 542560 h 596667"/>
              <a:gd name="connsiteX24" fmla="*/ 0 w 668215"/>
              <a:gd name="connsiteY24" fmla="*/ 593961 h 596667"/>
              <a:gd name="connsiteX0" fmla="*/ 0 w 668215"/>
              <a:gd name="connsiteY0" fmla="*/ 591255 h 593961"/>
              <a:gd name="connsiteX1" fmla="*/ 668215 w 668215"/>
              <a:gd name="connsiteY1" fmla="*/ 593961 h 593961"/>
              <a:gd name="connsiteX2" fmla="*/ 611403 w 668215"/>
              <a:gd name="connsiteY2" fmla="*/ 531738 h 593961"/>
              <a:gd name="connsiteX3" fmla="*/ 562707 w 668215"/>
              <a:gd name="connsiteY3" fmla="*/ 472221 h 593961"/>
              <a:gd name="connsiteX4" fmla="*/ 522127 w 668215"/>
              <a:gd name="connsiteY4" fmla="*/ 404588 h 593961"/>
              <a:gd name="connsiteX5" fmla="*/ 492369 w 668215"/>
              <a:gd name="connsiteY5" fmla="*/ 350481 h 593961"/>
              <a:gd name="connsiteX6" fmla="*/ 478842 w 668215"/>
              <a:gd name="connsiteY6" fmla="*/ 290964 h 593961"/>
              <a:gd name="connsiteX7" fmla="*/ 473432 w 668215"/>
              <a:gd name="connsiteY7" fmla="*/ 247679 h 593961"/>
              <a:gd name="connsiteX8" fmla="*/ 476137 w 668215"/>
              <a:gd name="connsiteY8" fmla="*/ 188162 h 593961"/>
              <a:gd name="connsiteX9" fmla="*/ 486958 w 668215"/>
              <a:gd name="connsiteY9" fmla="*/ 128645 h 593961"/>
              <a:gd name="connsiteX10" fmla="*/ 497779 w 668215"/>
              <a:gd name="connsiteY10" fmla="*/ 63717 h 593961"/>
              <a:gd name="connsiteX11" fmla="*/ 514011 w 668215"/>
              <a:gd name="connsiteY11" fmla="*/ 6905 h 593961"/>
              <a:gd name="connsiteX12" fmla="*/ 469762 w 668215"/>
              <a:gd name="connsiteY12" fmla="*/ 0 h 593961"/>
              <a:gd name="connsiteX13" fmla="*/ 430146 w 668215"/>
              <a:gd name="connsiteY13" fmla="*/ 20432 h 593961"/>
              <a:gd name="connsiteX14" fmla="*/ 373260 w 668215"/>
              <a:gd name="connsiteY14" fmla="*/ 63026 h 593961"/>
              <a:gd name="connsiteX15" fmla="*/ 327344 w 668215"/>
              <a:gd name="connsiteY15" fmla="*/ 101591 h 593961"/>
              <a:gd name="connsiteX16" fmla="*/ 289469 w 668215"/>
              <a:gd name="connsiteY16" fmla="*/ 139466 h 593961"/>
              <a:gd name="connsiteX17" fmla="*/ 246184 w 668215"/>
              <a:gd name="connsiteY17" fmla="*/ 196278 h 593961"/>
              <a:gd name="connsiteX18" fmla="*/ 213720 w 668215"/>
              <a:gd name="connsiteY18" fmla="*/ 239563 h 593961"/>
              <a:gd name="connsiteX19" fmla="*/ 178551 w 668215"/>
              <a:gd name="connsiteY19" fmla="*/ 282848 h 593961"/>
              <a:gd name="connsiteX20" fmla="*/ 137971 w 668215"/>
              <a:gd name="connsiteY20" fmla="*/ 334249 h 593961"/>
              <a:gd name="connsiteX21" fmla="*/ 74188 w 668215"/>
              <a:gd name="connsiteY21" fmla="*/ 422199 h 593961"/>
              <a:gd name="connsiteX22" fmla="*/ 37874 w 668215"/>
              <a:gd name="connsiteY22" fmla="*/ 488453 h 593961"/>
              <a:gd name="connsiteX23" fmla="*/ 13526 w 668215"/>
              <a:gd name="connsiteY23" fmla="*/ 539854 h 593961"/>
              <a:gd name="connsiteX24" fmla="*/ 0 w 668215"/>
              <a:gd name="connsiteY24" fmla="*/ 591255 h 593961"/>
              <a:gd name="connsiteX0" fmla="*/ 0 w 668215"/>
              <a:gd name="connsiteY0" fmla="*/ 591255 h 593961"/>
              <a:gd name="connsiteX1" fmla="*/ 668215 w 668215"/>
              <a:gd name="connsiteY1" fmla="*/ 593961 h 593961"/>
              <a:gd name="connsiteX2" fmla="*/ 611403 w 668215"/>
              <a:gd name="connsiteY2" fmla="*/ 531738 h 593961"/>
              <a:gd name="connsiteX3" fmla="*/ 562707 w 668215"/>
              <a:gd name="connsiteY3" fmla="*/ 472221 h 593961"/>
              <a:gd name="connsiteX4" fmla="*/ 522127 w 668215"/>
              <a:gd name="connsiteY4" fmla="*/ 404588 h 593961"/>
              <a:gd name="connsiteX5" fmla="*/ 492369 w 668215"/>
              <a:gd name="connsiteY5" fmla="*/ 350481 h 593961"/>
              <a:gd name="connsiteX6" fmla="*/ 478842 w 668215"/>
              <a:gd name="connsiteY6" fmla="*/ 290964 h 593961"/>
              <a:gd name="connsiteX7" fmla="*/ 473432 w 668215"/>
              <a:gd name="connsiteY7" fmla="*/ 247679 h 593961"/>
              <a:gd name="connsiteX8" fmla="*/ 476137 w 668215"/>
              <a:gd name="connsiteY8" fmla="*/ 188162 h 593961"/>
              <a:gd name="connsiteX9" fmla="*/ 486958 w 668215"/>
              <a:gd name="connsiteY9" fmla="*/ 128645 h 593961"/>
              <a:gd name="connsiteX10" fmla="*/ 497779 w 668215"/>
              <a:gd name="connsiteY10" fmla="*/ 63717 h 593961"/>
              <a:gd name="connsiteX11" fmla="*/ 514011 w 668215"/>
              <a:gd name="connsiteY11" fmla="*/ 6905 h 593961"/>
              <a:gd name="connsiteX12" fmla="*/ 469762 w 668215"/>
              <a:gd name="connsiteY12" fmla="*/ 0 h 593961"/>
              <a:gd name="connsiteX13" fmla="*/ 403093 w 668215"/>
              <a:gd name="connsiteY13" fmla="*/ 36664 h 593961"/>
              <a:gd name="connsiteX14" fmla="*/ 373260 w 668215"/>
              <a:gd name="connsiteY14" fmla="*/ 63026 h 593961"/>
              <a:gd name="connsiteX15" fmla="*/ 327344 w 668215"/>
              <a:gd name="connsiteY15" fmla="*/ 101591 h 593961"/>
              <a:gd name="connsiteX16" fmla="*/ 289469 w 668215"/>
              <a:gd name="connsiteY16" fmla="*/ 139466 h 593961"/>
              <a:gd name="connsiteX17" fmla="*/ 246184 w 668215"/>
              <a:gd name="connsiteY17" fmla="*/ 196278 h 593961"/>
              <a:gd name="connsiteX18" fmla="*/ 213720 w 668215"/>
              <a:gd name="connsiteY18" fmla="*/ 239563 h 593961"/>
              <a:gd name="connsiteX19" fmla="*/ 178551 w 668215"/>
              <a:gd name="connsiteY19" fmla="*/ 282848 h 593961"/>
              <a:gd name="connsiteX20" fmla="*/ 137971 w 668215"/>
              <a:gd name="connsiteY20" fmla="*/ 334249 h 593961"/>
              <a:gd name="connsiteX21" fmla="*/ 74188 w 668215"/>
              <a:gd name="connsiteY21" fmla="*/ 422199 h 593961"/>
              <a:gd name="connsiteX22" fmla="*/ 37874 w 668215"/>
              <a:gd name="connsiteY22" fmla="*/ 488453 h 593961"/>
              <a:gd name="connsiteX23" fmla="*/ 13526 w 668215"/>
              <a:gd name="connsiteY23" fmla="*/ 539854 h 593961"/>
              <a:gd name="connsiteX24" fmla="*/ 0 w 668215"/>
              <a:gd name="connsiteY24" fmla="*/ 591255 h 593961"/>
              <a:gd name="connsiteX0" fmla="*/ 0 w 668215"/>
              <a:gd name="connsiteY0" fmla="*/ 593557 h 596263"/>
              <a:gd name="connsiteX1" fmla="*/ 668215 w 668215"/>
              <a:gd name="connsiteY1" fmla="*/ 596263 h 596263"/>
              <a:gd name="connsiteX2" fmla="*/ 611403 w 668215"/>
              <a:gd name="connsiteY2" fmla="*/ 534040 h 596263"/>
              <a:gd name="connsiteX3" fmla="*/ 562707 w 668215"/>
              <a:gd name="connsiteY3" fmla="*/ 474523 h 596263"/>
              <a:gd name="connsiteX4" fmla="*/ 522127 w 668215"/>
              <a:gd name="connsiteY4" fmla="*/ 406890 h 596263"/>
              <a:gd name="connsiteX5" fmla="*/ 492369 w 668215"/>
              <a:gd name="connsiteY5" fmla="*/ 352783 h 596263"/>
              <a:gd name="connsiteX6" fmla="*/ 478842 w 668215"/>
              <a:gd name="connsiteY6" fmla="*/ 293266 h 596263"/>
              <a:gd name="connsiteX7" fmla="*/ 473432 w 668215"/>
              <a:gd name="connsiteY7" fmla="*/ 249981 h 596263"/>
              <a:gd name="connsiteX8" fmla="*/ 476137 w 668215"/>
              <a:gd name="connsiteY8" fmla="*/ 190464 h 596263"/>
              <a:gd name="connsiteX9" fmla="*/ 486958 w 668215"/>
              <a:gd name="connsiteY9" fmla="*/ 130947 h 596263"/>
              <a:gd name="connsiteX10" fmla="*/ 497779 w 668215"/>
              <a:gd name="connsiteY10" fmla="*/ 66019 h 596263"/>
              <a:gd name="connsiteX11" fmla="*/ 514011 w 668215"/>
              <a:gd name="connsiteY11" fmla="*/ 9207 h 596263"/>
              <a:gd name="connsiteX12" fmla="*/ 466045 w 668215"/>
              <a:gd name="connsiteY12" fmla="*/ 0 h 596263"/>
              <a:gd name="connsiteX13" fmla="*/ 403093 w 668215"/>
              <a:gd name="connsiteY13" fmla="*/ 38966 h 596263"/>
              <a:gd name="connsiteX14" fmla="*/ 373260 w 668215"/>
              <a:gd name="connsiteY14" fmla="*/ 65328 h 596263"/>
              <a:gd name="connsiteX15" fmla="*/ 327344 w 668215"/>
              <a:gd name="connsiteY15" fmla="*/ 103893 h 596263"/>
              <a:gd name="connsiteX16" fmla="*/ 289469 w 668215"/>
              <a:gd name="connsiteY16" fmla="*/ 141768 h 596263"/>
              <a:gd name="connsiteX17" fmla="*/ 246184 w 668215"/>
              <a:gd name="connsiteY17" fmla="*/ 198580 h 596263"/>
              <a:gd name="connsiteX18" fmla="*/ 213720 w 668215"/>
              <a:gd name="connsiteY18" fmla="*/ 241865 h 596263"/>
              <a:gd name="connsiteX19" fmla="*/ 178551 w 668215"/>
              <a:gd name="connsiteY19" fmla="*/ 285150 h 596263"/>
              <a:gd name="connsiteX20" fmla="*/ 137971 w 668215"/>
              <a:gd name="connsiteY20" fmla="*/ 336551 h 596263"/>
              <a:gd name="connsiteX21" fmla="*/ 74188 w 668215"/>
              <a:gd name="connsiteY21" fmla="*/ 424501 h 596263"/>
              <a:gd name="connsiteX22" fmla="*/ 37874 w 668215"/>
              <a:gd name="connsiteY22" fmla="*/ 490755 h 596263"/>
              <a:gd name="connsiteX23" fmla="*/ 13526 w 668215"/>
              <a:gd name="connsiteY23" fmla="*/ 542156 h 596263"/>
              <a:gd name="connsiteX24" fmla="*/ 0 w 668215"/>
              <a:gd name="connsiteY24" fmla="*/ 593557 h 596263"/>
              <a:gd name="connsiteX0" fmla="*/ 0 w 668215"/>
              <a:gd name="connsiteY0" fmla="*/ 593557 h 596263"/>
              <a:gd name="connsiteX1" fmla="*/ 668215 w 668215"/>
              <a:gd name="connsiteY1" fmla="*/ 596263 h 596263"/>
              <a:gd name="connsiteX2" fmla="*/ 611403 w 668215"/>
              <a:gd name="connsiteY2" fmla="*/ 534040 h 596263"/>
              <a:gd name="connsiteX3" fmla="*/ 562707 w 668215"/>
              <a:gd name="connsiteY3" fmla="*/ 474523 h 596263"/>
              <a:gd name="connsiteX4" fmla="*/ 522127 w 668215"/>
              <a:gd name="connsiteY4" fmla="*/ 406890 h 596263"/>
              <a:gd name="connsiteX5" fmla="*/ 492369 w 668215"/>
              <a:gd name="connsiteY5" fmla="*/ 352783 h 596263"/>
              <a:gd name="connsiteX6" fmla="*/ 478842 w 668215"/>
              <a:gd name="connsiteY6" fmla="*/ 293266 h 596263"/>
              <a:gd name="connsiteX7" fmla="*/ 473432 w 668215"/>
              <a:gd name="connsiteY7" fmla="*/ 249981 h 596263"/>
              <a:gd name="connsiteX8" fmla="*/ 476137 w 668215"/>
              <a:gd name="connsiteY8" fmla="*/ 190464 h 596263"/>
              <a:gd name="connsiteX9" fmla="*/ 486958 w 668215"/>
              <a:gd name="connsiteY9" fmla="*/ 130947 h 596263"/>
              <a:gd name="connsiteX10" fmla="*/ 497779 w 668215"/>
              <a:gd name="connsiteY10" fmla="*/ 66019 h 596263"/>
              <a:gd name="connsiteX11" fmla="*/ 514011 w 668215"/>
              <a:gd name="connsiteY11" fmla="*/ 9207 h 596263"/>
              <a:gd name="connsiteX12" fmla="*/ 466045 w 668215"/>
              <a:gd name="connsiteY12" fmla="*/ 0 h 596263"/>
              <a:gd name="connsiteX13" fmla="*/ 403093 w 668215"/>
              <a:gd name="connsiteY13" fmla="*/ 38966 h 596263"/>
              <a:gd name="connsiteX14" fmla="*/ 373260 w 668215"/>
              <a:gd name="connsiteY14" fmla="*/ 65328 h 596263"/>
              <a:gd name="connsiteX15" fmla="*/ 327344 w 668215"/>
              <a:gd name="connsiteY15" fmla="*/ 103893 h 596263"/>
              <a:gd name="connsiteX16" fmla="*/ 289469 w 668215"/>
              <a:gd name="connsiteY16" fmla="*/ 141768 h 596263"/>
              <a:gd name="connsiteX17" fmla="*/ 246184 w 668215"/>
              <a:gd name="connsiteY17" fmla="*/ 198580 h 596263"/>
              <a:gd name="connsiteX18" fmla="*/ 213720 w 668215"/>
              <a:gd name="connsiteY18" fmla="*/ 241865 h 596263"/>
              <a:gd name="connsiteX19" fmla="*/ 178551 w 668215"/>
              <a:gd name="connsiteY19" fmla="*/ 285150 h 596263"/>
              <a:gd name="connsiteX20" fmla="*/ 137971 w 668215"/>
              <a:gd name="connsiteY20" fmla="*/ 336551 h 596263"/>
              <a:gd name="connsiteX21" fmla="*/ 74188 w 668215"/>
              <a:gd name="connsiteY21" fmla="*/ 424501 h 596263"/>
              <a:gd name="connsiteX22" fmla="*/ 37874 w 668215"/>
              <a:gd name="connsiteY22" fmla="*/ 490755 h 596263"/>
              <a:gd name="connsiteX23" fmla="*/ 13526 w 668215"/>
              <a:gd name="connsiteY23" fmla="*/ 542156 h 596263"/>
              <a:gd name="connsiteX24" fmla="*/ 0 w 668215"/>
              <a:gd name="connsiteY24" fmla="*/ 593557 h 596263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6184 w 668215"/>
              <a:gd name="connsiteY17" fmla="*/ 203224 h 600907"/>
              <a:gd name="connsiteX18" fmla="*/ 213720 w 668215"/>
              <a:gd name="connsiteY18" fmla="*/ 246509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13720 w 668215"/>
              <a:gd name="connsiteY18" fmla="*/ 246509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62319 w 668215"/>
              <a:gd name="connsiteY19" fmla="*/ 29520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62319 w 668215"/>
              <a:gd name="connsiteY19" fmla="*/ 295204 h 600907"/>
              <a:gd name="connsiteX20" fmla="*/ 124175 w 668215"/>
              <a:gd name="connsiteY20" fmla="*/ 348447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3140 w 668215"/>
              <a:gd name="connsiteY19" fmla="*/ 297909 h 600907"/>
              <a:gd name="connsiteX20" fmla="*/ 124175 w 668215"/>
              <a:gd name="connsiteY20" fmla="*/ 348447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3140 w 668215"/>
              <a:gd name="connsiteY19" fmla="*/ 297909 h 600907"/>
              <a:gd name="connsiteX20" fmla="*/ 110648 w 668215"/>
              <a:gd name="connsiteY20" fmla="*/ 380911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8309 w 668215"/>
              <a:gd name="connsiteY18" fmla="*/ 246509 h 600907"/>
              <a:gd name="connsiteX19" fmla="*/ 173140 w 668215"/>
              <a:gd name="connsiteY19" fmla="*/ 297909 h 600907"/>
              <a:gd name="connsiteX20" fmla="*/ 110648 w 668215"/>
              <a:gd name="connsiteY20" fmla="*/ 380911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68215" h="600907">
                <a:moveTo>
                  <a:pt x="0" y="598201"/>
                </a:moveTo>
                <a:lnTo>
                  <a:pt x="668215" y="600907"/>
                </a:lnTo>
                <a:lnTo>
                  <a:pt x="611403" y="538684"/>
                </a:lnTo>
                <a:lnTo>
                  <a:pt x="562707" y="479167"/>
                </a:lnTo>
                <a:lnTo>
                  <a:pt x="522127" y="411534"/>
                </a:lnTo>
                <a:lnTo>
                  <a:pt x="492369" y="357427"/>
                </a:lnTo>
                <a:lnTo>
                  <a:pt x="478842" y="297910"/>
                </a:lnTo>
                <a:lnTo>
                  <a:pt x="473432" y="254625"/>
                </a:lnTo>
                <a:lnTo>
                  <a:pt x="476137" y="195108"/>
                </a:lnTo>
                <a:lnTo>
                  <a:pt x="486958" y="135591"/>
                </a:lnTo>
                <a:lnTo>
                  <a:pt x="497779" y="70663"/>
                </a:lnTo>
                <a:lnTo>
                  <a:pt x="514011" y="13851"/>
                </a:lnTo>
                <a:cubicBezTo>
                  <a:pt x="498022" y="10782"/>
                  <a:pt x="517227" y="0"/>
                  <a:pt x="466045" y="4644"/>
                </a:cubicBezTo>
                <a:cubicBezTo>
                  <a:pt x="422406" y="26152"/>
                  <a:pt x="424077" y="30621"/>
                  <a:pt x="403093" y="43610"/>
                </a:cubicBezTo>
                <a:lnTo>
                  <a:pt x="373260" y="69972"/>
                </a:lnTo>
                <a:lnTo>
                  <a:pt x="327344" y="108537"/>
                </a:lnTo>
                <a:lnTo>
                  <a:pt x="289469" y="146412"/>
                </a:lnTo>
                <a:lnTo>
                  <a:pt x="240773" y="200519"/>
                </a:lnTo>
                <a:lnTo>
                  <a:pt x="208309" y="246509"/>
                </a:lnTo>
                <a:lnTo>
                  <a:pt x="173140" y="297909"/>
                </a:lnTo>
                <a:lnTo>
                  <a:pt x="110648" y="380911"/>
                </a:lnTo>
                <a:lnTo>
                  <a:pt x="74188" y="429145"/>
                </a:lnTo>
                <a:lnTo>
                  <a:pt x="37874" y="495399"/>
                </a:lnTo>
                <a:lnTo>
                  <a:pt x="13526" y="546800"/>
                </a:lnTo>
                <a:lnTo>
                  <a:pt x="0" y="598201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0" name="フリーフォーム 193">
            <a:extLst>
              <a:ext uri="{FF2B5EF4-FFF2-40B4-BE49-F238E27FC236}">
                <a16:creationId xmlns:a16="http://schemas.microsoft.com/office/drawing/2014/main" id="{61B3EC5C-4692-40AA-8837-5C894568D352}"/>
              </a:ext>
            </a:extLst>
          </p:cNvPr>
          <p:cNvSpPr/>
          <p:nvPr/>
        </p:nvSpPr>
        <p:spPr>
          <a:xfrm>
            <a:off x="1496886" y="1619563"/>
            <a:ext cx="596479" cy="510682"/>
          </a:xfrm>
          <a:custGeom>
            <a:avLst/>
            <a:gdLst>
              <a:gd name="connsiteX0" fmla="*/ 35169 w 692564"/>
              <a:gd name="connsiteY0" fmla="*/ 0 h 592466"/>
              <a:gd name="connsiteX1" fmla="*/ 16232 w 692564"/>
              <a:gd name="connsiteY1" fmla="*/ 78454 h 592466"/>
              <a:gd name="connsiteX2" fmla="*/ 2706 w 692564"/>
              <a:gd name="connsiteY2" fmla="*/ 165025 h 592466"/>
              <a:gd name="connsiteX3" fmla="*/ 0 w 692564"/>
              <a:gd name="connsiteY3" fmla="*/ 257006 h 592466"/>
              <a:gd name="connsiteX4" fmla="*/ 8116 w 692564"/>
              <a:gd name="connsiteY4" fmla="*/ 316523 h 592466"/>
              <a:gd name="connsiteX5" fmla="*/ 32464 w 692564"/>
              <a:gd name="connsiteY5" fmla="*/ 381451 h 592466"/>
              <a:gd name="connsiteX6" fmla="*/ 86571 w 692564"/>
              <a:gd name="connsiteY6" fmla="*/ 470727 h 592466"/>
              <a:gd name="connsiteX7" fmla="*/ 151498 w 692564"/>
              <a:gd name="connsiteY7" fmla="*/ 541065 h 592466"/>
              <a:gd name="connsiteX8" fmla="*/ 194784 w 692564"/>
              <a:gd name="connsiteY8" fmla="*/ 592466 h 592466"/>
              <a:gd name="connsiteX9" fmla="*/ 476137 w 692564"/>
              <a:gd name="connsiteY9" fmla="*/ 587056 h 592466"/>
              <a:gd name="connsiteX10" fmla="*/ 478843 w 692564"/>
              <a:gd name="connsiteY10" fmla="*/ 538360 h 592466"/>
              <a:gd name="connsiteX11" fmla="*/ 495075 w 692564"/>
              <a:gd name="connsiteY11" fmla="*/ 451789 h 592466"/>
              <a:gd name="connsiteX12" fmla="*/ 508601 w 692564"/>
              <a:gd name="connsiteY12" fmla="*/ 376040 h 592466"/>
              <a:gd name="connsiteX13" fmla="*/ 541065 w 692564"/>
              <a:gd name="connsiteY13" fmla="*/ 294881 h 592466"/>
              <a:gd name="connsiteX14" fmla="*/ 578940 w 692564"/>
              <a:gd name="connsiteY14" fmla="*/ 216426 h 592466"/>
              <a:gd name="connsiteX15" fmla="*/ 638457 w 692564"/>
              <a:gd name="connsiteY15" fmla="*/ 116329 h 592466"/>
              <a:gd name="connsiteX16" fmla="*/ 665510 w 692564"/>
              <a:gd name="connsiteY16" fmla="*/ 75749 h 592466"/>
              <a:gd name="connsiteX17" fmla="*/ 692564 w 692564"/>
              <a:gd name="connsiteY17" fmla="*/ 40580 h 592466"/>
              <a:gd name="connsiteX18" fmla="*/ 627636 w 692564"/>
              <a:gd name="connsiteY18" fmla="*/ 64928 h 592466"/>
              <a:gd name="connsiteX19" fmla="*/ 549181 w 692564"/>
              <a:gd name="connsiteY19" fmla="*/ 91981 h 592466"/>
              <a:gd name="connsiteX20" fmla="*/ 470727 w 692564"/>
              <a:gd name="connsiteY20" fmla="*/ 116329 h 592466"/>
              <a:gd name="connsiteX21" fmla="*/ 411210 w 692564"/>
              <a:gd name="connsiteY21" fmla="*/ 132561 h 592466"/>
              <a:gd name="connsiteX22" fmla="*/ 370630 w 692564"/>
              <a:gd name="connsiteY22" fmla="*/ 140677 h 592466"/>
              <a:gd name="connsiteX23" fmla="*/ 330050 w 692564"/>
              <a:gd name="connsiteY23" fmla="*/ 143382 h 592466"/>
              <a:gd name="connsiteX24" fmla="*/ 289470 w 692564"/>
              <a:gd name="connsiteY24" fmla="*/ 137972 h 592466"/>
              <a:gd name="connsiteX25" fmla="*/ 240774 w 692564"/>
              <a:gd name="connsiteY25" fmla="*/ 119034 h 592466"/>
              <a:gd name="connsiteX26" fmla="*/ 208310 w 692564"/>
              <a:gd name="connsiteY26" fmla="*/ 97392 h 592466"/>
              <a:gd name="connsiteX27" fmla="*/ 178552 w 692564"/>
              <a:gd name="connsiteY27" fmla="*/ 78454 h 592466"/>
              <a:gd name="connsiteX28" fmla="*/ 129856 w 692564"/>
              <a:gd name="connsiteY28" fmla="*/ 45991 h 592466"/>
              <a:gd name="connsiteX29" fmla="*/ 97392 w 692564"/>
              <a:gd name="connsiteY29" fmla="*/ 24348 h 592466"/>
              <a:gd name="connsiteX30" fmla="*/ 35169 w 692564"/>
              <a:gd name="connsiteY30" fmla="*/ 0 h 592466"/>
              <a:gd name="connsiteX0" fmla="*/ 35169 w 692564"/>
              <a:gd name="connsiteY0" fmla="*/ 0 h 590334"/>
              <a:gd name="connsiteX1" fmla="*/ 16232 w 692564"/>
              <a:gd name="connsiteY1" fmla="*/ 78454 h 590334"/>
              <a:gd name="connsiteX2" fmla="*/ 2706 w 692564"/>
              <a:gd name="connsiteY2" fmla="*/ 165025 h 590334"/>
              <a:gd name="connsiteX3" fmla="*/ 0 w 692564"/>
              <a:gd name="connsiteY3" fmla="*/ 257006 h 590334"/>
              <a:gd name="connsiteX4" fmla="*/ 8116 w 692564"/>
              <a:gd name="connsiteY4" fmla="*/ 316523 h 590334"/>
              <a:gd name="connsiteX5" fmla="*/ 32464 w 692564"/>
              <a:gd name="connsiteY5" fmla="*/ 381451 h 590334"/>
              <a:gd name="connsiteX6" fmla="*/ 86571 w 692564"/>
              <a:gd name="connsiteY6" fmla="*/ 470727 h 590334"/>
              <a:gd name="connsiteX7" fmla="*/ 151498 w 692564"/>
              <a:gd name="connsiteY7" fmla="*/ 541065 h 590334"/>
              <a:gd name="connsiteX8" fmla="*/ 204995 w 692564"/>
              <a:gd name="connsiteY8" fmla="*/ 590334 h 590334"/>
              <a:gd name="connsiteX9" fmla="*/ 476137 w 692564"/>
              <a:gd name="connsiteY9" fmla="*/ 587056 h 590334"/>
              <a:gd name="connsiteX10" fmla="*/ 478843 w 692564"/>
              <a:gd name="connsiteY10" fmla="*/ 538360 h 590334"/>
              <a:gd name="connsiteX11" fmla="*/ 495075 w 692564"/>
              <a:gd name="connsiteY11" fmla="*/ 451789 h 590334"/>
              <a:gd name="connsiteX12" fmla="*/ 508601 w 692564"/>
              <a:gd name="connsiteY12" fmla="*/ 376040 h 590334"/>
              <a:gd name="connsiteX13" fmla="*/ 541065 w 692564"/>
              <a:gd name="connsiteY13" fmla="*/ 294881 h 590334"/>
              <a:gd name="connsiteX14" fmla="*/ 578940 w 692564"/>
              <a:gd name="connsiteY14" fmla="*/ 216426 h 590334"/>
              <a:gd name="connsiteX15" fmla="*/ 638457 w 692564"/>
              <a:gd name="connsiteY15" fmla="*/ 116329 h 590334"/>
              <a:gd name="connsiteX16" fmla="*/ 665510 w 692564"/>
              <a:gd name="connsiteY16" fmla="*/ 75749 h 590334"/>
              <a:gd name="connsiteX17" fmla="*/ 692564 w 692564"/>
              <a:gd name="connsiteY17" fmla="*/ 40580 h 590334"/>
              <a:gd name="connsiteX18" fmla="*/ 627636 w 692564"/>
              <a:gd name="connsiteY18" fmla="*/ 64928 h 590334"/>
              <a:gd name="connsiteX19" fmla="*/ 549181 w 692564"/>
              <a:gd name="connsiteY19" fmla="*/ 91981 h 590334"/>
              <a:gd name="connsiteX20" fmla="*/ 470727 w 692564"/>
              <a:gd name="connsiteY20" fmla="*/ 116329 h 590334"/>
              <a:gd name="connsiteX21" fmla="*/ 411210 w 692564"/>
              <a:gd name="connsiteY21" fmla="*/ 132561 h 590334"/>
              <a:gd name="connsiteX22" fmla="*/ 370630 w 692564"/>
              <a:gd name="connsiteY22" fmla="*/ 140677 h 590334"/>
              <a:gd name="connsiteX23" fmla="*/ 330050 w 692564"/>
              <a:gd name="connsiteY23" fmla="*/ 143382 h 590334"/>
              <a:gd name="connsiteX24" fmla="*/ 289470 w 692564"/>
              <a:gd name="connsiteY24" fmla="*/ 137972 h 590334"/>
              <a:gd name="connsiteX25" fmla="*/ 240774 w 692564"/>
              <a:gd name="connsiteY25" fmla="*/ 119034 h 590334"/>
              <a:gd name="connsiteX26" fmla="*/ 208310 w 692564"/>
              <a:gd name="connsiteY26" fmla="*/ 97392 h 590334"/>
              <a:gd name="connsiteX27" fmla="*/ 178552 w 692564"/>
              <a:gd name="connsiteY27" fmla="*/ 78454 h 590334"/>
              <a:gd name="connsiteX28" fmla="*/ 129856 w 692564"/>
              <a:gd name="connsiteY28" fmla="*/ 45991 h 590334"/>
              <a:gd name="connsiteX29" fmla="*/ 97392 w 692564"/>
              <a:gd name="connsiteY29" fmla="*/ 24348 h 590334"/>
              <a:gd name="connsiteX30" fmla="*/ 35169 w 692564"/>
              <a:gd name="connsiteY30" fmla="*/ 0 h 590334"/>
              <a:gd name="connsiteX0" fmla="*/ 35169 w 692564"/>
              <a:gd name="connsiteY0" fmla="*/ 0 h 588202"/>
              <a:gd name="connsiteX1" fmla="*/ 16232 w 692564"/>
              <a:gd name="connsiteY1" fmla="*/ 78454 h 588202"/>
              <a:gd name="connsiteX2" fmla="*/ 2706 w 692564"/>
              <a:gd name="connsiteY2" fmla="*/ 165025 h 588202"/>
              <a:gd name="connsiteX3" fmla="*/ 0 w 692564"/>
              <a:gd name="connsiteY3" fmla="*/ 257006 h 588202"/>
              <a:gd name="connsiteX4" fmla="*/ 8116 w 692564"/>
              <a:gd name="connsiteY4" fmla="*/ 316523 h 588202"/>
              <a:gd name="connsiteX5" fmla="*/ 32464 w 692564"/>
              <a:gd name="connsiteY5" fmla="*/ 381451 h 588202"/>
              <a:gd name="connsiteX6" fmla="*/ 86571 w 692564"/>
              <a:gd name="connsiteY6" fmla="*/ 470727 h 588202"/>
              <a:gd name="connsiteX7" fmla="*/ 151498 w 692564"/>
              <a:gd name="connsiteY7" fmla="*/ 541065 h 588202"/>
              <a:gd name="connsiteX8" fmla="*/ 204385 w 692564"/>
              <a:gd name="connsiteY8" fmla="*/ 588202 h 588202"/>
              <a:gd name="connsiteX9" fmla="*/ 476137 w 692564"/>
              <a:gd name="connsiteY9" fmla="*/ 587056 h 588202"/>
              <a:gd name="connsiteX10" fmla="*/ 478843 w 692564"/>
              <a:gd name="connsiteY10" fmla="*/ 538360 h 588202"/>
              <a:gd name="connsiteX11" fmla="*/ 495075 w 692564"/>
              <a:gd name="connsiteY11" fmla="*/ 451789 h 588202"/>
              <a:gd name="connsiteX12" fmla="*/ 508601 w 692564"/>
              <a:gd name="connsiteY12" fmla="*/ 376040 h 588202"/>
              <a:gd name="connsiteX13" fmla="*/ 541065 w 692564"/>
              <a:gd name="connsiteY13" fmla="*/ 294881 h 588202"/>
              <a:gd name="connsiteX14" fmla="*/ 578940 w 692564"/>
              <a:gd name="connsiteY14" fmla="*/ 216426 h 588202"/>
              <a:gd name="connsiteX15" fmla="*/ 638457 w 692564"/>
              <a:gd name="connsiteY15" fmla="*/ 116329 h 588202"/>
              <a:gd name="connsiteX16" fmla="*/ 665510 w 692564"/>
              <a:gd name="connsiteY16" fmla="*/ 75749 h 588202"/>
              <a:gd name="connsiteX17" fmla="*/ 692564 w 692564"/>
              <a:gd name="connsiteY17" fmla="*/ 40580 h 588202"/>
              <a:gd name="connsiteX18" fmla="*/ 627636 w 692564"/>
              <a:gd name="connsiteY18" fmla="*/ 64928 h 588202"/>
              <a:gd name="connsiteX19" fmla="*/ 549181 w 692564"/>
              <a:gd name="connsiteY19" fmla="*/ 91981 h 588202"/>
              <a:gd name="connsiteX20" fmla="*/ 470727 w 692564"/>
              <a:gd name="connsiteY20" fmla="*/ 116329 h 588202"/>
              <a:gd name="connsiteX21" fmla="*/ 411210 w 692564"/>
              <a:gd name="connsiteY21" fmla="*/ 132561 h 588202"/>
              <a:gd name="connsiteX22" fmla="*/ 370630 w 692564"/>
              <a:gd name="connsiteY22" fmla="*/ 140677 h 588202"/>
              <a:gd name="connsiteX23" fmla="*/ 330050 w 692564"/>
              <a:gd name="connsiteY23" fmla="*/ 143382 h 588202"/>
              <a:gd name="connsiteX24" fmla="*/ 289470 w 692564"/>
              <a:gd name="connsiteY24" fmla="*/ 137972 h 588202"/>
              <a:gd name="connsiteX25" fmla="*/ 240774 w 692564"/>
              <a:gd name="connsiteY25" fmla="*/ 119034 h 588202"/>
              <a:gd name="connsiteX26" fmla="*/ 208310 w 692564"/>
              <a:gd name="connsiteY26" fmla="*/ 97392 h 588202"/>
              <a:gd name="connsiteX27" fmla="*/ 178552 w 692564"/>
              <a:gd name="connsiteY27" fmla="*/ 78454 h 588202"/>
              <a:gd name="connsiteX28" fmla="*/ 129856 w 692564"/>
              <a:gd name="connsiteY28" fmla="*/ 45991 h 588202"/>
              <a:gd name="connsiteX29" fmla="*/ 97392 w 692564"/>
              <a:gd name="connsiteY29" fmla="*/ 24348 h 588202"/>
              <a:gd name="connsiteX30" fmla="*/ 35169 w 692564"/>
              <a:gd name="connsiteY30" fmla="*/ 0 h 588202"/>
              <a:gd name="connsiteX0" fmla="*/ 35169 w 692564"/>
              <a:gd name="connsiteY0" fmla="*/ 0 h 590908"/>
              <a:gd name="connsiteX1" fmla="*/ 16232 w 692564"/>
              <a:gd name="connsiteY1" fmla="*/ 78454 h 590908"/>
              <a:gd name="connsiteX2" fmla="*/ 2706 w 692564"/>
              <a:gd name="connsiteY2" fmla="*/ 165025 h 590908"/>
              <a:gd name="connsiteX3" fmla="*/ 0 w 692564"/>
              <a:gd name="connsiteY3" fmla="*/ 257006 h 590908"/>
              <a:gd name="connsiteX4" fmla="*/ 8116 w 692564"/>
              <a:gd name="connsiteY4" fmla="*/ 316523 h 590908"/>
              <a:gd name="connsiteX5" fmla="*/ 32464 w 692564"/>
              <a:gd name="connsiteY5" fmla="*/ 381451 h 590908"/>
              <a:gd name="connsiteX6" fmla="*/ 86571 w 692564"/>
              <a:gd name="connsiteY6" fmla="*/ 470727 h 590908"/>
              <a:gd name="connsiteX7" fmla="*/ 151498 w 692564"/>
              <a:gd name="connsiteY7" fmla="*/ 541065 h 590908"/>
              <a:gd name="connsiteX8" fmla="*/ 190858 w 692564"/>
              <a:gd name="connsiteY8" fmla="*/ 590908 h 590908"/>
              <a:gd name="connsiteX9" fmla="*/ 476137 w 692564"/>
              <a:gd name="connsiteY9" fmla="*/ 587056 h 590908"/>
              <a:gd name="connsiteX10" fmla="*/ 478843 w 692564"/>
              <a:gd name="connsiteY10" fmla="*/ 538360 h 590908"/>
              <a:gd name="connsiteX11" fmla="*/ 495075 w 692564"/>
              <a:gd name="connsiteY11" fmla="*/ 451789 h 590908"/>
              <a:gd name="connsiteX12" fmla="*/ 508601 w 692564"/>
              <a:gd name="connsiteY12" fmla="*/ 376040 h 590908"/>
              <a:gd name="connsiteX13" fmla="*/ 541065 w 692564"/>
              <a:gd name="connsiteY13" fmla="*/ 294881 h 590908"/>
              <a:gd name="connsiteX14" fmla="*/ 578940 w 692564"/>
              <a:gd name="connsiteY14" fmla="*/ 216426 h 590908"/>
              <a:gd name="connsiteX15" fmla="*/ 638457 w 692564"/>
              <a:gd name="connsiteY15" fmla="*/ 116329 h 590908"/>
              <a:gd name="connsiteX16" fmla="*/ 665510 w 692564"/>
              <a:gd name="connsiteY16" fmla="*/ 75749 h 590908"/>
              <a:gd name="connsiteX17" fmla="*/ 692564 w 692564"/>
              <a:gd name="connsiteY17" fmla="*/ 40580 h 590908"/>
              <a:gd name="connsiteX18" fmla="*/ 627636 w 692564"/>
              <a:gd name="connsiteY18" fmla="*/ 64928 h 590908"/>
              <a:gd name="connsiteX19" fmla="*/ 549181 w 692564"/>
              <a:gd name="connsiteY19" fmla="*/ 91981 h 590908"/>
              <a:gd name="connsiteX20" fmla="*/ 470727 w 692564"/>
              <a:gd name="connsiteY20" fmla="*/ 116329 h 590908"/>
              <a:gd name="connsiteX21" fmla="*/ 411210 w 692564"/>
              <a:gd name="connsiteY21" fmla="*/ 132561 h 590908"/>
              <a:gd name="connsiteX22" fmla="*/ 370630 w 692564"/>
              <a:gd name="connsiteY22" fmla="*/ 140677 h 590908"/>
              <a:gd name="connsiteX23" fmla="*/ 330050 w 692564"/>
              <a:gd name="connsiteY23" fmla="*/ 143382 h 590908"/>
              <a:gd name="connsiteX24" fmla="*/ 289470 w 692564"/>
              <a:gd name="connsiteY24" fmla="*/ 137972 h 590908"/>
              <a:gd name="connsiteX25" fmla="*/ 240774 w 692564"/>
              <a:gd name="connsiteY25" fmla="*/ 119034 h 590908"/>
              <a:gd name="connsiteX26" fmla="*/ 208310 w 692564"/>
              <a:gd name="connsiteY26" fmla="*/ 97392 h 590908"/>
              <a:gd name="connsiteX27" fmla="*/ 178552 w 692564"/>
              <a:gd name="connsiteY27" fmla="*/ 78454 h 590908"/>
              <a:gd name="connsiteX28" fmla="*/ 129856 w 692564"/>
              <a:gd name="connsiteY28" fmla="*/ 45991 h 590908"/>
              <a:gd name="connsiteX29" fmla="*/ 97392 w 692564"/>
              <a:gd name="connsiteY29" fmla="*/ 24348 h 590908"/>
              <a:gd name="connsiteX30" fmla="*/ 35169 w 692564"/>
              <a:gd name="connsiteY30" fmla="*/ 0 h 59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92564" h="590908">
                <a:moveTo>
                  <a:pt x="35169" y="0"/>
                </a:moveTo>
                <a:lnTo>
                  <a:pt x="16232" y="78454"/>
                </a:lnTo>
                <a:lnTo>
                  <a:pt x="2706" y="165025"/>
                </a:lnTo>
                <a:lnTo>
                  <a:pt x="0" y="257006"/>
                </a:lnTo>
                <a:lnTo>
                  <a:pt x="8116" y="316523"/>
                </a:lnTo>
                <a:lnTo>
                  <a:pt x="32464" y="381451"/>
                </a:lnTo>
                <a:lnTo>
                  <a:pt x="86571" y="470727"/>
                </a:lnTo>
                <a:lnTo>
                  <a:pt x="151498" y="541065"/>
                </a:lnTo>
                <a:lnTo>
                  <a:pt x="190858" y="590908"/>
                </a:lnTo>
                <a:lnTo>
                  <a:pt x="476137" y="587056"/>
                </a:lnTo>
                <a:lnTo>
                  <a:pt x="478843" y="538360"/>
                </a:lnTo>
                <a:lnTo>
                  <a:pt x="495075" y="451789"/>
                </a:lnTo>
                <a:lnTo>
                  <a:pt x="508601" y="376040"/>
                </a:lnTo>
                <a:lnTo>
                  <a:pt x="541065" y="294881"/>
                </a:lnTo>
                <a:lnTo>
                  <a:pt x="578940" y="216426"/>
                </a:lnTo>
                <a:lnTo>
                  <a:pt x="638457" y="116329"/>
                </a:lnTo>
                <a:lnTo>
                  <a:pt x="665510" y="75749"/>
                </a:lnTo>
                <a:lnTo>
                  <a:pt x="692564" y="40580"/>
                </a:lnTo>
                <a:lnTo>
                  <a:pt x="627636" y="64928"/>
                </a:lnTo>
                <a:lnTo>
                  <a:pt x="549181" y="91981"/>
                </a:lnTo>
                <a:lnTo>
                  <a:pt x="470727" y="116329"/>
                </a:lnTo>
                <a:lnTo>
                  <a:pt x="411210" y="132561"/>
                </a:lnTo>
                <a:lnTo>
                  <a:pt x="370630" y="140677"/>
                </a:lnTo>
                <a:lnTo>
                  <a:pt x="330050" y="143382"/>
                </a:lnTo>
                <a:lnTo>
                  <a:pt x="289470" y="137972"/>
                </a:lnTo>
                <a:lnTo>
                  <a:pt x="240774" y="119034"/>
                </a:lnTo>
                <a:lnTo>
                  <a:pt x="208310" y="97392"/>
                </a:lnTo>
                <a:lnTo>
                  <a:pt x="178552" y="78454"/>
                </a:lnTo>
                <a:lnTo>
                  <a:pt x="129856" y="45991"/>
                </a:lnTo>
                <a:lnTo>
                  <a:pt x="97392" y="24348"/>
                </a:lnTo>
                <a:lnTo>
                  <a:pt x="35169" y="0"/>
                </a:lnTo>
                <a:close/>
              </a:path>
            </a:pathLst>
          </a:custGeom>
          <a:solidFill>
            <a:srgbClr val="FFC9C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1" name="フリーフォーム 201">
            <a:extLst>
              <a:ext uri="{FF2B5EF4-FFF2-40B4-BE49-F238E27FC236}">
                <a16:creationId xmlns:a16="http://schemas.microsoft.com/office/drawing/2014/main" id="{B8EEE10A-C670-4578-8D30-A1E48948E899}"/>
              </a:ext>
            </a:extLst>
          </p:cNvPr>
          <p:cNvSpPr/>
          <p:nvPr/>
        </p:nvSpPr>
        <p:spPr>
          <a:xfrm>
            <a:off x="891885" y="2415946"/>
            <a:ext cx="286169" cy="304964"/>
          </a:xfrm>
          <a:custGeom>
            <a:avLst/>
            <a:gdLst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0338 w 338166"/>
              <a:gd name="connsiteY5" fmla="*/ 162319 h 335460"/>
              <a:gd name="connsiteX6" fmla="*/ 105508 w 338166"/>
              <a:gd name="connsiteY6" fmla="*/ 67633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0338 w 338166"/>
              <a:gd name="connsiteY5" fmla="*/ 162319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24541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7514 w 338166"/>
              <a:gd name="connsiteY4" fmla="*/ 211758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66" h="335460">
                <a:moveTo>
                  <a:pt x="116329" y="0"/>
                </a:moveTo>
                <a:lnTo>
                  <a:pt x="338166" y="2705"/>
                </a:lnTo>
                <a:lnTo>
                  <a:pt x="240774" y="335460"/>
                </a:lnTo>
                <a:lnTo>
                  <a:pt x="0" y="332755"/>
                </a:lnTo>
                <a:lnTo>
                  <a:pt x="47514" y="211758"/>
                </a:lnTo>
                <a:lnTo>
                  <a:pt x="71861" y="153911"/>
                </a:lnTo>
                <a:lnTo>
                  <a:pt x="97392" y="75749"/>
                </a:lnTo>
                <a:lnTo>
                  <a:pt x="116329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2" name="フリーフォーム 203">
            <a:extLst>
              <a:ext uri="{FF2B5EF4-FFF2-40B4-BE49-F238E27FC236}">
                <a16:creationId xmlns:a16="http://schemas.microsoft.com/office/drawing/2014/main" id="{D964B443-E9A6-41CC-897E-4D99EF526C47}"/>
              </a:ext>
            </a:extLst>
          </p:cNvPr>
          <p:cNvSpPr/>
          <p:nvPr/>
        </p:nvSpPr>
        <p:spPr>
          <a:xfrm>
            <a:off x="1090301" y="2423084"/>
            <a:ext cx="292667" cy="302505"/>
          </a:xfrm>
          <a:custGeom>
            <a:avLst/>
            <a:gdLst>
              <a:gd name="connsiteX0" fmla="*/ 94687 w 321934"/>
              <a:gd name="connsiteY0" fmla="*/ 0 h 332755"/>
              <a:gd name="connsiteX1" fmla="*/ 321934 w 321934"/>
              <a:gd name="connsiteY1" fmla="*/ 0 h 332755"/>
              <a:gd name="connsiteX2" fmla="*/ 227248 w 321934"/>
              <a:gd name="connsiteY2" fmla="*/ 332755 h 332755"/>
              <a:gd name="connsiteX3" fmla="*/ 0 w 321934"/>
              <a:gd name="connsiteY3" fmla="*/ 332755 h 332755"/>
              <a:gd name="connsiteX4" fmla="*/ 94687 w 321934"/>
              <a:gd name="connsiteY4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934" h="332755">
                <a:moveTo>
                  <a:pt x="94687" y="0"/>
                </a:moveTo>
                <a:lnTo>
                  <a:pt x="321934" y="0"/>
                </a:lnTo>
                <a:lnTo>
                  <a:pt x="227248" y="332755"/>
                </a:lnTo>
                <a:lnTo>
                  <a:pt x="0" y="332755"/>
                </a:lnTo>
                <a:lnTo>
                  <a:pt x="94687" y="0"/>
                </a:lnTo>
                <a:close/>
              </a:path>
            </a:pathLst>
          </a:custGeom>
          <a:solidFill>
            <a:srgbClr val="FFC9C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3" name="フリーフォーム 204">
            <a:extLst>
              <a:ext uri="{FF2B5EF4-FFF2-40B4-BE49-F238E27FC236}">
                <a16:creationId xmlns:a16="http://schemas.microsoft.com/office/drawing/2014/main" id="{23247CCF-92C6-4EEC-9AA4-5A6E8D3A47B7}"/>
              </a:ext>
            </a:extLst>
          </p:cNvPr>
          <p:cNvSpPr/>
          <p:nvPr/>
        </p:nvSpPr>
        <p:spPr>
          <a:xfrm>
            <a:off x="1296802" y="2420504"/>
            <a:ext cx="277911" cy="302505"/>
          </a:xfrm>
          <a:custGeom>
            <a:avLst/>
            <a:gdLst>
              <a:gd name="connsiteX0" fmla="*/ 91981 w 305702"/>
              <a:gd name="connsiteY0" fmla="*/ 0 h 332755"/>
              <a:gd name="connsiteX1" fmla="*/ 305702 w 305702"/>
              <a:gd name="connsiteY1" fmla="*/ 0 h 332755"/>
              <a:gd name="connsiteX2" fmla="*/ 254300 w 305702"/>
              <a:gd name="connsiteY2" fmla="*/ 183962 h 332755"/>
              <a:gd name="connsiteX3" fmla="*/ 229952 w 305702"/>
              <a:gd name="connsiteY3" fmla="*/ 278649 h 332755"/>
              <a:gd name="connsiteX4" fmla="*/ 221837 w 305702"/>
              <a:gd name="connsiteY4" fmla="*/ 332755 h 332755"/>
              <a:gd name="connsiteX5" fmla="*/ 0 w 305702"/>
              <a:gd name="connsiteY5" fmla="*/ 332755 h 332755"/>
              <a:gd name="connsiteX6" fmla="*/ 91981 w 305702"/>
              <a:gd name="connsiteY6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702" h="332755">
                <a:moveTo>
                  <a:pt x="91981" y="0"/>
                </a:moveTo>
                <a:lnTo>
                  <a:pt x="305702" y="0"/>
                </a:lnTo>
                <a:lnTo>
                  <a:pt x="254300" y="183962"/>
                </a:lnTo>
                <a:lnTo>
                  <a:pt x="229952" y="278649"/>
                </a:lnTo>
                <a:lnTo>
                  <a:pt x="221837" y="332755"/>
                </a:lnTo>
                <a:lnTo>
                  <a:pt x="0" y="332755"/>
                </a:lnTo>
                <a:lnTo>
                  <a:pt x="91981" y="0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4" name="フリーフォーム 208">
            <a:extLst>
              <a:ext uri="{FF2B5EF4-FFF2-40B4-BE49-F238E27FC236}">
                <a16:creationId xmlns:a16="http://schemas.microsoft.com/office/drawing/2014/main" id="{041493D9-4D48-49C4-9890-1FE4543AA828}"/>
              </a:ext>
            </a:extLst>
          </p:cNvPr>
          <p:cNvSpPr/>
          <p:nvPr/>
        </p:nvSpPr>
        <p:spPr>
          <a:xfrm>
            <a:off x="1953603" y="2424378"/>
            <a:ext cx="229867" cy="300044"/>
          </a:xfrm>
          <a:custGeom>
            <a:avLst/>
            <a:gdLst>
              <a:gd name="connsiteX0" fmla="*/ 0 w 265122"/>
              <a:gd name="connsiteY0" fmla="*/ 0 h 332755"/>
              <a:gd name="connsiteX1" fmla="*/ 221837 w 265122"/>
              <a:gd name="connsiteY1" fmla="*/ 2706 h 332755"/>
              <a:gd name="connsiteX2" fmla="*/ 265122 w 265122"/>
              <a:gd name="connsiteY2" fmla="*/ 332755 h 332755"/>
              <a:gd name="connsiteX3" fmla="*/ 24348 w 265122"/>
              <a:gd name="connsiteY3" fmla="*/ 332755 h 332755"/>
              <a:gd name="connsiteX4" fmla="*/ 0 w 265122"/>
              <a:gd name="connsiteY4" fmla="*/ 0 h 332755"/>
              <a:gd name="connsiteX0" fmla="*/ 0 w 265122"/>
              <a:gd name="connsiteY0" fmla="*/ 0 h 332755"/>
              <a:gd name="connsiteX1" fmla="*/ 221837 w 265122"/>
              <a:gd name="connsiteY1" fmla="*/ 2706 h 332755"/>
              <a:gd name="connsiteX2" fmla="*/ 265122 w 265122"/>
              <a:gd name="connsiteY2" fmla="*/ 328188 h 332755"/>
              <a:gd name="connsiteX3" fmla="*/ 24348 w 265122"/>
              <a:gd name="connsiteY3" fmla="*/ 332755 h 332755"/>
              <a:gd name="connsiteX4" fmla="*/ 0 w 265122"/>
              <a:gd name="connsiteY4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22" h="332755">
                <a:moveTo>
                  <a:pt x="0" y="0"/>
                </a:moveTo>
                <a:lnTo>
                  <a:pt x="221837" y="2706"/>
                </a:lnTo>
                <a:lnTo>
                  <a:pt x="265122" y="328188"/>
                </a:lnTo>
                <a:lnTo>
                  <a:pt x="24348" y="332755"/>
                </a:lnTo>
                <a:lnTo>
                  <a:pt x="0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5" name="フリーフォーム 215">
            <a:extLst>
              <a:ext uri="{FF2B5EF4-FFF2-40B4-BE49-F238E27FC236}">
                <a16:creationId xmlns:a16="http://schemas.microsoft.com/office/drawing/2014/main" id="{94DEA631-D557-42D3-8C9B-E9D44735721C}"/>
              </a:ext>
            </a:extLst>
          </p:cNvPr>
          <p:cNvSpPr/>
          <p:nvPr/>
        </p:nvSpPr>
        <p:spPr>
          <a:xfrm>
            <a:off x="978226" y="3772014"/>
            <a:ext cx="264573" cy="342016"/>
          </a:xfrm>
          <a:custGeom>
            <a:avLst/>
            <a:gdLst>
              <a:gd name="connsiteX0" fmla="*/ 21642 w 292175"/>
              <a:gd name="connsiteY0" fmla="*/ 0 h 370630"/>
              <a:gd name="connsiteX1" fmla="*/ 292175 w 292175"/>
              <a:gd name="connsiteY1" fmla="*/ 37875 h 370630"/>
              <a:gd name="connsiteX2" fmla="*/ 259711 w 292175"/>
              <a:gd name="connsiteY2" fmla="*/ 370630 h 370630"/>
              <a:gd name="connsiteX3" fmla="*/ 0 w 292175"/>
              <a:gd name="connsiteY3" fmla="*/ 332755 h 370630"/>
              <a:gd name="connsiteX4" fmla="*/ 21642 w 292175"/>
              <a:gd name="connsiteY4" fmla="*/ 0 h 370630"/>
              <a:gd name="connsiteX0" fmla="*/ 8381 w 292175"/>
              <a:gd name="connsiteY0" fmla="*/ 0 h 367836"/>
              <a:gd name="connsiteX1" fmla="*/ 292175 w 292175"/>
              <a:gd name="connsiteY1" fmla="*/ 35081 h 367836"/>
              <a:gd name="connsiteX2" fmla="*/ 259711 w 292175"/>
              <a:gd name="connsiteY2" fmla="*/ 367836 h 367836"/>
              <a:gd name="connsiteX3" fmla="*/ 0 w 292175"/>
              <a:gd name="connsiteY3" fmla="*/ 329961 h 367836"/>
              <a:gd name="connsiteX4" fmla="*/ 8381 w 292175"/>
              <a:gd name="connsiteY4" fmla="*/ 0 h 367836"/>
              <a:gd name="connsiteX0" fmla="*/ 13685 w 297479"/>
              <a:gd name="connsiteY0" fmla="*/ 0 h 367836"/>
              <a:gd name="connsiteX1" fmla="*/ 297479 w 297479"/>
              <a:gd name="connsiteY1" fmla="*/ 35081 h 367836"/>
              <a:gd name="connsiteX2" fmla="*/ 265015 w 297479"/>
              <a:gd name="connsiteY2" fmla="*/ 367836 h 367836"/>
              <a:gd name="connsiteX3" fmla="*/ 0 w 297479"/>
              <a:gd name="connsiteY3" fmla="*/ 329961 h 367836"/>
              <a:gd name="connsiteX4" fmla="*/ 13685 w 297479"/>
              <a:gd name="connsiteY4" fmla="*/ 0 h 367836"/>
              <a:gd name="connsiteX0" fmla="*/ 18989 w 302783"/>
              <a:gd name="connsiteY0" fmla="*/ 0 h 367836"/>
              <a:gd name="connsiteX1" fmla="*/ 302783 w 302783"/>
              <a:gd name="connsiteY1" fmla="*/ 35081 h 367836"/>
              <a:gd name="connsiteX2" fmla="*/ 270319 w 302783"/>
              <a:gd name="connsiteY2" fmla="*/ 367836 h 367836"/>
              <a:gd name="connsiteX3" fmla="*/ 0 w 302783"/>
              <a:gd name="connsiteY3" fmla="*/ 332755 h 367836"/>
              <a:gd name="connsiteX4" fmla="*/ 18989 w 302783"/>
              <a:gd name="connsiteY4" fmla="*/ 0 h 367836"/>
              <a:gd name="connsiteX0" fmla="*/ 18989 w 276261"/>
              <a:gd name="connsiteY0" fmla="*/ 0 h 367836"/>
              <a:gd name="connsiteX1" fmla="*/ 276261 w 276261"/>
              <a:gd name="connsiteY1" fmla="*/ 32287 h 367836"/>
              <a:gd name="connsiteX2" fmla="*/ 270319 w 276261"/>
              <a:gd name="connsiteY2" fmla="*/ 367836 h 367836"/>
              <a:gd name="connsiteX3" fmla="*/ 0 w 276261"/>
              <a:gd name="connsiteY3" fmla="*/ 332755 h 367836"/>
              <a:gd name="connsiteX4" fmla="*/ 18989 w 276261"/>
              <a:gd name="connsiteY4" fmla="*/ 0 h 367836"/>
              <a:gd name="connsiteX0" fmla="*/ 18989 w 276261"/>
              <a:gd name="connsiteY0" fmla="*/ 0 h 379012"/>
              <a:gd name="connsiteX1" fmla="*/ 276261 w 276261"/>
              <a:gd name="connsiteY1" fmla="*/ 32287 h 379012"/>
              <a:gd name="connsiteX2" fmla="*/ 251753 w 276261"/>
              <a:gd name="connsiteY2" fmla="*/ 379012 h 379012"/>
              <a:gd name="connsiteX3" fmla="*/ 0 w 276261"/>
              <a:gd name="connsiteY3" fmla="*/ 332755 h 379012"/>
              <a:gd name="connsiteX4" fmla="*/ 18989 w 276261"/>
              <a:gd name="connsiteY4" fmla="*/ 0 h 379012"/>
              <a:gd name="connsiteX0" fmla="*/ 18989 w 276261"/>
              <a:gd name="connsiteY0" fmla="*/ 0 h 376218"/>
              <a:gd name="connsiteX1" fmla="*/ 276261 w 276261"/>
              <a:gd name="connsiteY1" fmla="*/ 32287 h 376218"/>
              <a:gd name="connsiteX2" fmla="*/ 254405 w 276261"/>
              <a:gd name="connsiteY2" fmla="*/ 376218 h 376218"/>
              <a:gd name="connsiteX3" fmla="*/ 0 w 276261"/>
              <a:gd name="connsiteY3" fmla="*/ 332755 h 376218"/>
              <a:gd name="connsiteX4" fmla="*/ 18989 w 276261"/>
              <a:gd name="connsiteY4" fmla="*/ 0 h 37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261" h="376218">
                <a:moveTo>
                  <a:pt x="18989" y="0"/>
                </a:moveTo>
                <a:lnTo>
                  <a:pt x="276261" y="32287"/>
                </a:lnTo>
                <a:lnTo>
                  <a:pt x="254405" y="376218"/>
                </a:lnTo>
                <a:lnTo>
                  <a:pt x="0" y="332755"/>
                </a:lnTo>
                <a:lnTo>
                  <a:pt x="18989" y="0"/>
                </a:lnTo>
                <a:close/>
              </a:path>
            </a:pathLst>
          </a:custGeom>
          <a:solidFill>
            <a:srgbClr val="FFC9C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6" name="フリーフォーム 216">
            <a:extLst>
              <a:ext uri="{FF2B5EF4-FFF2-40B4-BE49-F238E27FC236}">
                <a16:creationId xmlns:a16="http://schemas.microsoft.com/office/drawing/2014/main" id="{E00CCE22-3911-452F-8601-11A442510780}"/>
              </a:ext>
            </a:extLst>
          </p:cNvPr>
          <p:cNvSpPr/>
          <p:nvPr/>
        </p:nvSpPr>
        <p:spPr>
          <a:xfrm>
            <a:off x="1216565" y="3808649"/>
            <a:ext cx="282858" cy="344314"/>
          </a:xfrm>
          <a:custGeom>
            <a:avLst/>
            <a:gdLst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4060 w 308408"/>
              <a:gd name="connsiteY2" fmla="*/ 83865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26 w 308408"/>
              <a:gd name="connsiteY4" fmla="*/ 135083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35083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56726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1144" h="378745">
                <a:moveTo>
                  <a:pt x="29759" y="0"/>
                </a:moveTo>
                <a:lnTo>
                  <a:pt x="267828" y="35169"/>
                </a:lnTo>
                <a:lnTo>
                  <a:pt x="285753" y="74530"/>
                </a:lnTo>
                <a:lnTo>
                  <a:pt x="292199" y="99914"/>
                </a:lnTo>
                <a:lnTo>
                  <a:pt x="305726" y="156726"/>
                </a:lnTo>
                <a:cubicBezTo>
                  <a:pt x="305718" y="177528"/>
                  <a:pt x="311144" y="190030"/>
                  <a:pt x="311136" y="210832"/>
                </a:cubicBezTo>
                <a:lnTo>
                  <a:pt x="308408" y="240774"/>
                </a:lnTo>
                <a:lnTo>
                  <a:pt x="300292" y="281353"/>
                </a:lnTo>
                <a:lnTo>
                  <a:pt x="292176" y="316523"/>
                </a:lnTo>
                <a:lnTo>
                  <a:pt x="278649" y="359808"/>
                </a:lnTo>
                <a:lnTo>
                  <a:pt x="267828" y="378745"/>
                </a:lnTo>
                <a:lnTo>
                  <a:pt x="0" y="338165"/>
                </a:lnTo>
                <a:lnTo>
                  <a:pt x="29759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7" name="フリーフォーム 217">
            <a:extLst>
              <a:ext uri="{FF2B5EF4-FFF2-40B4-BE49-F238E27FC236}">
                <a16:creationId xmlns:a16="http://schemas.microsoft.com/office/drawing/2014/main" id="{186B0C92-49DC-44AF-AEAC-24F53451731E}"/>
              </a:ext>
            </a:extLst>
          </p:cNvPr>
          <p:cNvSpPr/>
          <p:nvPr/>
        </p:nvSpPr>
        <p:spPr>
          <a:xfrm>
            <a:off x="768867" y="3743606"/>
            <a:ext cx="226354" cy="334477"/>
          </a:xfrm>
          <a:custGeom>
            <a:avLst/>
            <a:gdLst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10822 w 257006"/>
              <a:gd name="connsiteY3" fmla="*/ 10009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4863 w 257006"/>
              <a:gd name="connsiteY3" fmla="*/ 8972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9711 w 259711"/>
              <a:gd name="connsiteY0" fmla="*/ 29759 h 367925"/>
              <a:gd name="connsiteX1" fmla="*/ 32464 w 259711"/>
              <a:gd name="connsiteY1" fmla="*/ 0 h 367925"/>
              <a:gd name="connsiteX2" fmla="*/ 1623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  <a:gd name="connsiteX0" fmla="*/ 259711 w 259711"/>
              <a:gd name="connsiteY0" fmla="*/ 29759 h 367925"/>
              <a:gd name="connsiteX1" fmla="*/ 32464 w 259711"/>
              <a:gd name="connsiteY1" fmla="*/ 0 h 367925"/>
              <a:gd name="connsiteX2" fmla="*/ 3020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  <a:gd name="connsiteX0" fmla="*/ 259711 w 259711"/>
              <a:gd name="connsiteY0" fmla="*/ 29759 h 367925"/>
              <a:gd name="connsiteX1" fmla="*/ 43640 w 259711"/>
              <a:gd name="connsiteY1" fmla="*/ 0 h 367925"/>
              <a:gd name="connsiteX2" fmla="*/ 3020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  <a:gd name="connsiteX0" fmla="*/ 259711 w 259711"/>
              <a:gd name="connsiteY0" fmla="*/ 29759 h 367925"/>
              <a:gd name="connsiteX1" fmla="*/ 43640 w 259711"/>
              <a:gd name="connsiteY1" fmla="*/ 0 h 367925"/>
              <a:gd name="connsiteX2" fmla="*/ 27408 w 259711"/>
              <a:gd name="connsiteY2" fmla="*/ 43197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  <a:gd name="connsiteX0" fmla="*/ 259711 w 259711"/>
              <a:gd name="connsiteY0" fmla="*/ 29759 h 367925"/>
              <a:gd name="connsiteX1" fmla="*/ 43640 w 259711"/>
              <a:gd name="connsiteY1" fmla="*/ 0 h 367925"/>
              <a:gd name="connsiteX2" fmla="*/ 27408 w 259711"/>
              <a:gd name="connsiteY2" fmla="*/ 43197 h 367925"/>
              <a:gd name="connsiteX3" fmla="*/ 18744 w 259711"/>
              <a:gd name="connsiteY3" fmla="*/ 92522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  <a:gd name="connsiteX0" fmla="*/ 257044 w 257044"/>
              <a:gd name="connsiteY0" fmla="*/ 29759 h 367925"/>
              <a:gd name="connsiteX1" fmla="*/ 40973 w 257044"/>
              <a:gd name="connsiteY1" fmla="*/ 0 h 367925"/>
              <a:gd name="connsiteX2" fmla="*/ 24741 w 257044"/>
              <a:gd name="connsiteY2" fmla="*/ 43197 h 367925"/>
              <a:gd name="connsiteX3" fmla="*/ 16077 w 257044"/>
              <a:gd name="connsiteY3" fmla="*/ 92522 h 367925"/>
              <a:gd name="connsiteX4" fmla="*/ 14097 w 257044"/>
              <a:gd name="connsiteY4" fmla="*/ 173053 h 367925"/>
              <a:gd name="connsiteX5" fmla="*/ 38 w 257044"/>
              <a:gd name="connsiteY5" fmla="*/ 254301 h 367925"/>
              <a:gd name="connsiteX6" fmla="*/ 8154 w 257044"/>
              <a:gd name="connsiteY6" fmla="*/ 332756 h 367925"/>
              <a:gd name="connsiteX7" fmla="*/ 8154 w 257044"/>
              <a:gd name="connsiteY7" fmla="*/ 332756 h 367925"/>
              <a:gd name="connsiteX8" fmla="*/ 235402 w 257044"/>
              <a:gd name="connsiteY8" fmla="*/ 367925 h 367925"/>
              <a:gd name="connsiteX9" fmla="*/ 257044 w 257044"/>
              <a:gd name="connsiteY9" fmla="*/ 29759 h 367925"/>
              <a:gd name="connsiteX0" fmla="*/ 248890 w 248890"/>
              <a:gd name="connsiteY0" fmla="*/ 29759 h 367925"/>
              <a:gd name="connsiteX1" fmla="*/ 32819 w 248890"/>
              <a:gd name="connsiteY1" fmla="*/ 0 h 367925"/>
              <a:gd name="connsiteX2" fmla="*/ 16587 w 248890"/>
              <a:gd name="connsiteY2" fmla="*/ 43197 h 367925"/>
              <a:gd name="connsiteX3" fmla="*/ 7923 w 248890"/>
              <a:gd name="connsiteY3" fmla="*/ 92522 h 367925"/>
              <a:gd name="connsiteX4" fmla="*/ 5943 w 248890"/>
              <a:gd name="connsiteY4" fmla="*/ 173053 h 367925"/>
              <a:gd name="connsiteX5" fmla="*/ 5855 w 248890"/>
              <a:gd name="connsiteY5" fmla="*/ 251508 h 367925"/>
              <a:gd name="connsiteX6" fmla="*/ 0 w 248890"/>
              <a:gd name="connsiteY6" fmla="*/ 332756 h 367925"/>
              <a:gd name="connsiteX7" fmla="*/ 0 w 248890"/>
              <a:gd name="connsiteY7" fmla="*/ 332756 h 367925"/>
              <a:gd name="connsiteX8" fmla="*/ 227248 w 248890"/>
              <a:gd name="connsiteY8" fmla="*/ 367925 h 367925"/>
              <a:gd name="connsiteX9" fmla="*/ 248890 w 248890"/>
              <a:gd name="connsiteY9" fmla="*/ 29759 h 367925"/>
              <a:gd name="connsiteX0" fmla="*/ 254123 w 254123"/>
              <a:gd name="connsiteY0" fmla="*/ 29759 h 367925"/>
              <a:gd name="connsiteX1" fmla="*/ 38052 w 254123"/>
              <a:gd name="connsiteY1" fmla="*/ 0 h 367925"/>
              <a:gd name="connsiteX2" fmla="*/ 21820 w 254123"/>
              <a:gd name="connsiteY2" fmla="*/ 43197 h 367925"/>
              <a:gd name="connsiteX3" fmla="*/ 13156 w 254123"/>
              <a:gd name="connsiteY3" fmla="*/ 92522 h 367925"/>
              <a:gd name="connsiteX4" fmla="*/ 0 w 254123"/>
              <a:gd name="connsiteY4" fmla="*/ 167465 h 367925"/>
              <a:gd name="connsiteX5" fmla="*/ 11088 w 254123"/>
              <a:gd name="connsiteY5" fmla="*/ 251508 h 367925"/>
              <a:gd name="connsiteX6" fmla="*/ 5233 w 254123"/>
              <a:gd name="connsiteY6" fmla="*/ 332756 h 367925"/>
              <a:gd name="connsiteX7" fmla="*/ 5233 w 254123"/>
              <a:gd name="connsiteY7" fmla="*/ 332756 h 367925"/>
              <a:gd name="connsiteX8" fmla="*/ 232481 w 254123"/>
              <a:gd name="connsiteY8" fmla="*/ 367925 h 367925"/>
              <a:gd name="connsiteX9" fmla="*/ 254123 w 254123"/>
              <a:gd name="connsiteY9" fmla="*/ 29759 h 367925"/>
              <a:gd name="connsiteX0" fmla="*/ 254123 w 254123"/>
              <a:gd name="connsiteY0" fmla="*/ 29759 h 367925"/>
              <a:gd name="connsiteX1" fmla="*/ 38052 w 254123"/>
              <a:gd name="connsiteY1" fmla="*/ 0 h 367925"/>
              <a:gd name="connsiteX2" fmla="*/ 21820 w 254123"/>
              <a:gd name="connsiteY2" fmla="*/ 43197 h 367925"/>
              <a:gd name="connsiteX3" fmla="*/ 13156 w 254123"/>
              <a:gd name="connsiteY3" fmla="*/ 92522 h 367925"/>
              <a:gd name="connsiteX4" fmla="*/ 0 w 254123"/>
              <a:gd name="connsiteY4" fmla="*/ 167465 h 367925"/>
              <a:gd name="connsiteX5" fmla="*/ 2706 w 254123"/>
              <a:gd name="connsiteY5" fmla="*/ 251508 h 367925"/>
              <a:gd name="connsiteX6" fmla="*/ 5233 w 254123"/>
              <a:gd name="connsiteY6" fmla="*/ 332756 h 367925"/>
              <a:gd name="connsiteX7" fmla="*/ 5233 w 254123"/>
              <a:gd name="connsiteY7" fmla="*/ 332756 h 367925"/>
              <a:gd name="connsiteX8" fmla="*/ 232481 w 254123"/>
              <a:gd name="connsiteY8" fmla="*/ 367925 h 367925"/>
              <a:gd name="connsiteX9" fmla="*/ 254123 w 254123"/>
              <a:gd name="connsiteY9" fmla="*/ 29759 h 367925"/>
              <a:gd name="connsiteX0" fmla="*/ 254123 w 254123"/>
              <a:gd name="connsiteY0" fmla="*/ 29759 h 367925"/>
              <a:gd name="connsiteX1" fmla="*/ 38052 w 254123"/>
              <a:gd name="connsiteY1" fmla="*/ 0 h 367925"/>
              <a:gd name="connsiteX2" fmla="*/ 21820 w 254123"/>
              <a:gd name="connsiteY2" fmla="*/ 43197 h 367925"/>
              <a:gd name="connsiteX3" fmla="*/ 13156 w 254123"/>
              <a:gd name="connsiteY3" fmla="*/ 92522 h 367925"/>
              <a:gd name="connsiteX4" fmla="*/ 0 w 254123"/>
              <a:gd name="connsiteY4" fmla="*/ 167465 h 367925"/>
              <a:gd name="connsiteX5" fmla="*/ 2706 w 254123"/>
              <a:gd name="connsiteY5" fmla="*/ 251508 h 367925"/>
              <a:gd name="connsiteX6" fmla="*/ 5233 w 254123"/>
              <a:gd name="connsiteY6" fmla="*/ 332756 h 367925"/>
              <a:gd name="connsiteX7" fmla="*/ 5233 w 254123"/>
              <a:gd name="connsiteY7" fmla="*/ 332756 h 367925"/>
              <a:gd name="connsiteX8" fmla="*/ 232481 w 254123"/>
              <a:gd name="connsiteY8" fmla="*/ 367925 h 367925"/>
              <a:gd name="connsiteX9" fmla="*/ 254123 w 254123"/>
              <a:gd name="connsiteY9" fmla="*/ 29759 h 367925"/>
              <a:gd name="connsiteX0" fmla="*/ 251474 w 251474"/>
              <a:gd name="connsiteY0" fmla="*/ 29759 h 367925"/>
              <a:gd name="connsiteX1" fmla="*/ 35403 w 251474"/>
              <a:gd name="connsiteY1" fmla="*/ 0 h 367925"/>
              <a:gd name="connsiteX2" fmla="*/ 19171 w 251474"/>
              <a:gd name="connsiteY2" fmla="*/ 43197 h 367925"/>
              <a:gd name="connsiteX3" fmla="*/ 10507 w 251474"/>
              <a:gd name="connsiteY3" fmla="*/ 92522 h 367925"/>
              <a:gd name="connsiteX4" fmla="*/ 8527 w 251474"/>
              <a:gd name="connsiteY4" fmla="*/ 167465 h 367925"/>
              <a:gd name="connsiteX5" fmla="*/ 57 w 251474"/>
              <a:gd name="connsiteY5" fmla="*/ 251508 h 367925"/>
              <a:gd name="connsiteX6" fmla="*/ 2584 w 251474"/>
              <a:gd name="connsiteY6" fmla="*/ 332756 h 367925"/>
              <a:gd name="connsiteX7" fmla="*/ 2584 w 251474"/>
              <a:gd name="connsiteY7" fmla="*/ 332756 h 367925"/>
              <a:gd name="connsiteX8" fmla="*/ 229832 w 251474"/>
              <a:gd name="connsiteY8" fmla="*/ 367925 h 367925"/>
              <a:gd name="connsiteX9" fmla="*/ 251474 w 251474"/>
              <a:gd name="connsiteY9" fmla="*/ 29759 h 367925"/>
              <a:gd name="connsiteX0" fmla="*/ 248938 w 248938"/>
              <a:gd name="connsiteY0" fmla="*/ 29759 h 367925"/>
              <a:gd name="connsiteX1" fmla="*/ 32867 w 248938"/>
              <a:gd name="connsiteY1" fmla="*/ 0 h 367925"/>
              <a:gd name="connsiteX2" fmla="*/ 16635 w 248938"/>
              <a:gd name="connsiteY2" fmla="*/ 43197 h 367925"/>
              <a:gd name="connsiteX3" fmla="*/ 7971 w 248938"/>
              <a:gd name="connsiteY3" fmla="*/ 92522 h 367925"/>
              <a:gd name="connsiteX4" fmla="*/ 5991 w 248938"/>
              <a:gd name="connsiteY4" fmla="*/ 167465 h 367925"/>
              <a:gd name="connsiteX5" fmla="*/ 8697 w 248938"/>
              <a:gd name="connsiteY5" fmla="*/ 251508 h 367925"/>
              <a:gd name="connsiteX6" fmla="*/ 48 w 248938"/>
              <a:gd name="connsiteY6" fmla="*/ 332756 h 367925"/>
              <a:gd name="connsiteX7" fmla="*/ 48 w 248938"/>
              <a:gd name="connsiteY7" fmla="*/ 332756 h 367925"/>
              <a:gd name="connsiteX8" fmla="*/ 227296 w 248938"/>
              <a:gd name="connsiteY8" fmla="*/ 367925 h 367925"/>
              <a:gd name="connsiteX9" fmla="*/ 248938 w 248938"/>
              <a:gd name="connsiteY9" fmla="*/ 29759 h 367925"/>
              <a:gd name="connsiteX0" fmla="*/ 248938 w 248938"/>
              <a:gd name="connsiteY0" fmla="*/ 29759 h 367925"/>
              <a:gd name="connsiteX1" fmla="*/ 32867 w 248938"/>
              <a:gd name="connsiteY1" fmla="*/ 0 h 367925"/>
              <a:gd name="connsiteX2" fmla="*/ 16635 w 248938"/>
              <a:gd name="connsiteY2" fmla="*/ 43197 h 367925"/>
              <a:gd name="connsiteX3" fmla="*/ 7971 w 248938"/>
              <a:gd name="connsiteY3" fmla="*/ 92522 h 367925"/>
              <a:gd name="connsiteX4" fmla="*/ 403 w 248938"/>
              <a:gd name="connsiteY4" fmla="*/ 170259 h 367925"/>
              <a:gd name="connsiteX5" fmla="*/ 8697 w 248938"/>
              <a:gd name="connsiteY5" fmla="*/ 251508 h 367925"/>
              <a:gd name="connsiteX6" fmla="*/ 48 w 248938"/>
              <a:gd name="connsiteY6" fmla="*/ 332756 h 367925"/>
              <a:gd name="connsiteX7" fmla="*/ 48 w 248938"/>
              <a:gd name="connsiteY7" fmla="*/ 332756 h 367925"/>
              <a:gd name="connsiteX8" fmla="*/ 227296 w 248938"/>
              <a:gd name="connsiteY8" fmla="*/ 367925 h 367925"/>
              <a:gd name="connsiteX9" fmla="*/ 248938 w 248938"/>
              <a:gd name="connsiteY9" fmla="*/ 29759 h 367925"/>
              <a:gd name="connsiteX0" fmla="*/ 248990 w 248990"/>
              <a:gd name="connsiteY0" fmla="*/ 29759 h 367925"/>
              <a:gd name="connsiteX1" fmla="*/ 32919 w 248990"/>
              <a:gd name="connsiteY1" fmla="*/ 0 h 367925"/>
              <a:gd name="connsiteX2" fmla="*/ 16687 w 248990"/>
              <a:gd name="connsiteY2" fmla="*/ 43197 h 367925"/>
              <a:gd name="connsiteX3" fmla="*/ 8023 w 248990"/>
              <a:gd name="connsiteY3" fmla="*/ 92522 h 367925"/>
              <a:gd name="connsiteX4" fmla="*/ 455 w 248990"/>
              <a:gd name="connsiteY4" fmla="*/ 170259 h 367925"/>
              <a:gd name="connsiteX5" fmla="*/ 3161 w 248990"/>
              <a:gd name="connsiteY5" fmla="*/ 251508 h 367925"/>
              <a:gd name="connsiteX6" fmla="*/ 100 w 248990"/>
              <a:gd name="connsiteY6" fmla="*/ 332756 h 367925"/>
              <a:gd name="connsiteX7" fmla="*/ 100 w 248990"/>
              <a:gd name="connsiteY7" fmla="*/ 332756 h 367925"/>
              <a:gd name="connsiteX8" fmla="*/ 227348 w 248990"/>
              <a:gd name="connsiteY8" fmla="*/ 367925 h 367925"/>
              <a:gd name="connsiteX9" fmla="*/ 248990 w 248990"/>
              <a:gd name="connsiteY9" fmla="*/ 29759 h 367925"/>
              <a:gd name="connsiteX0" fmla="*/ 248990 w 248990"/>
              <a:gd name="connsiteY0" fmla="*/ 29759 h 367925"/>
              <a:gd name="connsiteX1" fmla="*/ 32919 w 248990"/>
              <a:gd name="connsiteY1" fmla="*/ 0 h 367925"/>
              <a:gd name="connsiteX2" fmla="*/ 16687 w 248990"/>
              <a:gd name="connsiteY2" fmla="*/ 43197 h 367925"/>
              <a:gd name="connsiteX3" fmla="*/ 8023 w 248990"/>
              <a:gd name="connsiteY3" fmla="*/ 92522 h 367925"/>
              <a:gd name="connsiteX4" fmla="*/ 455 w 248990"/>
              <a:gd name="connsiteY4" fmla="*/ 170259 h 367925"/>
              <a:gd name="connsiteX5" fmla="*/ 3161 w 248990"/>
              <a:gd name="connsiteY5" fmla="*/ 251508 h 367925"/>
              <a:gd name="connsiteX6" fmla="*/ 100 w 248990"/>
              <a:gd name="connsiteY6" fmla="*/ 332756 h 367925"/>
              <a:gd name="connsiteX7" fmla="*/ 14070 w 248990"/>
              <a:gd name="connsiteY7" fmla="*/ 332756 h 367925"/>
              <a:gd name="connsiteX8" fmla="*/ 227348 w 248990"/>
              <a:gd name="connsiteY8" fmla="*/ 367925 h 367925"/>
              <a:gd name="connsiteX9" fmla="*/ 248990 w 248990"/>
              <a:gd name="connsiteY9" fmla="*/ 29759 h 36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990" h="367925">
                <a:moveTo>
                  <a:pt x="248990" y="29759"/>
                </a:moveTo>
                <a:lnTo>
                  <a:pt x="32919" y="0"/>
                </a:lnTo>
                <a:lnTo>
                  <a:pt x="16687" y="43197"/>
                </a:lnTo>
                <a:lnTo>
                  <a:pt x="8023" y="92522"/>
                </a:lnTo>
                <a:lnTo>
                  <a:pt x="455" y="170259"/>
                </a:lnTo>
                <a:cubicBezTo>
                  <a:pt x="1357" y="196410"/>
                  <a:pt x="2259" y="225357"/>
                  <a:pt x="3161" y="251508"/>
                </a:cubicBezTo>
                <a:cubicBezTo>
                  <a:pt x="4003" y="278591"/>
                  <a:pt x="-742" y="305673"/>
                  <a:pt x="100" y="332756"/>
                </a:cubicBezTo>
                <a:lnTo>
                  <a:pt x="14070" y="332756"/>
                </a:lnTo>
                <a:lnTo>
                  <a:pt x="227348" y="367925"/>
                </a:lnTo>
                <a:lnTo>
                  <a:pt x="248990" y="29759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8" name="フリーフォーム 219">
            <a:extLst>
              <a:ext uri="{FF2B5EF4-FFF2-40B4-BE49-F238E27FC236}">
                <a16:creationId xmlns:a16="http://schemas.microsoft.com/office/drawing/2014/main" id="{BA339868-FBF7-463C-84B9-563D69C042BF}"/>
              </a:ext>
            </a:extLst>
          </p:cNvPr>
          <p:cNvSpPr/>
          <p:nvPr/>
        </p:nvSpPr>
        <p:spPr>
          <a:xfrm>
            <a:off x="2067557" y="3478454"/>
            <a:ext cx="292666" cy="322180"/>
          </a:xfrm>
          <a:custGeom>
            <a:avLst/>
            <a:gdLst>
              <a:gd name="connsiteX0" fmla="*/ 0 w 321933"/>
              <a:gd name="connsiteY0" fmla="*/ 32464 h 354398"/>
              <a:gd name="connsiteX1" fmla="*/ 45990 w 321933"/>
              <a:gd name="connsiteY1" fmla="*/ 354398 h 354398"/>
              <a:gd name="connsiteX2" fmla="*/ 321933 w 321933"/>
              <a:gd name="connsiteY2" fmla="*/ 313818 h 354398"/>
              <a:gd name="connsiteX3" fmla="*/ 273238 w 321933"/>
              <a:gd name="connsiteY3" fmla="*/ 13527 h 354398"/>
              <a:gd name="connsiteX4" fmla="*/ 219131 w 321933"/>
              <a:gd name="connsiteY4" fmla="*/ 2705 h 354398"/>
              <a:gd name="connsiteX5" fmla="*/ 159614 w 321933"/>
              <a:gd name="connsiteY5" fmla="*/ 0 h 354398"/>
              <a:gd name="connsiteX6" fmla="*/ 89275 w 321933"/>
              <a:gd name="connsiteY6" fmla="*/ 10821 h 354398"/>
              <a:gd name="connsiteX7" fmla="*/ 0 w 321933"/>
              <a:gd name="connsiteY7" fmla="*/ 32464 h 3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933" h="354398">
                <a:moveTo>
                  <a:pt x="0" y="32464"/>
                </a:moveTo>
                <a:lnTo>
                  <a:pt x="45990" y="354398"/>
                </a:lnTo>
                <a:lnTo>
                  <a:pt x="321933" y="313818"/>
                </a:lnTo>
                <a:lnTo>
                  <a:pt x="273238" y="13527"/>
                </a:lnTo>
                <a:lnTo>
                  <a:pt x="219131" y="2705"/>
                </a:lnTo>
                <a:lnTo>
                  <a:pt x="159614" y="0"/>
                </a:lnTo>
                <a:lnTo>
                  <a:pt x="89275" y="10821"/>
                </a:lnTo>
                <a:lnTo>
                  <a:pt x="0" y="32464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9" name="フリーフォーム 220">
            <a:extLst>
              <a:ext uri="{FF2B5EF4-FFF2-40B4-BE49-F238E27FC236}">
                <a16:creationId xmlns:a16="http://schemas.microsoft.com/office/drawing/2014/main" id="{D421576A-4DE4-4BAA-923A-2DA948176298}"/>
              </a:ext>
            </a:extLst>
          </p:cNvPr>
          <p:cNvSpPr/>
          <p:nvPr/>
        </p:nvSpPr>
        <p:spPr>
          <a:xfrm>
            <a:off x="2105687" y="3757876"/>
            <a:ext cx="292666" cy="323765"/>
          </a:xfrm>
          <a:custGeom>
            <a:avLst/>
            <a:gdLst>
              <a:gd name="connsiteX0" fmla="*/ 0 w 327344"/>
              <a:gd name="connsiteY0" fmla="*/ 37874 h 348987"/>
              <a:gd name="connsiteX1" fmla="*/ 281354 w 327344"/>
              <a:gd name="connsiteY1" fmla="*/ 0 h 348987"/>
              <a:gd name="connsiteX2" fmla="*/ 327344 w 327344"/>
              <a:gd name="connsiteY2" fmla="*/ 305702 h 348987"/>
              <a:gd name="connsiteX3" fmla="*/ 43285 w 327344"/>
              <a:gd name="connsiteY3" fmla="*/ 348987 h 348987"/>
              <a:gd name="connsiteX4" fmla="*/ 0 w 327344"/>
              <a:gd name="connsiteY4" fmla="*/ 37874 h 34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44" h="348987">
                <a:moveTo>
                  <a:pt x="0" y="37874"/>
                </a:moveTo>
                <a:lnTo>
                  <a:pt x="281354" y="0"/>
                </a:lnTo>
                <a:lnTo>
                  <a:pt x="327344" y="305702"/>
                </a:lnTo>
                <a:lnTo>
                  <a:pt x="43285" y="348987"/>
                </a:lnTo>
                <a:lnTo>
                  <a:pt x="0" y="37874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0" name="フリーフォーム 221">
            <a:extLst>
              <a:ext uri="{FF2B5EF4-FFF2-40B4-BE49-F238E27FC236}">
                <a16:creationId xmlns:a16="http://schemas.microsoft.com/office/drawing/2014/main" id="{C4898DE1-BDE9-4AA7-B2A4-564A43BFB54B}"/>
              </a:ext>
            </a:extLst>
          </p:cNvPr>
          <p:cNvSpPr/>
          <p:nvPr/>
        </p:nvSpPr>
        <p:spPr>
          <a:xfrm>
            <a:off x="1890438" y="3792591"/>
            <a:ext cx="253316" cy="304965"/>
          </a:xfrm>
          <a:custGeom>
            <a:avLst/>
            <a:gdLst>
              <a:gd name="connsiteX0" fmla="*/ 32463 w 278648"/>
              <a:gd name="connsiteY0" fmla="*/ 29759 h 335461"/>
              <a:gd name="connsiteX1" fmla="*/ 235363 w 278648"/>
              <a:gd name="connsiteY1" fmla="*/ 0 h 335461"/>
              <a:gd name="connsiteX2" fmla="*/ 278648 w 278648"/>
              <a:gd name="connsiteY2" fmla="*/ 311113 h 335461"/>
              <a:gd name="connsiteX3" fmla="*/ 110918 w 278648"/>
              <a:gd name="connsiteY3" fmla="*/ 335461 h 335461"/>
              <a:gd name="connsiteX4" fmla="*/ 64927 w 278648"/>
              <a:gd name="connsiteY4" fmla="*/ 308407 h 335461"/>
              <a:gd name="connsiteX5" fmla="*/ 48695 w 278648"/>
              <a:gd name="connsiteY5" fmla="*/ 286765 h 335461"/>
              <a:gd name="connsiteX6" fmla="*/ 18937 w 278648"/>
              <a:gd name="connsiteY6" fmla="*/ 246185 h 335461"/>
              <a:gd name="connsiteX7" fmla="*/ 8116 w 278648"/>
              <a:gd name="connsiteY7" fmla="*/ 216426 h 335461"/>
              <a:gd name="connsiteX8" fmla="*/ 0 w 278648"/>
              <a:gd name="connsiteY8" fmla="*/ 167731 h 335461"/>
              <a:gd name="connsiteX9" fmla="*/ 0 w 278648"/>
              <a:gd name="connsiteY9" fmla="*/ 129856 h 335461"/>
              <a:gd name="connsiteX10" fmla="*/ 32463 w 278648"/>
              <a:gd name="connsiteY10" fmla="*/ 29759 h 33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648" h="335461">
                <a:moveTo>
                  <a:pt x="32463" y="29759"/>
                </a:moveTo>
                <a:lnTo>
                  <a:pt x="235363" y="0"/>
                </a:lnTo>
                <a:lnTo>
                  <a:pt x="278648" y="311113"/>
                </a:lnTo>
                <a:lnTo>
                  <a:pt x="110918" y="335461"/>
                </a:lnTo>
                <a:lnTo>
                  <a:pt x="64927" y="308407"/>
                </a:lnTo>
                <a:lnTo>
                  <a:pt x="48695" y="286765"/>
                </a:lnTo>
                <a:lnTo>
                  <a:pt x="18937" y="246185"/>
                </a:lnTo>
                <a:lnTo>
                  <a:pt x="8116" y="216426"/>
                </a:lnTo>
                <a:lnTo>
                  <a:pt x="0" y="167731"/>
                </a:lnTo>
                <a:lnTo>
                  <a:pt x="0" y="129856"/>
                </a:lnTo>
                <a:lnTo>
                  <a:pt x="32463" y="29759"/>
                </a:lnTo>
                <a:close/>
              </a:path>
            </a:pathLst>
          </a:custGeom>
          <a:solidFill>
            <a:srgbClr val="FFC9C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1" name="フリーフォーム 223">
            <a:extLst>
              <a:ext uri="{FF2B5EF4-FFF2-40B4-BE49-F238E27FC236}">
                <a16:creationId xmlns:a16="http://schemas.microsoft.com/office/drawing/2014/main" id="{402FB116-654D-403B-93C7-9AE27D2658B7}"/>
              </a:ext>
            </a:extLst>
          </p:cNvPr>
          <p:cNvSpPr>
            <a:spLocks noChangeAspect="1"/>
          </p:cNvSpPr>
          <p:nvPr/>
        </p:nvSpPr>
        <p:spPr bwMode="auto">
          <a:xfrm>
            <a:off x="2146925" y="4044497"/>
            <a:ext cx="297424" cy="328470"/>
          </a:xfrm>
          <a:custGeom>
            <a:avLst/>
            <a:gdLst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5702 w 330050"/>
              <a:gd name="connsiteY4" fmla="*/ 327344 h 381450"/>
              <a:gd name="connsiteX5" fmla="*/ 265122 w 330050"/>
              <a:gd name="connsiteY5" fmla="*/ 343576 h 381450"/>
              <a:gd name="connsiteX6" fmla="*/ 227248 w 330050"/>
              <a:gd name="connsiteY6" fmla="*/ 354397 h 381450"/>
              <a:gd name="connsiteX7" fmla="*/ 194784 w 330050"/>
              <a:gd name="connsiteY7" fmla="*/ 367924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5702 w 330050"/>
              <a:gd name="connsiteY4" fmla="*/ 327344 h 381450"/>
              <a:gd name="connsiteX5" fmla="*/ 265122 w 330050"/>
              <a:gd name="connsiteY5" fmla="*/ 343576 h 381450"/>
              <a:gd name="connsiteX6" fmla="*/ 229954 w 330050"/>
              <a:gd name="connsiteY6" fmla="*/ 354397 h 381450"/>
              <a:gd name="connsiteX7" fmla="*/ 194784 w 330050"/>
              <a:gd name="connsiteY7" fmla="*/ 367924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5702 w 330050"/>
              <a:gd name="connsiteY4" fmla="*/ 327344 h 381450"/>
              <a:gd name="connsiteX5" fmla="*/ 265122 w 330050"/>
              <a:gd name="connsiteY5" fmla="*/ 343576 h 381450"/>
              <a:gd name="connsiteX6" fmla="*/ 229954 w 330050"/>
              <a:gd name="connsiteY6" fmla="*/ 354397 h 381450"/>
              <a:gd name="connsiteX7" fmla="*/ 170436 w 330050"/>
              <a:gd name="connsiteY7" fmla="*/ 376040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5702 w 330050"/>
              <a:gd name="connsiteY4" fmla="*/ 327344 h 381450"/>
              <a:gd name="connsiteX5" fmla="*/ 265122 w 330050"/>
              <a:gd name="connsiteY5" fmla="*/ 343576 h 381450"/>
              <a:gd name="connsiteX6" fmla="*/ 221838 w 330050"/>
              <a:gd name="connsiteY6" fmla="*/ 365218 h 381450"/>
              <a:gd name="connsiteX7" fmla="*/ 170436 w 330050"/>
              <a:gd name="connsiteY7" fmla="*/ 376040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2997 w 330050"/>
              <a:gd name="connsiteY4" fmla="*/ 324638 h 381450"/>
              <a:gd name="connsiteX5" fmla="*/ 265122 w 330050"/>
              <a:gd name="connsiteY5" fmla="*/ 343576 h 381450"/>
              <a:gd name="connsiteX6" fmla="*/ 221838 w 330050"/>
              <a:gd name="connsiteY6" fmla="*/ 365218 h 381450"/>
              <a:gd name="connsiteX7" fmla="*/ 170436 w 330050"/>
              <a:gd name="connsiteY7" fmla="*/ 376040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2997 w 330050"/>
              <a:gd name="connsiteY4" fmla="*/ 324638 h 381450"/>
              <a:gd name="connsiteX5" fmla="*/ 254301 w 330050"/>
              <a:gd name="connsiteY5" fmla="*/ 357103 h 381450"/>
              <a:gd name="connsiteX6" fmla="*/ 221838 w 330050"/>
              <a:gd name="connsiteY6" fmla="*/ 365218 h 381450"/>
              <a:gd name="connsiteX7" fmla="*/ 170436 w 330050"/>
              <a:gd name="connsiteY7" fmla="*/ 376040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2997 w 330050"/>
              <a:gd name="connsiteY4" fmla="*/ 324638 h 381450"/>
              <a:gd name="connsiteX5" fmla="*/ 273239 w 330050"/>
              <a:gd name="connsiteY5" fmla="*/ 346282 h 381450"/>
              <a:gd name="connsiteX6" fmla="*/ 221838 w 330050"/>
              <a:gd name="connsiteY6" fmla="*/ 365218 h 381450"/>
              <a:gd name="connsiteX7" fmla="*/ 170436 w 330050"/>
              <a:gd name="connsiteY7" fmla="*/ 376040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2997 w 330050"/>
              <a:gd name="connsiteY4" fmla="*/ 324638 h 381450"/>
              <a:gd name="connsiteX5" fmla="*/ 273239 w 330050"/>
              <a:gd name="connsiteY5" fmla="*/ 346282 h 381450"/>
              <a:gd name="connsiteX6" fmla="*/ 221838 w 330050"/>
              <a:gd name="connsiteY6" fmla="*/ 365218 h 381450"/>
              <a:gd name="connsiteX7" fmla="*/ 175846 w 330050"/>
              <a:gd name="connsiteY7" fmla="*/ 370630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2997 w 330050"/>
              <a:gd name="connsiteY4" fmla="*/ 324638 h 381450"/>
              <a:gd name="connsiteX5" fmla="*/ 273239 w 330050"/>
              <a:gd name="connsiteY5" fmla="*/ 346282 h 381450"/>
              <a:gd name="connsiteX6" fmla="*/ 219133 w 330050"/>
              <a:gd name="connsiteY6" fmla="*/ 359807 h 381450"/>
              <a:gd name="connsiteX7" fmla="*/ 175846 w 330050"/>
              <a:gd name="connsiteY7" fmla="*/ 370630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  <a:gd name="connsiteX0" fmla="*/ 43286 w 330050"/>
              <a:gd name="connsiteY0" fmla="*/ 381450 h 381450"/>
              <a:gd name="connsiteX1" fmla="*/ 0 w 330050"/>
              <a:gd name="connsiteY1" fmla="*/ 45990 h 381450"/>
              <a:gd name="connsiteX2" fmla="*/ 281354 w 330050"/>
              <a:gd name="connsiteY2" fmla="*/ 0 h 381450"/>
              <a:gd name="connsiteX3" fmla="*/ 330050 w 330050"/>
              <a:gd name="connsiteY3" fmla="*/ 305701 h 381450"/>
              <a:gd name="connsiteX4" fmla="*/ 302997 w 330050"/>
              <a:gd name="connsiteY4" fmla="*/ 324638 h 381450"/>
              <a:gd name="connsiteX5" fmla="*/ 265123 w 330050"/>
              <a:gd name="connsiteY5" fmla="*/ 343576 h 381450"/>
              <a:gd name="connsiteX6" fmla="*/ 219133 w 330050"/>
              <a:gd name="connsiteY6" fmla="*/ 359807 h 381450"/>
              <a:gd name="connsiteX7" fmla="*/ 175846 w 330050"/>
              <a:gd name="connsiteY7" fmla="*/ 370630 h 381450"/>
              <a:gd name="connsiteX8" fmla="*/ 127151 w 330050"/>
              <a:gd name="connsiteY8" fmla="*/ 378745 h 381450"/>
              <a:gd name="connsiteX9" fmla="*/ 43286 w 330050"/>
              <a:gd name="connsiteY9" fmla="*/ 381450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050" h="381450">
                <a:moveTo>
                  <a:pt x="43286" y="381450"/>
                </a:moveTo>
                <a:lnTo>
                  <a:pt x="0" y="45990"/>
                </a:lnTo>
                <a:lnTo>
                  <a:pt x="281354" y="0"/>
                </a:lnTo>
                <a:lnTo>
                  <a:pt x="330050" y="305701"/>
                </a:lnTo>
                <a:lnTo>
                  <a:pt x="302997" y="324638"/>
                </a:lnTo>
                <a:lnTo>
                  <a:pt x="265123" y="343576"/>
                </a:lnTo>
                <a:lnTo>
                  <a:pt x="219133" y="359807"/>
                </a:lnTo>
                <a:lnTo>
                  <a:pt x="175846" y="370630"/>
                </a:lnTo>
                <a:lnTo>
                  <a:pt x="127151" y="378745"/>
                </a:lnTo>
                <a:lnTo>
                  <a:pt x="43286" y="38145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4" name="テキスト ボックス 303">
            <a:extLst>
              <a:ext uri="{FF2B5EF4-FFF2-40B4-BE49-F238E27FC236}">
                <a16:creationId xmlns:a16="http://schemas.microsoft.com/office/drawing/2014/main" id="{7BB821AF-1440-439C-95D3-78D4A50D0EFA}"/>
              </a:ext>
            </a:extLst>
          </p:cNvPr>
          <p:cNvSpPr txBox="1"/>
          <p:nvPr/>
        </p:nvSpPr>
        <p:spPr>
          <a:xfrm>
            <a:off x="1173228" y="1822181"/>
            <a:ext cx="3421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id="{B7788E82-2589-4381-90FA-85022A5303A9}"/>
              </a:ext>
            </a:extLst>
          </p:cNvPr>
          <p:cNvSpPr txBox="1"/>
          <p:nvPr/>
        </p:nvSpPr>
        <p:spPr>
          <a:xfrm>
            <a:off x="861623" y="2447610"/>
            <a:ext cx="373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テキスト ボックス 305">
            <a:extLst>
              <a:ext uri="{FF2B5EF4-FFF2-40B4-BE49-F238E27FC236}">
                <a16:creationId xmlns:a16="http://schemas.microsoft.com/office/drawing/2014/main" id="{7B465D82-67A7-477F-8156-CF29F96782AB}"/>
              </a:ext>
            </a:extLst>
          </p:cNvPr>
          <p:cNvSpPr txBox="1"/>
          <p:nvPr/>
        </p:nvSpPr>
        <p:spPr>
          <a:xfrm>
            <a:off x="1897872" y="2466525"/>
            <a:ext cx="373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テキスト ボックス 307">
            <a:extLst>
              <a:ext uri="{FF2B5EF4-FFF2-40B4-BE49-F238E27FC236}">
                <a16:creationId xmlns:a16="http://schemas.microsoft.com/office/drawing/2014/main" id="{71B3A69C-D65F-41C2-930C-0BA37D3147FB}"/>
              </a:ext>
            </a:extLst>
          </p:cNvPr>
          <p:cNvSpPr txBox="1"/>
          <p:nvPr/>
        </p:nvSpPr>
        <p:spPr bwMode="white">
          <a:xfrm>
            <a:off x="2074952" y="3803096"/>
            <a:ext cx="4101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テキスト ボックス 308">
            <a:extLst>
              <a:ext uri="{FF2B5EF4-FFF2-40B4-BE49-F238E27FC236}">
                <a16:creationId xmlns:a16="http://schemas.microsoft.com/office/drawing/2014/main" id="{0C7DA7CD-289B-446C-8257-7E12FFA08FAB}"/>
              </a:ext>
            </a:extLst>
          </p:cNvPr>
          <p:cNvSpPr txBox="1"/>
          <p:nvPr/>
        </p:nvSpPr>
        <p:spPr>
          <a:xfrm>
            <a:off x="2032515" y="3520028"/>
            <a:ext cx="4177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6B227EA0-74BD-4B8B-A409-04484005E7B7}"/>
              </a:ext>
            </a:extLst>
          </p:cNvPr>
          <p:cNvSpPr txBox="1"/>
          <p:nvPr/>
        </p:nvSpPr>
        <p:spPr>
          <a:xfrm>
            <a:off x="2352194" y="3768663"/>
            <a:ext cx="4030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テキスト ボックス 310">
            <a:extLst>
              <a:ext uri="{FF2B5EF4-FFF2-40B4-BE49-F238E27FC236}">
                <a16:creationId xmlns:a16="http://schemas.microsoft.com/office/drawing/2014/main" id="{D60F64CB-E897-4B4E-AB96-D8ECB3D6D2E5}"/>
              </a:ext>
            </a:extLst>
          </p:cNvPr>
          <p:cNvSpPr txBox="1"/>
          <p:nvPr/>
        </p:nvSpPr>
        <p:spPr>
          <a:xfrm>
            <a:off x="2115071" y="4095945"/>
            <a:ext cx="381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テキスト ボックス 311">
            <a:extLst>
              <a:ext uri="{FF2B5EF4-FFF2-40B4-BE49-F238E27FC236}">
                <a16:creationId xmlns:a16="http://schemas.microsoft.com/office/drawing/2014/main" id="{3752D51F-B480-4A1B-BABF-24137D0CB75E}"/>
              </a:ext>
            </a:extLst>
          </p:cNvPr>
          <p:cNvSpPr txBox="1"/>
          <p:nvPr/>
        </p:nvSpPr>
        <p:spPr>
          <a:xfrm>
            <a:off x="1188575" y="3865368"/>
            <a:ext cx="4119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" name="テキスト ボックス 312">
            <a:extLst>
              <a:ext uri="{FF2B5EF4-FFF2-40B4-BE49-F238E27FC236}">
                <a16:creationId xmlns:a16="http://schemas.microsoft.com/office/drawing/2014/main" id="{C677FB5C-8364-44CF-911C-AC6DB24D6D79}"/>
              </a:ext>
            </a:extLst>
          </p:cNvPr>
          <p:cNvSpPr txBox="1"/>
          <p:nvPr/>
        </p:nvSpPr>
        <p:spPr>
          <a:xfrm>
            <a:off x="699876" y="3784218"/>
            <a:ext cx="488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テキスト ボックス 313">
            <a:extLst>
              <a:ext uri="{FF2B5EF4-FFF2-40B4-BE49-F238E27FC236}">
                <a16:creationId xmlns:a16="http://schemas.microsoft.com/office/drawing/2014/main" id="{6049DBCC-5DDC-47A5-9C2E-67CFD5E0CB98}"/>
              </a:ext>
            </a:extLst>
          </p:cNvPr>
          <p:cNvSpPr txBox="1"/>
          <p:nvPr/>
        </p:nvSpPr>
        <p:spPr>
          <a:xfrm>
            <a:off x="1056628" y="2453523"/>
            <a:ext cx="373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テキスト ボックス 314">
            <a:extLst>
              <a:ext uri="{FF2B5EF4-FFF2-40B4-BE49-F238E27FC236}">
                <a16:creationId xmlns:a16="http://schemas.microsoft.com/office/drawing/2014/main" id="{1E8525FF-C1DD-4588-9E8A-B2E55145E535}"/>
              </a:ext>
            </a:extLst>
          </p:cNvPr>
          <p:cNvSpPr txBox="1"/>
          <p:nvPr/>
        </p:nvSpPr>
        <p:spPr>
          <a:xfrm>
            <a:off x="1266089" y="2445533"/>
            <a:ext cx="373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テキスト ボックス 315">
            <a:extLst>
              <a:ext uri="{FF2B5EF4-FFF2-40B4-BE49-F238E27FC236}">
                <a16:creationId xmlns:a16="http://schemas.microsoft.com/office/drawing/2014/main" id="{A2EAA68E-8049-4CCA-AA62-4F6B802D1A1B}"/>
              </a:ext>
            </a:extLst>
          </p:cNvPr>
          <p:cNvSpPr txBox="1"/>
          <p:nvPr/>
        </p:nvSpPr>
        <p:spPr>
          <a:xfrm>
            <a:off x="942260" y="3829375"/>
            <a:ext cx="388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テキスト ボックス 316">
            <a:extLst>
              <a:ext uri="{FF2B5EF4-FFF2-40B4-BE49-F238E27FC236}">
                <a16:creationId xmlns:a16="http://schemas.microsoft.com/office/drawing/2014/main" id="{7ED2740F-EC9C-4305-AE62-2CA0B616C0ED}"/>
              </a:ext>
            </a:extLst>
          </p:cNvPr>
          <p:cNvSpPr txBox="1"/>
          <p:nvPr/>
        </p:nvSpPr>
        <p:spPr>
          <a:xfrm>
            <a:off x="1845185" y="3835067"/>
            <a:ext cx="4118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C04FD5D2-5EA2-4BD7-9C06-6A91BB31AAD4}"/>
              </a:ext>
            </a:extLst>
          </p:cNvPr>
          <p:cNvCxnSpPr>
            <a:cxnSpLocks/>
          </p:cNvCxnSpPr>
          <p:nvPr/>
        </p:nvCxnSpPr>
        <p:spPr>
          <a:xfrm flipH="1">
            <a:off x="1255740" y="3353843"/>
            <a:ext cx="26386" cy="28501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直線コネクタ 383">
            <a:extLst>
              <a:ext uri="{FF2B5EF4-FFF2-40B4-BE49-F238E27FC236}">
                <a16:creationId xmlns:a16="http://schemas.microsoft.com/office/drawing/2014/main" id="{FFF8192E-698F-4808-A816-49C6EF46D348}"/>
              </a:ext>
            </a:extLst>
          </p:cNvPr>
          <p:cNvCxnSpPr>
            <a:cxnSpLocks/>
          </p:cNvCxnSpPr>
          <p:nvPr/>
        </p:nvCxnSpPr>
        <p:spPr>
          <a:xfrm flipH="1">
            <a:off x="1002506" y="3449538"/>
            <a:ext cx="7676" cy="24056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線コネクタ 384">
            <a:extLst>
              <a:ext uri="{FF2B5EF4-FFF2-40B4-BE49-F238E27FC236}">
                <a16:creationId xmlns:a16="http://schemas.microsoft.com/office/drawing/2014/main" id="{BBE487A3-2853-4B38-8666-8B36F018C96D}"/>
              </a:ext>
            </a:extLst>
          </p:cNvPr>
          <p:cNvCxnSpPr>
            <a:cxnSpLocks/>
          </p:cNvCxnSpPr>
          <p:nvPr/>
        </p:nvCxnSpPr>
        <p:spPr>
          <a:xfrm flipH="1">
            <a:off x="1175609" y="4224840"/>
            <a:ext cx="26386" cy="28501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コネクタ 385">
            <a:extLst>
              <a:ext uri="{FF2B5EF4-FFF2-40B4-BE49-F238E27FC236}">
                <a16:creationId xmlns:a16="http://schemas.microsoft.com/office/drawing/2014/main" id="{46B88FD3-9D97-48F9-BFA1-D48AAE65B54B}"/>
              </a:ext>
            </a:extLst>
          </p:cNvPr>
          <p:cNvCxnSpPr>
            <a:cxnSpLocks/>
          </p:cNvCxnSpPr>
          <p:nvPr/>
        </p:nvCxnSpPr>
        <p:spPr>
          <a:xfrm flipH="1">
            <a:off x="963686" y="4099159"/>
            <a:ext cx="10048" cy="27617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0AFB5CA6-A5F5-4C02-84C8-A1B86DB6126A}"/>
              </a:ext>
            </a:extLst>
          </p:cNvPr>
          <p:cNvSpPr/>
          <p:nvPr/>
        </p:nvSpPr>
        <p:spPr>
          <a:xfrm>
            <a:off x="888365" y="1849704"/>
            <a:ext cx="308885" cy="822960"/>
          </a:xfrm>
          <a:custGeom>
            <a:avLst/>
            <a:gdLst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65735 w 314325"/>
              <a:gd name="connsiteY5" fmla="*/ 194310 h 848677"/>
              <a:gd name="connsiteX6" fmla="*/ 157162 w 314325"/>
              <a:gd name="connsiteY6" fmla="*/ 254317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74307 w 314325"/>
              <a:gd name="connsiteY5" fmla="*/ 202883 h 848677"/>
              <a:gd name="connsiteX6" fmla="*/ 157162 w 314325"/>
              <a:gd name="connsiteY6" fmla="*/ 254317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2864 w 314325"/>
              <a:gd name="connsiteY27" fmla="*/ 297180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11430 w 314325"/>
              <a:gd name="connsiteY21" fmla="*/ 55435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2864 w 314325"/>
              <a:gd name="connsiteY27" fmla="*/ 297180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48602 w 317182"/>
              <a:gd name="connsiteY2" fmla="*/ 105727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2876 w 317182"/>
              <a:gd name="connsiteY6" fmla="*/ 257174 h 848677"/>
              <a:gd name="connsiteX7" fmla="*/ 148589 w 317182"/>
              <a:gd name="connsiteY7" fmla="*/ 317182 h 848677"/>
              <a:gd name="connsiteX8" fmla="*/ 134302 w 317182"/>
              <a:gd name="connsiteY8" fmla="*/ 371475 h 848677"/>
              <a:gd name="connsiteX9" fmla="*/ 120014 w 317182"/>
              <a:gd name="connsiteY9" fmla="*/ 417195 h 848677"/>
              <a:gd name="connsiteX10" fmla="*/ 117157 w 317182"/>
              <a:gd name="connsiteY10" fmla="*/ 457200 h 848677"/>
              <a:gd name="connsiteX11" fmla="*/ 108584 w 317182"/>
              <a:gd name="connsiteY11" fmla="*/ 520065 h 848677"/>
              <a:gd name="connsiteX12" fmla="*/ 94297 w 317182"/>
              <a:gd name="connsiteY12" fmla="*/ 565785 h 848677"/>
              <a:gd name="connsiteX13" fmla="*/ 71437 w 317182"/>
              <a:gd name="connsiteY13" fmla="*/ 600075 h 848677"/>
              <a:gd name="connsiteX14" fmla="*/ 54292 w 317182"/>
              <a:gd name="connsiteY14" fmla="*/ 668655 h 848677"/>
              <a:gd name="connsiteX15" fmla="*/ 48577 w 317182"/>
              <a:gd name="connsiteY15" fmla="*/ 714375 h 848677"/>
              <a:gd name="connsiteX16" fmla="*/ 25717 w 317182"/>
              <a:gd name="connsiteY16" fmla="*/ 777240 h 848677"/>
              <a:gd name="connsiteX17" fmla="*/ 17144 w 317182"/>
              <a:gd name="connsiteY17" fmla="*/ 800100 h 848677"/>
              <a:gd name="connsiteX18" fmla="*/ 11429 w 317182"/>
              <a:gd name="connsiteY18" fmla="*/ 825817 h 848677"/>
              <a:gd name="connsiteX19" fmla="*/ 8572 w 317182"/>
              <a:gd name="connsiteY19" fmla="*/ 848677 h 848677"/>
              <a:gd name="connsiteX20" fmla="*/ 2857 w 317182"/>
              <a:gd name="connsiteY20" fmla="*/ 708660 h 848677"/>
              <a:gd name="connsiteX21" fmla="*/ 0 w 317182"/>
              <a:gd name="connsiteY21" fmla="*/ 562927 h 848677"/>
              <a:gd name="connsiteX22" fmla="*/ 8572 w 317182"/>
              <a:gd name="connsiteY22" fmla="*/ 482917 h 848677"/>
              <a:gd name="connsiteX23" fmla="*/ 11429 w 317182"/>
              <a:gd name="connsiteY23" fmla="*/ 428625 h 848677"/>
              <a:gd name="connsiteX24" fmla="*/ 17144 w 317182"/>
              <a:gd name="connsiteY24" fmla="*/ 414337 h 848677"/>
              <a:gd name="connsiteX25" fmla="*/ 25717 w 317182"/>
              <a:gd name="connsiteY25" fmla="*/ 388620 h 848677"/>
              <a:gd name="connsiteX26" fmla="*/ 40004 w 317182"/>
              <a:gd name="connsiteY26" fmla="*/ 360045 h 848677"/>
              <a:gd name="connsiteX27" fmla="*/ 65721 w 317182"/>
              <a:gd name="connsiteY27" fmla="*/ 297180 h 848677"/>
              <a:gd name="connsiteX28" fmla="*/ 180022 w 317182"/>
              <a:gd name="connsiteY28" fmla="*/ 134302 h 848677"/>
              <a:gd name="connsiteX29" fmla="*/ 208597 w 317182"/>
              <a:gd name="connsiteY29" fmla="*/ 111442 h 848677"/>
              <a:gd name="connsiteX30" fmla="*/ 317182 w 317182"/>
              <a:gd name="connsiteY30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48602 w 317182"/>
              <a:gd name="connsiteY2" fmla="*/ 105727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2876 w 317182"/>
              <a:gd name="connsiteY6" fmla="*/ 257174 h 848677"/>
              <a:gd name="connsiteX7" fmla="*/ 148589 w 317182"/>
              <a:gd name="connsiteY7" fmla="*/ 317182 h 848677"/>
              <a:gd name="connsiteX8" fmla="*/ 134302 w 317182"/>
              <a:gd name="connsiteY8" fmla="*/ 371475 h 848677"/>
              <a:gd name="connsiteX9" fmla="*/ 120014 w 317182"/>
              <a:gd name="connsiteY9" fmla="*/ 417195 h 848677"/>
              <a:gd name="connsiteX10" fmla="*/ 117157 w 317182"/>
              <a:gd name="connsiteY10" fmla="*/ 457200 h 848677"/>
              <a:gd name="connsiteX11" fmla="*/ 108584 w 317182"/>
              <a:gd name="connsiteY11" fmla="*/ 520065 h 848677"/>
              <a:gd name="connsiteX12" fmla="*/ 94297 w 317182"/>
              <a:gd name="connsiteY12" fmla="*/ 565785 h 848677"/>
              <a:gd name="connsiteX13" fmla="*/ 71437 w 317182"/>
              <a:gd name="connsiteY13" fmla="*/ 600075 h 848677"/>
              <a:gd name="connsiteX14" fmla="*/ 54292 w 317182"/>
              <a:gd name="connsiteY14" fmla="*/ 668655 h 848677"/>
              <a:gd name="connsiteX15" fmla="*/ 48577 w 317182"/>
              <a:gd name="connsiteY15" fmla="*/ 714375 h 848677"/>
              <a:gd name="connsiteX16" fmla="*/ 25717 w 317182"/>
              <a:gd name="connsiteY16" fmla="*/ 777240 h 848677"/>
              <a:gd name="connsiteX17" fmla="*/ 17144 w 317182"/>
              <a:gd name="connsiteY17" fmla="*/ 800100 h 848677"/>
              <a:gd name="connsiteX18" fmla="*/ 11429 w 317182"/>
              <a:gd name="connsiteY18" fmla="*/ 825817 h 848677"/>
              <a:gd name="connsiteX19" fmla="*/ 8572 w 317182"/>
              <a:gd name="connsiteY19" fmla="*/ 848677 h 848677"/>
              <a:gd name="connsiteX20" fmla="*/ 5714 w 317182"/>
              <a:gd name="connsiteY20" fmla="*/ 697230 h 848677"/>
              <a:gd name="connsiteX21" fmla="*/ 0 w 317182"/>
              <a:gd name="connsiteY21" fmla="*/ 562927 h 848677"/>
              <a:gd name="connsiteX22" fmla="*/ 8572 w 317182"/>
              <a:gd name="connsiteY22" fmla="*/ 482917 h 848677"/>
              <a:gd name="connsiteX23" fmla="*/ 11429 w 317182"/>
              <a:gd name="connsiteY23" fmla="*/ 428625 h 848677"/>
              <a:gd name="connsiteX24" fmla="*/ 17144 w 317182"/>
              <a:gd name="connsiteY24" fmla="*/ 414337 h 848677"/>
              <a:gd name="connsiteX25" fmla="*/ 25717 w 317182"/>
              <a:gd name="connsiteY25" fmla="*/ 388620 h 848677"/>
              <a:gd name="connsiteX26" fmla="*/ 40004 w 317182"/>
              <a:gd name="connsiteY26" fmla="*/ 360045 h 848677"/>
              <a:gd name="connsiteX27" fmla="*/ 65721 w 317182"/>
              <a:gd name="connsiteY27" fmla="*/ 297180 h 848677"/>
              <a:gd name="connsiteX28" fmla="*/ 180022 w 317182"/>
              <a:gd name="connsiteY28" fmla="*/ 134302 h 848677"/>
              <a:gd name="connsiteX29" fmla="*/ 208597 w 317182"/>
              <a:gd name="connsiteY29" fmla="*/ 111442 h 848677"/>
              <a:gd name="connsiteX30" fmla="*/ 317182 w 317182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60134 w 311595"/>
              <a:gd name="connsiteY27" fmla="*/ 297180 h 848677"/>
              <a:gd name="connsiteX28" fmla="*/ 174435 w 311595"/>
              <a:gd name="connsiteY28" fmla="*/ 134302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74435 w 311595"/>
              <a:gd name="connsiteY28" fmla="*/ 134302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0142 w 311595"/>
              <a:gd name="connsiteY8" fmla="*/ 368617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0142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5845 w 311595"/>
              <a:gd name="connsiteY26" fmla="*/ 37719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4414 w 311595"/>
              <a:gd name="connsiteY25" fmla="*/ 402907 h 848677"/>
              <a:gd name="connsiteX26" fmla="*/ 25845 w 311595"/>
              <a:gd name="connsiteY26" fmla="*/ 37719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697230 h 848677"/>
              <a:gd name="connsiteX22" fmla="*/ 8573 w 317182"/>
              <a:gd name="connsiteY22" fmla="*/ 560069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697230 h 848677"/>
              <a:gd name="connsiteX22" fmla="*/ 0 w 317182"/>
              <a:gd name="connsiteY22" fmla="*/ 574357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700088 h 848677"/>
              <a:gd name="connsiteX22" fmla="*/ 0 w 317182"/>
              <a:gd name="connsiteY22" fmla="*/ 574357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264 w 317264"/>
              <a:gd name="connsiteY0" fmla="*/ 0 h 825817"/>
              <a:gd name="connsiteX1" fmla="*/ 268686 w 317264"/>
              <a:gd name="connsiteY1" fmla="*/ 80010 h 825817"/>
              <a:gd name="connsiteX2" fmla="*/ 237254 w 317264"/>
              <a:gd name="connsiteY2" fmla="*/ 108584 h 825817"/>
              <a:gd name="connsiteX3" fmla="*/ 220109 w 317264"/>
              <a:gd name="connsiteY3" fmla="*/ 148590 h 825817"/>
              <a:gd name="connsiteX4" fmla="*/ 202964 w 317264"/>
              <a:gd name="connsiteY4" fmla="*/ 177164 h 825817"/>
              <a:gd name="connsiteX5" fmla="*/ 177246 w 317264"/>
              <a:gd name="connsiteY5" fmla="*/ 202883 h 825817"/>
              <a:gd name="connsiteX6" fmla="*/ 160100 w 317264"/>
              <a:gd name="connsiteY6" fmla="*/ 260031 h 825817"/>
              <a:gd name="connsiteX7" fmla="*/ 145813 w 317264"/>
              <a:gd name="connsiteY7" fmla="*/ 322897 h 825817"/>
              <a:gd name="connsiteX8" fmla="*/ 128668 w 317264"/>
              <a:gd name="connsiteY8" fmla="*/ 368617 h 825817"/>
              <a:gd name="connsiteX9" fmla="*/ 120096 w 317264"/>
              <a:gd name="connsiteY9" fmla="*/ 391477 h 825817"/>
              <a:gd name="connsiteX10" fmla="*/ 120096 w 317264"/>
              <a:gd name="connsiteY10" fmla="*/ 417195 h 825817"/>
              <a:gd name="connsiteX11" fmla="*/ 117239 w 317264"/>
              <a:gd name="connsiteY11" fmla="*/ 457200 h 825817"/>
              <a:gd name="connsiteX12" fmla="*/ 108666 w 317264"/>
              <a:gd name="connsiteY12" fmla="*/ 520065 h 825817"/>
              <a:gd name="connsiteX13" fmla="*/ 94379 w 317264"/>
              <a:gd name="connsiteY13" fmla="*/ 565785 h 825817"/>
              <a:gd name="connsiteX14" fmla="*/ 71519 w 317264"/>
              <a:gd name="connsiteY14" fmla="*/ 600075 h 825817"/>
              <a:gd name="connsiteX15" fmla="*/ 54374 w 317264"/>
              <a:gd name="connsiteY15" fmla="*/ 668655 h 825817"/>
              <a:gd name="connsiteX16" fmla="*/ 48659 w 317264"/>
              <a:gd name="connsiteY16" fmla="*/ 714375 h 825817"/>
              <a:gd name="connsiteX17" fmla="*/ 25799 w 317264"/>
              <a:gd name="connsiteY17" fmla="*/ 777240 h 825817"/>
              <a:gd name="connsiteX18" fmla="*/ 17226 w 317264"/>
              <a:gd name="connsiteY18" fmla="*/ 800100 h 825817"/>
              <a:gd name="connsiteX19" fmla="*/ 11511 w 317264"/>
              <a:gd name="connsiteY19" fmla="*/ 825817 h 825817"/>
              <a:gd name="connsiteX20" fmla="*/ 82 w 317264"/>
              <a:gd name="connsiteY20" fmla="*/ 742950 h 825817"/>
              <a:gd name="connsiteX21" fmla="*/ 5796 w 317264"/>
              <a:gd name="connsiteY21" fmla="*/ 700088 h 825817"/>
              <a:gd name="connsiteX22" fmla="*/ 82 w 317264"/>
              <a:gd name="connsiteY22" fmla="*/ 574357 h 825817"/>
              <a:gd name="connsiteX23" fmla="*/ 82 w 317264"/>
              <a:gd name="connsiteY23" fmla="*/ 494347 h 825817"/>
              <a:gd name="connsiteX24" fmla="*/ 11511 w 317264"/>
              <a:gd name="connsiteY24" fmla="*/ 428625 h 825817"/>
              <a:gd name="connsiteX25" fmla="*/ 20083 w 317264"/>
              <a:gd name="connsiteY25" fmla="*/ 402907 h 825817"/>
              <a:gd name="connsiteX26" fmla="*/ 31514 w 317264"/>
              <a:gd name="connsiteY26" fmla="*/ 377190 h 825817"/>
              <a:gd name="connsiteX27" fmla="*/ 60088 w 317264"/>
              <a:gd name="connsiteY27" fmla="*/ 317183 h 825817"/>
              <a:gd name="connsiteX28" fmla="*/ 97236 w 317264"/>
              <a:gd name="connsiteY28" fmla="*/ 265747 h 825817"/>
              <a:gd name="connsiteX29" fmla="*/ 151529 w 317264"/>
              <a:gd name="connsiteY29" fmla="*/ 182880 h 825817"/>
              <a:gd name="connsiteX30" fmla="*/ 208679 w 317264"/>
              <a:gd name="connsiteY30" fmla="*/ 111442 h 825817"/>
              <a:gd name="connsiteX31" fmla="*/ 317264 w 317264"/>
              <a:gd name="connsiteY31" fmla="*/ 0 h 825817"/>
              <a:gd name="connsiteX0" fmla="*/ 317264 w 317264"/>
              <a:gd name="connsiteY0" fmla="*/ 0 h 825817"/>
              <a:gd name="connsiteX1" fmla="*/ 268686 w 317264"/>
              <a:gd name="connsiteY1" fmla="*/ 80010 h 825817"/>
              <a:gd name="connsiteX2" fmla="*/ 237254 w 317264"/>
              <a:gd name="connsiteY2" fmla="*/ 108584 h 825817"/>
              <a:gd name="connsiteX3" fmla="*/ 220109 w 317264"/>
              <a:gd name="connsiteY3" fmla="*/ 148590 h 825817"/>
              <a:gd name="connsiteX4" fmla="*/ 202964 w 317264"/>
              <a:gd name="connsiteY4" fmla="*/ 177164 h 825817"/>
              <a:gd name="connsiteX5" fmla="*/ 177246 w 317264"/>
              <a:gd name="connsiteY5" fmla="*/ 202883 h 825817"/>
              <a:gd name="connsiteX6" fmla="*/ 160100 w 317264"/>
              <a:gd name="connsiteY6" fmla="*/ 260031 h 825817"/>
              <a:gd name="connsiteX7" fmla="*/ 145813 w 317264"/>
              <a:gd name="connsiteY7" fmla="*/ 322897 h 825817"/>
              <a:gd name="connsiteX8" fmla="*/ 128668 w 317264"/>
              <a:gd name="connsiteY8" fmla="*/ 368617 h 825817"/>
              <a:gd name="connsiteX9" fmla="*/ 120096 w 317264"/>
              <a:gd name="connsiteY9" fmla="*/ 391477 h 825817"/>
              <a:gd name="connsiteX10" fmla="*/ 120096 w 317264"/>
              <a:gd name="connsiteY10" fmla="*/ 417195 h 825817"/>
              <a:gd name="connsiteX11" fmla="*/ 117239 w 317264"/>
              <a:gd name="connsiteY11" fmla="*/ 457200 h 825817"/>
              <a:gd name="connsiteX12" fmla="*/ 108666 w 317264"/>
              <a:gd name="connsiteY12" fmla="*/ 520065 h 825817"/>
              <a:gd name="connsiteX13" fmla="*/ 94379 w 317264"/>
              <a:gd name="connsiteY13" fmla="*/ 565785 h 825817"/>
              <a:gd name="connsiteX14" fmla="*/ 71519 w 317264"/>
              <a:gd name="connsiteY14" fmla="*/ 600075 h 825817"/>
              <a:gd name="connsiteX15" fmla="*/ 54374 w 317264"/>
              <a:gd name="connsiteY15" fmla="*/ 668655 h 825817"/>
              <a:gd name="connsiteX16" fmla="*/ 48659 w 317264"/>
              <a:gd name="connsiteY16" fmla="*/ 714375 h 825817"/>
              <a:gd name="connsiteX17" fmla="*/ 25799 w 317264"/>
              <a:gd name="connsiteY17" fmla="*/ 777240 h 825817"/>
              <a:gd name="connsiteX18" fmla="*/ 20083 w 317264"/>
              <a:gd name="connsiteY18" fmla="*/ 800100 h 825817"/>
              <a:gd name="connsiteX19" fmla="*/ 11511 w 317264"/>
              <a:gd name="connsiteY19" fmla="*/ 825817 h 825817"/>
              <a:gd name="connsiteX20" fmla="*/ 82 w 317264"/>
              <a:gd name="connsiteY20" fmla="*/ 742950 h 825817"/>
              <a:gd name="connsiteX21" fmla="*/ 5796 w 317264"/>
              <a:gd name="connsiteY21" fmla="*/ 700088 h 825817"/>
              <a:gd name="connsiteX22" fmla="*/ 82 w 317264"/>
              <a:gd name="connsiteY22" fmla="*/ 574357 h 825817"/>
              <a:gd name="connsiteX23" fmla="*/ 82 w 317264"/>
              <a:gd name="connsiteY23" fmla="*/ 494347 h 825817"/>
              <a:gd name="connsiteX24" fmla="*/ 11511 w 317264"/>
              <a:gd name="connsiteY24" fmla="*/ 428625 h 825817"/>
              <a:gd name="connsiteX25" fmla="*/ 20083 w 317264"/>
              <a:gd name="connsiteY25" fmla="*/ 402907 h 825817"/>
              <a:gd name="connsiteX26" fmla="*/ 31514 w 317264"/>
              <a:gd name="connsiteY26" fmla="*/ 377190 h 825817"/>
              <a:gd name="connsiteX27" fmla="*/ 60088 w 317264"/>
              <a:gd name="connsiteY27" fmla="*/ 317183 h 825817"/>
              <a:gd name="connsiteX28" fmla="*/ 97236 w 317264"/>
              <a:gd name="connsiteY28" fmla="*/ 265747 h 825817"/>
              <a:gd name="connsiteX29" fmla="*/ 151529 w 317264"/>
              <a:gd name="connsiteY29" fmla="*/ 182880 h 825817"/>
              <a:gd name="connsiteX30" fmla="*/ 208679 w 317264"/>
              <a:gd name="connsiteY30" fmla="*/ 111442 h 825817"/>
              <a:gd name="connsiteX31" fmla="*/ 317264 w 317264"/>
              <a:gd name="connsiteY31" fmla="*/ 0 h 825817"/>
              <a:gd name="connsiteX0" fmla="*/ 317264 w 317264"/>
              <a:gd name="connsiteY0" fmla="*/ 0 h 837247"/>
              <a:gd name="connsiteX1" fmla="*/ 268686 w 317264"/>
              <a:gd name="connsiteY1" fmla="*/ 80010 h 837247"/>
              <a:gd name="connsiteX2" fmla="*/ 237254 w 317264"/>
              <a:gd name="connsiteY2" fmla="*/ 108584 h 837247"/>
              <a:gd name="connsiteX3" fmla="*/ 220109 w 317264"/>
              <a:gd name="connsiteY3" fmla="*/ 148590 h 837247"/>
              <a:gd name="connsiteX4" fmla="*/ 202964 w 317264"/>
              <a:gd name="connsiteY4" fmla="*/ 177164 h 837247"/>
              <a:gd name="connsiteX5" fmla="*/ 177246 w 317264"/>
              <a:gd name="connsiteY5" fmla="*/ 202883 h 837247"/>
              <a:gd name="connsiteX6" fmla="*/ 160100 w 317264"/>
              <a:gd name="connsiteY6" fmla="*/ 260031 h 837247"/>
              <a:gd name="connsiteX7" fmla="*/ 145813 w 317264"/>
              <a:gd name="connsiteY7" fmla="*/ 322897 h 837247"/>
              <a:gd name="connsiteX8" fmla="*/ 128668 w 317264"/>
              <a:gd name="connsiteY8" fmla="*/ 368617 h 837247"/>
              <a:gd name="connsiteX9" fmla="*/ 120096 w 317264"/>
              <a:gd name="connsiteY9" fmla="*/ 391477 h 837247"/>
              <a:gd name="connsiteX10" fmla="*/ 120096 w 317264"/>
              <a:gd name="connsiteY10" fmla="*/ 417195 h 837247"/>
              <a:gd name="connsiteX11" fmla="*/ 117239 w 317264"/>
              <a:gd name="connsiteY11" fmla="*/ 457200 h 837247"/>
              <a:gd name="connsiteX12" fmla="*/ 108666 w 317264"/>
              <a:gd name="connsiteY12" fmla="*/ 520065 h 837247"/>
              <a:gd name="connsiteX13" fmla="*/ 94379 w 317264"/>
              <a:gd name="connsiteY13" fmla="*/ 565785 h 837247"/>
              <a:gd name="connsiteX14" fmla="*/ 71519 w 317264"/>
              <a:gd name="connsiteY14" fmla="*/ 600075 h 837247"/>
              <a:gd name="connsiteX15" fmla="*/ 54374 w 317264"/>
              <a:gd name="connsiteY15" fmla="*/ 668655 h 837247"/>
              <a:gd name="connsiteX16" fmla="*/ 48659 w 317264"/>
              <a:gd name="connsiteY16" fmla="*/ 714375 h 837247"/>
              <a:gd name="connsiteX17" fmla="*/ 25799 w 317264"/>
              <a:gd name="connsiteY17" fmla="*/ 777240 h 837247"/>
              <a:gd name="connsiteX18" fmla="*/ 20083 w 317264"/>
              <a:gd name="connsiteY18" fmla="*/ 800100 h 837247"/>
              <a:gd name="connsiteX19" fmla="*/ 81 w 317264"/>
              <a:gd name="connsiteY19" fmla="*/ 837247 h 837247"/>
              <a:gd name="connsiteX20" fmla="*/ 82 w 317264"/>
              <a:gd name="connsiteY20" fmla="*/ 742950 h 837247"/>
              <a:gd name="connsiteX21" fmla="*/ 5796 w 317264"/>
              <a:gd name="connsiteY21" fmla="*/ 700088 h 837247"/>
              <a:gd name="connsiteX22" fmla="*/ 82 w 317264"/>
              <a:gd name="connsiteY22" fmla="*/ 574357 h 837247"/>
              <a:gd name="connsiteX23" fmla="*/ 82 w 317264"/>
              <a:gd name="connsiteY23" fmla="*/ 494347 h 837247"/>
              <a:gd name="connsiteX24" fmla="*/ 11511 w 317264"/>
              <a:gd name="connsiteY24" fmla="*/ 428625 h 837247"/>
              <a:gd name="connsiteX25" fmla="*/ 20083 w 317264"/>
              <a:gd name="connsiteY25" fmla="*/ 402907 h 837247"/>
              <a:gd name="connsiteX26" fmla="*/ 31514 w 317264"/>
              <a:gd name="connsiteY26" fmla="*/ 377190 h 837247"/>
              <a:gd name="connsiteX27" fmla="*/ 60088 w 317264"/>
              <a:gd name="connsiteY27" fmla="*/ 317183 h 837247"/>
              <a:gd name="connsiteX28" fmla="*/ 97236 w 317264"/>
              <a:gd name="connsiteY28" fmla="*/ 265747 h 837247"/>
              <a:gd name="connsiteX29" fmla="*/ 151529 w 317264"/>
              <a:gd name="connsiteY29" fmla="*/ 182880 h 837247"/>
              <a:gd name="connsiteX30" fmla="*/ 208679 w 317264"/>
              <a:gd name="connsiteY30" fmla="*/ 111442 h 837247"/>
              <a:gd name="connsiteX31" fmla="*/ 317264 w 317264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94347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1431 w 317183"/>
              <a:gd name="connsiteY23" fmla="*/ 50006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77240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0012 w 317183"/>
              <a:gd name="connsiteY12" fmla="*/ 505777 h 837247"/>
              <a:gd name="connsiteX13" fmla="*/ 9429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0012 w 317183"/>
              <a:gd name="connsiteY12" fmla="*/ 505777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100012 w 317183"/>
              <a:gd name="connsiteY12" fmla="*/ 505777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08585 w 317183"/>
              <a:gd name="connsiteY10" fmla="*/ 422910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08585 w 317183"/>
              <a:gd name="connsiteY10" fmla="*/ 422910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34302 w 317183"/>
              <a:gd name="connsiteY7" fmla="*/ 325754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34302 w 317183"/>
              <a:gd name="connsiteY7" fmla="*/ 325754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77153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1 w 305753"/>
              <a:gd name="connsiteY22" fmla="*/ 560070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1 w 305753"/>
              <a:gd name="connsiteY22" fmla="*/ 560070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42863 w 305753"/>
              <a:gd name="connsiteY26" fmla="*/ 331470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2858 w 305753"/>
              <a:gd name="connsiteY20" fmla="*/ 751524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2858 w 305753"/>
              <a:gd name="connsiteY20" fmla="*/ 751524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8610 w 308610"/>
              <a:gd name="connsiteY0" fmla="*/ 0 h 822960"/>
              <a:gd name="connsiteX1" fmla="*/ 274319 w 308610"/>
              <a:gd name="connsiteY1" fmla="*/ 51436 h 822960"/>
              <a:gd name="connsiteX2" fmla="*/ 240030 w 308610"/>
              <a:gd name="connsiteY2" fmla="*/ 94297 h 822960"/>
              <a:gd name="connsiteX3" fmla="*/ 225743 w 308610"/>
              <a:gd name="connsiteY3" fmla="*/ 122873 h 822960"/>
              <a:gd name="connsiteX4" fmla="*/ 202882 w 308610"/>
              <a:gd name="connsiteY4" fmla="*/ 160020 h 822960"/>
              <a:gd name="connsiteX5" fmla="*/ 180022 w 308610"/>
              <a:gd name="connsiteY5" fmla="*/ 200026 h 822960"/>
              <a:gd name="connsiteX6" fmla="*/ 162876 w 308610"/>
              <a:gd name="connsiteY6" fmla="*/ 245744 h 822960"/>
              <a:gd name="connsiteX7" fmla="*/ 151446 w 308610"/>
              <a:gd name="connsiteY7" fmla="*/ 285750 h 822960"/>
              <a:gd name="connsiteX8" fmla="*/ 142875 w 308610"/>
              <a:gd name="connsiteY8" fmla="*/ 328612 h 822960"/>
              <a:gd name="connsiteX9" fmla="*/ 128587 w 308610"/>
              <a:gd name="connsiteY9" fmla="*/ 377190 h 822960"/>
              <a:gd name="connsiteX10" fmla="*/ 117157 w 308610"/>
              <a:gd name="connsiteY10" fmla="*/ 417196 h 822960"/>
              <a:gd name="connsiteX11" fmla="*/ 111442 w 308610"/>
              <a:gd name="connsiteY11" fmla="*/ 448629 h 822960"/>
              <a:gd name="connsiteX12" fmla="*/ 100012 w 308610"/>
              <a:gd name="connsiteY12" fmla="*/ 494347 h 822960"/>
              <a:gd name="connsiteX13" fmla="*/ 85725 w 308610"/>
              <a:gd name="connsiteY13" fmla="*/ 537211 h 822960"/>
              <a:gd name="connsiteX14" fmla="*/ 74295 w 308610"/>
              <a:gd name="connsiteY14" fmla="*/ 585788 h 822960"/>
              <a:gd name="connsiteX15" fmla="*/ 62865 w 308610"/>
              <a:gd name="connsiteY15" fmla="*/ 625793 h 822960"/>
              <a:gd name="connsiteX16" fmla="*/ 42862 w 308610"/>
              <a:gd name="connsiteY16" fmla="*/ 688658 h 822960"/>
              <a:gd name="connsiteX17" fmla="*/ 28575 w 308610"/>
              <a:gd name="connsiteY17" fmla="*/ 742951 h 822960"/>
              <a:gd name="connsiteX18" fmla="*/ 25717 w 308610"/>
              <a:gd name="connsiteY18" fmla="*/ 745808 h 822960"/>
              <a:gd name="connsiteX19" fmla="*/ 2857 w 308610"/>
              <a:gd name="connsiteY19" fmla="*/ 822960 h 822960"/>
              <a:gd name="connsiteX20" fmla="*/ 5715 w 308610"/>
              <a:gd name="connsiteY20" fmla="*/ 751524 h 822960"/>
              <a:gd name="connsiteX21" fmla="*/ 5714 w 308610"/>
              <a:gd name="connsiteY21" fmla="*/ 677228 h 822960"/>
              <a:gd name="connsiteX22" fmla="*/ 0 w 308610"/>
              <a:gd name="connsiteY22" fmla="*/ 562927 h 822960"/>
              <a:gd name="connsiteX23" fmla="*/ 2858 w 308610"/>
              <a:gd name="connsiteY23" fmla="*/ 474345 h 822960"/>
              <a:gd name="connsiteX24" fmla="*/ 14287 w 308610"/>
              <a:gd name="connsiteY24" fmla="*/ 414338 h 822960"/>
              <a:gd name="connsiteX25" fmla="*/ 28574 w 308610"/>
              <a:gd name="connsiteY25" fmla="*/ 377190 h 822960"/>
              <a:gd name="connsiteX26" fmla="*/ 45720 w 308610"/>
              <a:gd name="connsiteY26" fmla="*/ 331470 h 822960"/>
              <a:gd name="connsiteX27" fmla="*/ 77152 w 308610"/>
              <a:gd name="connsiteY27" fmla="*/ 280036 h 822960"/>
              <a:gd name="connsiteX28" fmla="*/ 120015 w 308610"/>
              <a:gd name="connsiteY28" fmla="*/ 208597 h 822960"/>
              <a:gd name="connsiteX29" fmla="*/ 165735 w 308610"/>
              <a:gd name="connsiteY29" fmla="*/ 145733 h 822960"/>
              <a:gd name="connsiteX30" fmla="*/ 217170 w 308610"/>
              <a:gd name="connsiteY30" fmla="*/ 88582 h 822960"/>
              <a:gd name="connsiteX31" fmla="*/ 308610 w 308610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86000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2 w 308885"/>
              <a:gd name="connsiteY24" fmla="*/ 414338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2 w 308885"/>
              <a:gd name="connsiteY24" fmla="*/ 414338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5989 w 308885"/>
              <a:gd name="connsiteY24" fmla="*/ 400051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5989 w 308885"/>
              <a:gd name="connsiteY24" fmla="*/ 400051 h 822960"/>
              <a:gd name="connsiteX25" fmla="*/ 25991 w 308885"/>
              <a:gd name="connsiteY25" fmla="*/ 368618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1 w 308885"/>
              <a:gd name="connsiteY24" fmla="*/ 411481 h 822960"/>
              <a:gd name="connsiteX25" fmla="*/ 25991 w 308885"/>
              <a:gd name="connsiteY25" fmla="*/ 368618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8885" h="822960">
                <a:moveTo>
                  <a:pt x="308885" y="0"/>
                </a:moveTo>
                <a:lnTo>
                  <a:pt x="274594" y="51436"/>
                </a:lnTo>
                <a:lnTo>
                  <a:pt x="240305" y="94297"/>
                </a:lnTo>
                <a:lnTo>
                  <a:pt x="226018" y="122873"/>
                </a:lnTo>
                <a:lnTo>
                  <a:pt x="203157" y="160020"/>
                </a:lnTo>
                <a:lnTo>
                  <a:pt x="180297" y="200026"/>
                </a:lnTo>
                <a:lnTo>
                  <a:pt x="163151" y="245744"/>
                </a:lnTo>
                <a:lnTo>
                  <a:pt x="151721" y="285750"/>
                </a:lnTo>
                <a:lnTo>
                  <a:pt x="143150" y="328612"/>
                </a:lnTo>
                <a:cubicBezTo>
                  <a:pt x="140293" y="335280"/>
                  <a:pt x="131719" y="370522"/>
                  <a:pt x="128862" y="377190"/>
                </a:cubicBezTo>
                <a:lnTo>
                  <a:pt x="117432" y="417196"/>
                </a:lnTo>
                <a:lnTo>
                  <a:pt x="111717" y="448629"/>
                </a:lnTo>
                <a:lnTo>
                  <a:pt x="100287" y="494347"/>
                </a:lnTo>
                <a:lnTo>
                  <a:pt x="94572" y="537211"/>
                </a:lnTo>
                <a:lnTo>
                  <a:pt x="74570" y="585788"/>
                </a:lnTo>
                <a:lnTo>
                  <a:pt x="63140" y="625793"/>
                </a:lnTo>
                <a:lnTo>
                  <a:pt x="43137" y="688658"/>
                </a:lnTo>
                <a:lnTo>
                  <a:pt x="28850" y="742951"/>
                </a:lnTo>
                <a:cubicBezTo>
                  <a:pt x="26945" y="750571"/>
                  <a:pt x="30278" y="732473"/>
                  <a:pt x="25992" y="745808"/>
                </a:cubicBezTo>
                <a:cubicBezTo>
                  <a:pt x="21706" y="759143"/>
                  <a:pt x="9799" y="810578"/>
                  <a:pt x="3132" y="822960"/>
                </a:cubicBezTo>
                <a:cubicBezTo>
                  <a:pt x="3132" y="791528"/>
                  <a:pt x="5990" y="782956"/>
                  <a:pt x="5990" y="751524"/>
                </a:cubicBezTo>
                <a:cubicBezTo>
                  <a:pt x="5037" y="701042"/>
                  <a:pt x="1227" y="730567"/>
                  <a:pt x="274" y="680085"/>
                </a:cubicBezTo>
                <a:cubicBezTo>
                  <a:pt x="-678" y="631507"/>
                  <a:pt x="1227" y="611505"/>
                  <a:pt x="275" y="562927"/>
                </a:cubicBezTo>
                <a:cubicBezTo>
                  <a:pt x="1228" y="533400"/>
                  <a:pt x="2180" y="503872"/>
                  <a:pt x="3133" y="474345"/>
                </a:cubicBezTo>
                <a:cubicBezTo>
                  <a:pt x="3133" y="450533"/>
                  <a:pt x="14561" y="435293"/>
                  <a:pt x="14561" y="411481"/>
                </a:cubicBezTo>
                <a:lnTo>
                  <a:pt x="25991" y="368618"/>
                </a:lnTo>
                <a:lnTo>
                  <a:pt x="45995" y="331470"/>
                </a:lnTo>
                <a:lnTo>
                  <a:pt x="77427" y="280036"/>
                </a:lnTo>
                <a:lnTo>
                  <a:pt x="120290" y="208597"/>
                </a:lnTo>
                <a:lnTo>
                  <a:pt x="166010" y="145733"/>
                </a:lnTo>
                <a:lnTo>
                  <a:pt x="217445" y="88582"/>
                </a:lnTo>
                <a:lnTo>
                  <a:pt x="30888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0317C2E-BD90-499E-9153-B0FD0B46F615}"/>
              </a:ext>
            </a:extLst>
          </p:cNvPr>
          <p:cNvSpPr/>
          <p:nvPr/>
        </p:nvSpPr>
        <p:spPr>
          <a:xfrm>
            <a:off x="2470159" y="1952136"/>
            <a:ext cx="145146" cy="547141"/>
          </a:xfrm>
          <a:custGeom>
            <a:avLst/>
            <a:gdLst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87443 w 144905"/>
              <a:gd name="connsiteY27" fmla="*/ 177383 h 547141"/>
              <a:gd name="connsiteX28" fmla="*/ 67456 w 144905"/>
              <a:gd name="connsiteY28" fmla="*/ 147403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87443 w 144905"/>
              <a:gd name="connsiteY27" fmla="*/ 177383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4983 w 144905"/>
              <a:gd name="connsiteY5" fmla="*/ 227350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24983 w 144905"/>
              <a:gd name="connsiteY5" fmla="*/ 227350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24983 w 144905"/>
              <a:gd name="connsiteY5" fmla="*/ 227350 h 547141"/>
              <a:gd name="connsiteX6" fmla="*/ 32479 w 144905"/>
              <a:gd name="connsiteY6" fmla="*/ 269823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34977 w 144905"/>
              <a:gd name="connsiteY5" fmla="*/ 227350 h 547141"/>
              <a:gd name="connsiteX6" fmla="*/ 32479 w 144905"/>
              <a:gd name="connsiteY6" fmla="*/ 269823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2498 w 147403"/>
              <a:gd name="connsiteY0" fmla="*/ 0 h 547141"/>
              <a:gd name="connsiteX1" fmla="*/ 0 w 147403"/>
              <a:gd name="connsiteY1" fmla="*/ 64957 h 547141"/>
              <a:gd name="connsiteX2" fmla="*/ 14990 w 147403"/>
              <a:gd name="connsiteY2" fmla="*/ 114924 h 547141"/>
              <a:gd name="connsiteX3" fmla="*/ 17489 w 147403"/>
              <a:gd name="connsiteY3" fmla="*/ 149901 h 547141"/>
              <a:gd name="connsiteX4" fmla="*/ 22486 w 147403"/>
              <a:gd name="connsiteY4" fmla="*/ 182380 h 547141"/>
              <a:gd name="connsiteX5" fmla="*/ 37475 w 147403"/>
              <a:gd name="connsiteY5" fmla="*/ 227350 h 547141"/>
              <a:gd name="connsiteX6" fmla="*/ 34977 w 147403"/>
              <a:gd name="connsiteY6" fmla="*/ 269823 h 547141"/>
              <a:gd name="connsiteX7" fmla="*/ 44971 w 147403"/>
              <a:gd name="connsiteY7" fmla="*/ 307298 h 547141"/>
              <a:gd name="connsiteX8" fmla="*/ 54964 w 147403"/>
              <a:gd name="connsiteY8" fmla="*/ 337278 h 547141"/>
              <a:gd name="connsiteX9" fmla="*/ 59961 w 147403"/>
              <a:gd name="connsiteY9" fmla="*/ 372256 h 547141"/>
              <a:gd name="connsiteX10" fmla="*/ 69954 w 147403"/>
              <a:gd name="connsiteY10" fmla="*/ 404734 h 547141"/>
              <a:gd name="connsiteX11" fmla="*/ 82446 w 147403"/>
              <a:gd name="connsiteY11" fmla="*/ 444708 h 547141"/>
              <a:gd name="connsiteX12" fmla="*/ 89941 w 147403"/>
              <a:gd name="connsiteY12" fmla="*/ 477187 h 547141"/>
              <a:gd name="connsiteX13" fmla="*/ 112426 w 147403"/>
              <a:gd name="connsiteY13" fmla="*/ 534649 h 547141"/>
              <a:gd name="connsiteX14" fmla="*/ 119921 w 147403"/>
              <a:gd name="connsiteY14" fmla="*/ 547141 h 547141"/>
              <a:gd name="connsiteX15" fmla="*/ 127417 w 147403"/>
              <a:gd name="connsiteY15" fmla="*/ 499672 h 547141"/>
              <a:gd name="connsiteX16" fmla="*/ 137410 w 147403"/>
              <a:gd name="connsiteY16" fmla="*/ 452203 h 547141"/>
              <a:gd name="connsiteX17" fmla="*/ 142407 w 147403"/>
              <a:gd name="connsiteY17" fmla="*/ 419724 h 547141"/>
              <a:gd name="connsiteX18" fmla="*/ 142407 w 147403"/>
              <a:gd name="connsiteY18" fmla="*/ 379751 h 547141"/>
              <a:gd name="connsiteX19" fmla="*/ 147403 w 147403"/>
              <a:gd name="connsiteY19" fmla="*/ 334780 h 547141"/>
              <a:gd name="connsiteX20" fmla="*/ 144905 w 147403"/>
              <a:gd name="connsiteY20" fmla="*/ 314793 h 547141"/>
              <a:gd name="connsiteX21" fmla="*/ 139908 w 147403"/>
              <a:gd name="connsiteY21" fmla="*/ 289810 h 547141"/>
              <a:gd name="connsiteX22" fmla="*/ 137410 w 147403"/>
              <a:gd name="connsiteY22" fmla="*/ 277318 h 547141"/>
              <a:gd name="connsiteX23" fmla="*/ 129915 w 147403"/>
              <a:gd name="connsiteY23" fmla="*/ 262328 h 547141"/>
              <a:gd name="connsiteX24" fmla="*/ 119921 w 147403"/>
              <a:gd name="connsiteY24" fmla="*/ 239842 h 547141"/>
              <a:gd name="connsiteX25" fmla="*/ 112426 w 147403"/>
              <a:gd name="connsiteY25" fmla="*/ 217357 h 547141"/>
              <a:gd name="connsiteX26" fmla="*/ 107430 w 147403"/>
              <a:gd name="connsiteY26" fmla="*/ 199869 h 547141"/>
              <a:gd name="connsiteX27" fmla="*/ 94937 w 147403"/>
              <a:gd name="connsiteY27" fmla="*/ 174885 h 547141"/>
              <a:gd name="connsiteX28" fmla="*/ 74950 w 147403"/>
              <a:gd name="connsiteY28" fmla="*/ 144905 h 547141"/>
              <a:gd name="connsiteX29" fmla="*/ 57462 w 147403"/>
              <a:gd name="connsiteY29" fmla="*/ 109928 h 547141"/>
              <a:gd name="connsiteX30" fmla="*/ 32479 w 147403"/>
              <a:gd name="connsiteY30" fmla="*/ 54964 h 547141"/>
              <a:gd name="connsiteX31" fmla="*/ 2498 w 147403"/>
              <a:gd name="connsiteY31" fmla="*/ 0 h 547141"/>
              <a:gd name="connsiteX0" fmla="*/ 2498 w 147403"/>
              <a:gd name="connsiteY0" fmla="*/ 0 h 547141"/>
              <a:gd name="connsiteX1" fmla="*/ 0 w 147403"/>
              <a:gd name="connsiteY1" fmla="*/ 64957 h 547141"/>
              <a:gd name="connsiteX2" fmla="*/ 12492 w 147403"/>
              <a:gd name="connsiteY2" fmla="*/ 124918 h 547141"/>
              <a:gd name="connsiteX3" fmla="*/ 17489 w 147403"/>
              <a:gd name="connsiteY3" fmla="*/ 149901 h 547141"/>
              <a:gd name="connsiteX4" fmla="*/ 22486 w 147403"/>
              <a:gd name="connsiteY4" fmla="*/ 182380 h 547141"/>
              <a:gd name="connsiteX5" fmla="*/ 37475 w 147403"/>
              <a:gd name="connsiteY5" fmla="*/ 227350 h 547141"/>
              <a:gd name="connsiteX6" fmla="*/ 34977 w 147403"/>
              <a:gd name="connsiteY6" fmla="*/ 269823 h 547141"/>
              <a:gd name="connsiteX7" fmla="*/ 44971 w 147403"/>
              <a:gd name="connsiteY7" fmla="*/ 307298 h 547141"/>
              <a:gd name="connsiteX8" fmla="*/ 54964 w 147403"/>
              <a:gd name="connsiteY8" fmla="*/ 337278 h 547141"/>
              <a:gd name="connsiteX9" fmla="*/ 59961 w 147403"/>
              <a:gd name="connsiteY9" fmla="*/ 372256 h 547141"/>
              <a:gd name="connsiteX10" fmla="*/ 69954 w 147403"/>
              <a:gd name="connsiteY10" fmla="*/ 404734 h 547141"/>
              <a:gd name="connsiteX11" fmla="*/ 82446 w 147403"/>
              <a:gd name="connsiteY11" fmla="*/ 444708 h 547141"/>
              <a:gd name="connsiteX12" fmla="*/ 89941 w 147403"/>
              <a:gd name="connsiteY12" fmla="*/ 477187 h 547141"/>
              <a:gd name="connsiteX13" fmla="*/ 112426 w 147403"/>
              <a:gd name="connsiteY13" fmla="*/ 534649 h 547141"/>
              <a:gd name="connsiteX14" fmla="*/ 119921 w 147403"/>
              <a:gd name="connsiteY14" fmla="*/ 547141 h 547141"/>
              <a:gd name="connsiteX15" fmla="*/ 127417 w 147403"/>
              <a:gd name="connsiteY15" fmla="*/ 499672 h 547141"/>
              <a:gd name="connsiteX16" fmla="*/ 137410 w 147403"/>
              <a:gd name="connsiteY16" fmla="*/ 452203 h 547141"/>
              <a:gd name="connsiteX17" fmla="*/ 142407 w 147403"/>
              <a:gd name="connsiteY17" fmla="*/ 419724 h 547141"/>
              <a:gd name="connsiteX18" fmla="*/ 142407 w 147403"/>
              <a:gd name="connsiteY18" fmla="*/ 379751 h 547141"/>
              <a:gd name="connsiteX19" fmla="*/ 147403 w 147403"/>
              <a:gd name="connsiteY19" fmla="*/ 334780 h 547141"/>
              <a:gd name="connsiteX20" fmla="*/ 144905 w 147403"/>
              <a:gd name="connsiteY20" fmla="*/ 314793 h 547141"/>
              <a:gd name="connsiteX21" fmla="*/ 139908 w 147403"/>
              <a:gd name="connsiteY21" fmla="*/ 289810 h 547141"/>
              <a:gd name="connsiteX22" fmla="*/ 137410 w 147403"/>
              <a:gd name="connsiteY22" fmla="*/ 277318 h 547141"/>
              <a:gd name="connsiteX23" fmla="*/ 129915 w 147403"/>
              <a:gd name="connsiteY23" fmla="*/ 262328 h 547141"/>
              <a:gd name="connsiteX24" fmla="*/ 119921 w 147403"/>
              <a:gd name="connsiteY24" fmla="*/ 239842 h 547141"/>
              <a:gd name="connsiteX25" fmla="*/ 112426 w 147403"/>
              <a:gd name="connsiteY25" fmla="*/ 217357 h 547141"/>
              <a:gd name="connsiteX26" fmla="*/ 107430 w 147403"/>
              <a:gd name="connsiteY26" fmla="*/ 199869 h 547141"/>
              <a:gd name="connsiteX27" fmla="*/ 94937 w 147403"/>
              <a:gd name="connsiteY27" fmla="*/ 174885 h 547141"/>
              <a:gd name="connsiteX28" fmla="*/ 74950 w 147403"/>
              <a:gd name="connsiteY28" fmla="*/ 144905 h 547141"/>
              <a:gd name="connsiteX29" fmla="*/ 57462 w 147403"/>
              <a:gd name="connsiteY29" fmla="*/ 109928 h 547141"/>
              <a:gd name="connsiteX30" fmla="*/ 32479 w 147403"/>
              <a:gd name="connsiteY30" fmla="*/ 54964 h 547141"/>
              <a:gd name="connsiteX31" fmla="*/ 2498 w 147403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5218 w 145146"/>
              <a:gd name="connsiteY5" fmla="*/ 227350 h 547141"/>
              <a:gd name="connsiteX6" fmla="*/ 32720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32720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5153 w 145146"/>
              <a:gd name="connsiteY16" fmla="*/ 452203 h 547141"/>
              <a:gd name="connsiteX17" fmla="*/ 135154 w 145146"/>
              <a:gd name="connsiteY17" fmla="*/ 424720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0157 w 145146"/>
              <a:gd name="connsiteY16" fmla="*/ 449705 h 547141"/>
              <a:gd name="connsiteX17" fmla="*/ 135154 w 145146"/>
              <a:gd name="connsiteY17" fmla="*/ 424720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5146" h="547141">
                <a:moveTo>
                  <a:pt x="241" y="0"/>
                </a:moveTo>
                <a:cubicBezTo>
                  <a:pt x="-592" y="21652"/>
                  <a:pt x="1074" y="40806"/>
                  <a:pt x="241" y="62458"/>
                </a:cubicBezTo>
                <a:lnTo>
                  <a:pt x="10235" y="124918"/>
                </a:lnTo>
                <a:lnTo>
                  <a:pt x="15232" y="149901"/>
                </a:lnTo>
                <a:lnTo>
                  <a:pt x="20229" y="182380"/>
                </a:lnTo>
                <a:lnTo>
                  <a:pt x="30221" y="227350"/>
                </a:lnTo>
                <a:lnTo>
                  <a:pt x="40215" y="269823"/>
                </a:lnTo>
                <a:lnTo>
                  <a:pt x="50209" y="304800"/>
                </a:lnTo>
                <a:lnTo>
                  <a:pt x="52707" y="337278"/>
                </a:lnTo>
                <a:lnTo>
                  <a:pt x="62701" y="369758"/>
                </a:lnTo>
                <a:lnTo>
                  <a:pt x="72694" y="404734"/>
                </a:lnTo>
                <a:lnTo>
                  <a:pt x="80189" y="444708"/>
                </a:lnTo>
                <a:lnTo>
                  <a:pt x="97677" y="487180"/>
                </a:lnTo>
                <a:lnTo>
                  <a:pt x="110169" y="534649"/>
                </a:lnTo>
                <a:lnTo>
                  <a:pt x="117664" y="547141"/>
                </a:lnTo>
                <a:lnTo>
                  <a:pt x="125160" y="489678"/>
                </a:lnTo>
                <a:lnTo>
                  <a:pt x="130157" y="449705"/>
                </a:lnTo>
                <a:cubicBezTo>
                  <a:pt x="130157" y="440544"/>
                  <a:pt x="135154" y="433881"/>
                  <a:pt x="135154" y="424720"/>
                </a:cubicBezTo>
                <a:lnTo>
                  <a:pt x="140150" y="379751"/>
                </a:lnTo>
                <a:lnTo>
                  <a:pt x="145146" y="334780"/>
                </a:lnTo>
                <a:lnTo>
                  <a:pt x="142648" y="314793"/>
                </a:lnTo>
                <a:lnTo>
                  <a:pt x="137651" y="289810"/>
                </a:lnTo>
                <a:lnTo>
                  <a:pt x="135153" y="277318"/>
                </a:lnTo>
                <a:lnTo>
                  <a:pt x="127658" y="262328"/>
                </a:lnTo>
                <a:lnTo>
                  <a:pt x="117664" y="239842"/>
                </a:lnTo>
                <a:lnTo>
                  <a:pt x="110169" y="217357"/>
                </a:lnTo>
                <a:lnTo>
                  <a:pt x="105173" y="199869"/>
                </a:lnTo>
                <a:lnTo>
                  <a:pt x="92680" y="174885"/>
                </a:lnTo>
                <a:lnTo>
                  <a:pt x="72693" y="144905"/>
                </a:lnTo>
                <a:lnTo>
                  <a:pt x="55205" y="109928"/>
                </a:lnTo>
                <a:lnTo>
                  <a:pt x="30222" y="54964"/>
                </a:lnTo>
                <a:lnTo>
                  <a:pt x="241" y="0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0AAA6765-E5E8-4698-9D47-78C6C50E3EDE}"/>
              </a:ext>
            </a:extLst>
          </p:cNvPr>
          <p:cNvSpPr txBox="1"/>
          <p:nvPr/>
        </p:nvSpPr>
        <p:spPr>
          <a:xfrm>
            <a:off x="1603382" y="1809906"/>
            <a:ext cx="373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フリーフォーム 185">
            <a:extLst>
              <a:ext uri="{FF2B5EF4-FFF2-40B4-BE49-F238E27FC236}">
                <a16:creationId xmlns:a16="http://schemas.microsoft.com/office/drawing/2014/main" id="{AB602E0D-7C2F-4540-87A5-9B2D964D1369}"/>
              </a:ext>
            </a:extLst>
          </p:cNvPr>
          <p:cNvSpPr/>
          <p:nvPr/>
        </p:nvSpPr>
        <p:spPr bwMode="blackGray">
          <a:xfrm>
            <a:off x="1620797" y="912685"/>
            <a:ext cx="250803" cy="202459"/>
          </a:xfrm>
          <a:custGeom>
            <a:avLst/>
            <a:gdLst>
              <a:gd name="connsiteX0" fmla="*/ 0 w 267246"/>
              <a:gd name="connsiteY0" fmla="*/ 0 h 222705"/>
              <a:gd name="connsiteX1" fmla="*/ 0 w 267246"/>
              <a:gd name="connsiteY1" fmla="*/ 222705 h 222705"/>
              <a:gd name="connsiteX2" fmla="*/ 267246 w 267246"/>
              <a:gd name="connsiteY2" fmla="*/ 222705 h 222705"/>
              <a:gd name="connsiteX3" fmla="*/ 267246 w 267246"/>
              <a:gd name="connsiteY3" fmla="*/ 2620 h 222705"/>
              <a:gd name="connsiteX4" fmla="*/ 0 w 267246"/>
              <a:gd name="connsiteY4" fmla="*/ 0 h 22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46" h="222705">
                <a:moveTo>
                  <a:pt x="0" y="0"/>
                </a:moveTo>
                <a:lnTo>
                  <a:pt x="0" y="222705"/>
                </a:lnTo>
                <a:lnTo>
                  <a:pt x="267246" y="222705"/>
                </a:lnTo>
                <a:lnTo>
                  <a:pt x="267246" y="2620"/>
                </a:lnTo>
                <a:lnTo>
                  <a:pt x="0" y="0"/>
                </a:lnTo>
                <a:close/>
              </a:path>
            </a:pathLst>
          </a:custGeom>
          <a:solidFill>
            <a:srgbClr val="FFF1F1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DD3C9561-613D-48E8-BA5F-D79EE64250F6}"/>
              </a:ext>
            </a:extLst>
          </p:cNvPr>
          <p:cNvSpPr txBox="1"/>
          <p:nvPr/>
        </p:nvSpPr>
        <p:spPr>
          <a:xfrm>
            <a:off x="1578701" y="905025"/>
            <a:ext cx="3728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3" name="Picture 2" descr="C:\Users\Furumatsu\00 My document\Knee Research\軟骨損傷 鏡視所見\Left.png">
            <a:extLst>
              <a:ext uri="{FF2B5EF4-FFF2-40B4-BE49-F238E27FC236}">
                <a16:creationId xmlns:a16="http://schemas.microsoft.com/office/drawing/2014/main" id="{23E2A7AF-7389-4D36-9EAA-271B4137F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785" y="684000"/>
            <a:ext cx="1963636" cy="412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B5F80C14-6BB7-431B-9AAA-7D42BC3C0864}"/>
              </a:ext>
            </a:extLst>
          </p:cNvPr>
          <p:cNvSpPr/>
          <p:nvPr/>
        </p:nvSpPr>
        <p:spPr>
          <a:xfrm>
            <a:off x="4442519" y="2142337"/>
            <a:ext cx="443033" cy="613993"/>
          </a:xfrm>
          <a:custGeom>
            <a:avLst/>
            <a:gdLst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17275 w 443033"/>
              <a:gd name="connsiteY27" fmla="*/ 417276 h 602732"/>
              <a:gd name="connsiteX28" fmla="*/ 422427 w 443033"/>
              <a:gd name="connsiteY28" fmla="*/ 440458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17275 w 443033"/>
              <a:gd name="connsiteY27" fmla="*/ 417276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1820 w 443033"/>
              <a:gd name="connsiteY24" fmla="*/ 185456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6972 w 443033"/>
              <a:gd name="connsiteY24" fmla="*/ 180305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34850 w 443033"/>
              <a:gd name="connsiteY17" fmla="*/ 2576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6972 w 443033"/>
              <a:gd name="connsiteY24" fmla="*/ 180305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73943 h 613035"/>
              <a:gd name="connsiteX1" fmla="*/ 25757 w 443033"/>
              <a:gd name="connsiteY1" fmla="*/ 378639 h 613035"/>
              <a:gd name="connsiteX2" fmla="*/ 54091 w 443033"/>
              <a:gd name="connsiteY2" fmla="*/ 249850 h 613035"/>
              <a:gd name="connsiteX3" fmla="*/ 69545 w 443033"/>
              <a:gd name="connsiteY3" fmla="*/ 185456 h 613035"/>
              <a:gd name="connsiteX4" fmla="*/ 92727 w 443033"/>
              <a:gd name="connsiteY4" fmla="*/ 128789 h 613035"/>
              <a:gd name="connsiteX5" fmla="*/ 103031 w 443033"/>
              <a:gd name="connsiteY5" fmla="*/ 113334 h 613035"/>
              <a:gd name="connsiteX6" fmla="*/ 115909 w 443033"/>
              <a:gd name="connsiteY6" fmla="*/ 82425 h 613035"/>
              <a:gd name="connsiteX7" fmla="*/ 131364 w 443033"/>
              <a:gd name="connsiteY7" fmla="*/ 59243 h 613035"/>
              <a:gd name="connsiteX8" fmla="*/ 146819 w 443033"/>
              <a:gd name="connsiteY8" fmla="*/ 46364 h 613035"/>
              <a:gd name="connsiteX9" fmla="*/ 159698 w 443033"/>
              <a:gd name="connsiteY9" fmla="*/ 36061 h 613035"/>
              <a:gd name="connsiteX10" fmla="*/ 172576 w 443033"/>
              <a:gd name="connsiteY10" fmla="*/ 30910 h 613035"/>
              <a:gd name="connsiteX11" fmla="*/ 198334 w 443033"/>
              <a:gd name="connsiteY11" fmla="*/ 20607 h 613035"/>
              <a:gd name="connsiteX12" fmla="*/ 236971 w 443033"/>
              <a:gd name="connsiteY12" fmla="*/ 10303 h 613035"/>
              <a:gd name="connsiteX13" fmla="*/ 257577 w 443033"/>
              <a:gd name="connsiteY13" fmla="*/ 10303 h 613035"/>
              <a:gd name="connsiteX14" fmla="*/ 288486 w 443033"/>
              <a:gd name="connsiteY14" fmla="*/ 10303 h 613035"/>
              <a:gd name="connsiteX15" fmla="*/ 301365 w 443033"/>
              <a:gd name="connsiteY15" fmla="*/ 10303 h 613035"/>
              <a:gd name="connsiteX16" fmla="*/ 301365 w 443033"/>
              <a:gd name="connsiteY16" fmla="*/ 0 h 613035"/>
              <a:gd name="connsiteX17" fmla="*/ 334850 w 443033"/>
              <a:gd name="connsiteY17" fmla="*/ 12879 h 613035"/>
              <a:gd name="connsiteX18" fmla="*/ 355456 w 443033"/>
              <a:gd name="connsiteY18" fmla="*/ 36061 h 613035"/>
              <a:gd name="connsiteX19" fmla="*/ 368335 w 443033"/>
              <a:gd name="connsiteY19" fmla="*/ 54092 h 613035"/>
              <a:gd name="connsiteX20" fmla="*/ 383790 w 443033"/>
              <a:gd name="connsiteY20" fmla="*/ 74698 h 613035"/>
              <a:gd name="connsiteX21" fmla="*/ 388942 w 443033"/>
              <a:gd name="connsiteY21" fmla="*/ 100456 h 613035"/>
              <a:gd name="connsiteX22" fmla="*/ 391517 w 443033"/>
              <a:gd name="connsiteY22" fmla="*/ 121062 h 613035"/>
              <a:gd name="connsiteX23" fmla="*/ 401820 w 443033"/>
              <a:gd name="connsiteY23" fmla="*/ 146820 h 613035"/>
              <a:gd name="connsiteX24" fmla="*/ 406972 w 443033"/>
              <a:gd name="connsiteY24" fmla="*/ 190608 h 613035"/>
              <a:gd name="connsiteX25" fmla="*/ 409548 w 443033"/>
              <a:gd name="connsiteY25" fmla="*/ 216364 h 613035"/>
              <a:gd name="connsiteX26" fmla="*/ 414700 w 443033"/>
              <a:gd name="connsiteY26" fmla="*/ 275608 h 613035"/>
              <a:gd name="connsiteX27" fmla="*/ 427578 w 443033"/>
              <a:gd name="connsiteY27" fmla="*/ 417276 h 613035"/>
              <a:gd name="connsiteX28" fmla="*/ 430154 w 443033"/>
              <a:gd name="connsiteY28" fmla="*/ 471368 h 613035"/>
              <a:gd name="connsiteX29" fmla="*/ 425002 w 443033"/>
              <a:gd name="connsiteY29" fmla="*/ 461064 h 613035"/>
              <a:gd name="connsiteX30" fmla="*/ 443033 w 443033"/>
              <a:gd name="connsiteY30" fmla="*/ 613035 h 613035"/>
              <a:gd name="connsiteX31" fmla="*/ 422427 w 443033"/>
              <a:gd name="connsiteY31" fmla="*/ 579550 h 613035"/>
              <a:gd name="connsiteX32" fmla="*/ 396669 w 443033"/>
              <a:gd name="connsiteY32" fmla="*/ 530610 h 613035"/>
              <a:gd name="connsiteX33" fmla="*/ 388942 w 443033"/>
              <a:gd name="connsiteY33" fmla="*/ 502276 h 613035"/>
              <a:gd name="connsiteX34" fmla="*/ 373487 w 443033"/>
              <a:gd name="connsiteY34" fmla="*/ 468791 h 613035"/>
              <a:gd name="connsiteX35" fmla="*/ 350305 w 443033"/>
              <a:gd name="connsiteY35" fmla="*/ 437882 h 613035"/>
              <a:gd name="connsiteX36" fmla="*/ 324547 w 443033"/>
              <a:gd name="connsiteY36" fmla="*/ 417276 h 613035"/>
              <a:gd name="connsiteX37" fmla="*/ 252425 w 443033"/>
              <a:gd name="connsiteY37" fmla="*/ 388942 h 613035"/>
              <a:gd name="connsiteX38" fmla="*/ 208637 w 443033"/>
              <a:gd name="connsiteY38" fmla="*/ 383791 h 613035"/>
              <a:gd name="connsiteX39" fmla="*/ 193183 w 443033"/>
              <a:gd name="connsiteY39" fmla="*/ 378639 h 613035"/>
              <a:gd name="connsiteX40" fmla="*/ 139091 w 443033"/>
              <a:gd name="connsiteY40" fmla="*/ 376063 h 613035"/>
              <a:gd name="connsiteX41" fmla="*/ 105606 w 443033"/>
              <a:gd name="connsiteY41" fmla="*/ 394094 h 613035"/>
              <a:gd name="connsiteX42" fmla="*/ 85000 w 443033"/>
              <a:gd name="connsiteY42" fmla="*/ 406973 h 613035"/>
              <a:gd name="connsiteX43" fmla="*/ 56667 w 443033"/>
              <a:gd name="connsiteY43" fmla="*/ 427579 h 613035"/>
              <a:gd name="connsiteX44" fmla="*/ 33485 w 443033"/>
              <a:gd name="connsiteY44" fmla="*/ 435306 h 613035"/>
              <a:gd name="connsiteX45" fmla="*/ 0 w 443033"/>
              <a:gd name="connsiteY45" fmla="*/ 473943 h 613035"/>
              <a:gd name="connsiteX0" fmla="*/ 0 w 443033"/>
              <a:gd name="connsiteY0" fmla="*/ 471367 h 610459"/>
              <a:gd name="connsiteX1" fmla="*/ 25757 w 443033"/>
              <a:gd name="connsiteY1" fmla="*/ 376063 h 610459"/>
              <a:gd name="connsiteX2" fmla="*/ 54091 w 443033"/>
              <a:gd name="connsiteY2" fmla="*/ 247274 h 610459"/>
              <a:gd name="connsiteX3" fmla="*/ 69545 w 443033"/>
              <a:gd name="connsiteY3" fmla="*/ 182880 h 610459"/>
              <a:gd name="connsiteX4" fmla="*/ 92727 w 443033"/>
              <a:gd name="connsiteY4" fmla="*/ 126213 h 610459"/>
              <a:gd name="connsiteX5" fmla="*/ 103031 w 443033"/>
              <a:gd name="connsiteY5" fmla="*/ 110758 h 610459"/>
              <a:gd name="connsiteX6" fmla="*/ 115909 w 443033"/>
              <a:gd name="connsiteY6" fmla="*/ 79849 h 610459"/>
              <a:gd name="connsiteX7" fmla="*/ 131364 w 443033"/>
              <a:gd name="connsiteY7" fmla="*/ 56667 h 610459"/>
              <a:gd name="connsiteX8" fmla="*/ 146819 w 443033"/>
              <a:gd name="connsiteY8" fmla="*/ 43788 h 610459"/>
              <a:gd name="connsiteX9" fmla="*/ 159698 w 443033"/>
              <a:gd name="connsiteY9" fmla="*/ 33485 h 610459"/>
              <a:gd name="connsiteX10" fmla="*/ 172576 w 443033"/>
              <a:gd name="connsiteY10" fmla="*/ 28334 h 610459"/>
              <a:gd name="connsiteX11" fmla="*/ 198334 w 443033"/>
              <a:gd name="connsiteY11" fmla="*/ 18031 h 610459"/>
              <a:gd name="connsiteX12" fmla="*/ 236971 w 443033"/>
              <a:gd name="connsiteY12" fmla="*/ 7727 h 610459"/>
              <a:gd name="connsiteX13" fmla="*/ 257577 w 443033"/>
              <a:gd name="connsiteY13" fmla="*/ 7727 h 610459"/>
              <a:gd name="connsiteX14" fmla="*/ 288486 w 443033"/>
              <a:gd name="connsiteY14" fmla="*/ 7727 h 610459"/>
              <a:gd name="connsiteX15" fmla="*/ 301365 w 443033"/>
              <a:gd name="connsiteY15" fmla="*/ 7727 h 610459"/>
              <a:gd name="connsiteX16" fmla="*/ 298789 w 443033"/>
              <a:gd name="connsiteY16" fmla="*/ 0 h 610459"/>
              <a:gd name="connsiteX17" fmla="*/ 334850 w 443033"/>
              <a:gd name="connsiteY17" fmla="*/ 10303 h 610459"/>
              <a:gd name="connsiteX18" fmla="*/ 355456 w 443033"/>
              <a:gd name="connsiteY18" fmla="*/ 33485 h 610459"/>
              <a:gd name="connsiteX19" fmla="*/ 368335 w 443033"/>
              <a:gd name="connsiteY19" fmla="*/ 51516 h 610459"/>
              <a:gd name="connsiteX20" fmla="*/ 383790 w 443033"/>
              <a:gd name="connsiteY20" fmla="*/ 72122 h 610459"/>
              <a:gd name="connsiteX21" fmla="*/ 388942 w 443033"/>
              <a:gd name="connsiteY21" fmla="*/ 97880 h 610459"/>
              <a:gd name="connsiteX22" fmla="*/ 391517 w 443033"/>
              <a:gd name="connsiteY22" fmla="*/ 118486 h 610459"/>
              <a:gd name="connsiteX23" fmla="*/ 401820 w 443033"/>
              <a:gd name="connsiteY23" fmla="*/ 144244 h 610459"/>
              <a:gd name="connsiteX24" fmla="*/ 406972 w 443033"/>
              <a:gd name="connsiteY24" fmla="*/ 188032 h 610459"/>
              <a:gd name="connsiteX25" fmla="*/ 409548 w 443033"/>
              <a:gd name="connsiteY25" fmla="*/ 213788 h 610459"/>
              <a:gd name="connsiteX26" fmla="*/ 414700 w 443033"/>
              <a:gd name="connsiteY26" fmla="*/ 273032 h 610459"/>
              <a:gd name="connsiteX27" fmla="*/ 427578 w 443033"/>
              <a:gd name="connsiteY27" fmla="*/ 414700 h 610459"/>
              <a:gd name="connsiteX28" fmla="*/ 430154 w 443033"/>
              <a:gd name="connsiteY28" fmla="*/ 468792 h 610459"/>
              <a:gd name="connsiteX29" fmla="*/ 425002 w 443033"/>
              <a:gd name="connsiteY29" fmla="*/ 458488 h 610459"/>
              <a:gd name="connsiteX30" fmla="*/ 443033 w 443033"/>
              <a:gd name="connsiteY30" fmla="*/ 610459 h 610459"/>
              <a:gd name="connsiteX31" fmla="*/ 422427 w 443033"/>
              <a:gd name="connsiteY31" fmla="*/ 576974 h 610459"/>
              <a:gd name="connsiteX32" fmla="*/ 396669 w 443033"/>
              <a:gd name="connsiteY32" fmla="*/ 528034 h 610459"/>
              <a:gd name="connsiteX33" fmla="*/ 388942 w 443033"/>
              <a:gd name="connsiteY33" fmla="*/ 499700 h 610459"/>
              <a:gd name="connsiteX34" fmla="*/ 373487 w 443033"/>
              <a:gd name="connsiteY34" fmla="*/ 466215 h 610459"/>
              <a:gd name="connsiteX35" fmla="*/ 350305 w 443033"/>
              <a:gd name="connsiteY35" fmla="*/ 435306 h 610459"/>
              <a:gd name="connsiteX36" fmla="*/ 324547 w 443033"/>
              <a:gd name="connsiteY36" fmla="*/ 414700 h 610459"/>
              <a:gd name="connsiteX37" fmla="*/ 252425 w 443033"/>
              <a:gd name="connsiteY37" fmla="*/ 386366 h 610459"/>
              <a:gd name="connsiteX38" fmla="*/ 208637 w 443033"/>
              <a:gd name="connsiteY38" fmla="*/ 381215 h 610459"/>
              <a:gd name="connsiteX39" fmla="*/ 193183 w 443033"/>
              <a:gd name="connsiteY39" fmla="*/ 376063 h 610459"/>
              <a:gd name="connsiteX40" fmla="*/ 139091 w 443033"/>
              <a:gd name="connsiteY40" fmla="*/ 373487 h 610459"/>
              <a:gd name="connsiteX41" fmla="*/ 105606 w 443033"/>
              <a:gd name="connsiteY41" fmla="*/ 391518 h 610459"/>
              <a:gd name="connsiteX42" fmla="*/ 85000 w 443033"/>
              <a:gd name="connsiteY42" fmla="*/ 404397 h 610459"/>
              <a:gd name="connsiteX43" fmla="*/ 56667 w 443033"/>
              <a:gd name="connsiteY43" fmla="*/ 425003 h 610459"/>
              <a:gd name="connsiteX44" fmla="*/ 33485 w 443033"/>
              <a:gd name="connsiteY44" fmla="*/ 432730 h 610459"/>
              <a:gd name="connsiteX45" fmla="*/ 0 w 443033"/>
              <a:gd name="connsiteY45" fmla="*/ 471367 h 610459"/>
              <a:gd name="connsiteX0" fmla="*/ 0 w 443033"/>
              <a:gd name="connsiteY0" fmla="*/ 471367 h 610459"/>
              <a:gd name="connsiteX1" fmla="*/ 25757 w 443033"/>
              <a:gd name="connsiteY1" fmla="*/ 376063 h 610459"/>
              <a:gd name="connsiteX2" fmla="*/ 54091 w 443033"/>
              <a:gd name="connsiteY2" fmla="*/ 247274 h 610459"/>
              <a:gd name="connsiteX3" fmla="*/ 69545 w 443033"/>
              <a:gd name="connsiteY3" fmla="*/ 182880 h 610459"/>
              <a:gd name="connsiteX4" fmla="*/ 92727 w 443033"/>
              <a:gd name="connsiteY4" fmla="*/ 126213 h 610459"/>
              <a:gd name="connsiteX5" fmla="*/ 103031 w 443033"/>
              <a:gd name="connsiteY5" fmla="*/ 110758 h 610459"/>
              <a:gd name="connsiteX6" fmla="*/ 115909 w 443033"/>
              <a:gd name="connsiteY6" fmla="*/ 79849 h 610459"/>
              <a:gd name="connsiteX7" fmla="*/ 131364 w 443033"/>
              <a:gd name="connsiteY7" fmla="*/ 56667 h 610459"/>
              <a:gd name="connsiteX8" fmla="*/ 146819 w 443033"/>
              <a:gd name="connsiteY8" fmla="*/ 43788 h 610459"/>
              <a:gd name="connsiteX9" fmla="*/ 159698 w 443033"/>
              <a:gd name="connsiteY9" fmla="*/ 33485 h 610459"/>
              <a:gd name="connsiteX10" fmla="*/ 172576 w 443033"/>
              <a:gd name="connsiteY10" fmla="*/ 28334 h 610459"/>
              <a:gd name="connsiteX11" fmla="*/ 198334 w 443033"/>
              <a:gd name="connsiteY11" fmla="*/ 18031 h 610459"/>
              <a:gd name="connsiteX12" fmla="*/ 236971 w 443033"/>
              <a:gd name="connsiteY12" fmla="*/ 7727 h 610459"/>
              <a:gd name="connsiteX13" fmla="*/ 257577 w 443033"/>
              <a:gd name="connsiteY13" fmla="*/ 7727 h 610459"/>
              <a:gd name="connsiteX14" fmla="*/ 283335 w 443033"/>
              <a:gd name="connsiteY14" fmla="*/ 2575 h 610459"/>
              <a:gd name="connsiteX15" fmla="*/ 301365 w 443033"/>
              <a:gd name="connsiteY15" fmla="*/ 7727 h 610459"/>
              <a:gd name="connsiteX16" fmla="*/ 298789 w 443033"/>
              <a:gd name="connsiteY16" fmla="*/ 0 h 610459"/>
              <a:gd name="connsiteX17" fmla="*/ 334850 w 443033"/>
              <a:gd name="connsiteY17" fmla="*/ 10303 h 610459"/>
              <a:gd name="connsiteX18" fmla="*/ 355456 w 443033"/>
              <a:gd name="connsiteY18" fmla="*/ 33485 h 610459"/>
              <a:gd name="connsiteX19" fmla="*/ 368335 w 443033"/>
              <a:gd name="connsiteY19" fmla="*/ 51516 h 610459"/>
              <a:gd name="connsiteX20" fmla="*/ 383790 w 443033"/>
              <a:gd name="connsiteY20" fmla="*/ 72122 h 610459"/>
              <a:gd name="connsiteX21" fmla="*/ 388942 w 443033"/>
              <a:gd name="connsiteY21" fmla="*/ 97880 h 610459"/>
              <a:gd name="connsiteX22" fmla="*/ 391517 w 443033"/>
              <a:gd name="connsiteY22" fmla="*/ 118486 h 610459"/>
              <a:gd name="connsiteX23" fmla="*/ 401820 w 443033"/>
              <a:gd name="connsiteY23" fmla="*/ 144244 h 610459"/>
              <a:gd name="connsiteX24" fmla="*/ 406972 w 443033"/>
              <a:gd name="connsiteY24" fmla="*/ 188032 h 610459"/>
              <a:gd name="connsiteX25" fmla="*/ 409548 w 443033"/>
              <a:gd name="connsiteY25" fmla="*/ 213788 h 610459"/>
              <a:gd name="connsiteX26" fmla="*/ 414700 w 443033"/>
              <a:gd name="connsiteY26" fmla="*/ 273032 h 610459"/>
              <a:gd name="connsiteX27" fmla="*/ 427578 w 443033"/>
              <a:gd name="connsiteY27" fmla="*/ 414700 h 610459"/>
              <a:gd name="connsiteX28" fmla="*/ 430154 w 443033"/>
              <a:gd name="connsiteY28" fmla="*/ 468792 h 610459"/>
              <a:gd name="connsiteX29" fmla="*/ 425002 w 443033"/>
              <a:gd name="connsiteY29" fmla="*/ 458488 h 610459"/>
              <a:gd name="connsiteX30" fmla="*/ 443033 w 443033"/>
              <a:gd name="connsiteY30" fmla="*/ 610459 h 610459"/>
              <a:gd name="connsiteX31" fmla="*/ 422427 w 443033"/>
              <a:gd name="connsiteY31" fmla="*/ 576974 h 610459"/>
              <a:gd name="connsiteX32" fmla="*/ 396669 w 443033"/>
              <a:gd name="connsiteY32" fmla="*/ 528034 h 610459"/>
              <a:gd name="connsiteX33" fmla="*/ 388942 w 443033"/>
              <a:gd name="connsiteY33" fmla="*/ 499700 h 610459"/>
              <a:gd name="connsiteX34" fmla="*/ 373487 w 443033"/>
              <a:gd name="connsiteY34" fmla="*/ 466215 h 610459"/>
              <a:gd name="connsiteX35" fmla="*/ 350305 w 443033"/>
              <a:gd name="connsiteY35" fmla="*/ 435306 h 610459"/>
              <a:gd name="connsiteX36" fmla="*/ 324547 w 443033"/>
              <a:gd name="connsiteY36" fmla="*/ 414700 h 610459"/>
              <a:gd name="connsiteX37" fmla="*/ 252425 w 443033"/>
              <a:gd name="connsiteY37" fmla="*/ 386366 h 610459"/>
              <a:gd name="connsiteX38" fmla="*/ 208637 w 443033"/>
              <a:gd name="connsiteY38" fmla="*/ 381215 h 610459"/>
              <a:gd name="connsiteX39" fmla="*/ 193183 w 443033"/>
              <a:gd name="connsiteY39" fmla="*/ 376063 h 610459"/>
              <a:gd name="connsiteX40" fmla="*/ 139091 w 443033"/>
              <a:gd name="connsiteY40" fmla="*/ 373487 h 610459"/>
              <a:gd name="connsiteX41" fmla="*/ 105606 w 443033"/>
              <a:gd name="connsiteY41" fmla="*/ 391518 h 610459"/>
              <a:gd name="connsiteX42" fmla="*/ 85000 w 443033"/>
              <a:gd name="connsiteY42" fmla="*/ 404397 h 610459"/>
              <a:gd name="connsiteX43" fmla="*/ 56667 w 443033"/>
              <a:gd name="connsiteY43" fmla="*/ 425003 h 610459"/>
              <a:gd name="connsiteX44" fmla="*/ 33485 w 443033"/>
              <a:gd name="connsiteY44" fmla="*/ 432730 h 610459"/>
              <a:gd name="connsiteX45" fmla="*/ 0 w 443033"/>
              <a:gd name="connsiteY45" fmla="*/ 471367 h 610459"/>
              <a:gd name="connsiteX0" fmla="*/ 0 w 443033"/>
              <a:gd name="connsiteY0" fmla="*/ 471368 h 610460"/>
              <a:gd name="connsiteX1" fmla="*/ 25757 w 443033"/>
              <a:gd name="connsiteY1" fmla="*/ 376064 h 610460"/>
              <a:gd name="connsiteX2" fmla="*/ 54091 w 443033"/>
              <a:gd name="connsiteY2" fmla="*/ 247275 h 610460"/>
              <a:gd name="connsiteX3" fmla="*/ 69545 w 443033"/>
              <a:gd name="connsiteY3" fmla="*/ 182881 h 610460"/>
              <a:gd name="connsiteX4" fmla="*/ 92727 w 443033"/>
              <a:gd name="connsiteY4" fmla="*/ 126214 h 610460"/>
              <a:gd name="connsiteX5" fmla="*/ 103031 w 443033"/>
              <a:gd name="connsiteY5" fmla="*/ 110759 h 610460"/>
              <a:gd name="connsiteX6" fmla="*/ 115909 w 443033"/>
              <a:gd name="connsiteY6" fmla="*/ 79850 h 610460"/>
              <a:gd name="connsiteX7" fmla="*/ 131364 w 443033"/>
              <a:gd name="connsiteY7" fmla="*/ 56668 h 610460"/>
              <a:gd name="connsiteX8" fmla="*/ 146819 w 443033"/>
              <a:gd name="connsiteY8" fmla="*/ 43789 h 610460"/>
              <a:gd name="connsiteX9" fmla="*/ 159698 w 443033"/>
              <a:gd name="connsiteY9" fmla="*/ 33486 h 610460"/>
              <a:gd name="connsiteX10" fmla="*/ 172576 w 443033"/>
              <a:gd name="connsiteY10" fmla="*/ 28335 h 610460"/>
              <a:gd name="connsiteX11" fmla="*/ 198334 w 443033"/>
              <a:gd name="connsiteY11" fmla="*/ 18032 h 610460"/>
              <a:gd name="connsiteX12" fmla="*/ 236971 w 443033"/>
              <a:gd name="connsiteY12" fmla="*/ 7728 h 610460"/>
              <a:gd name="connsiteX13" fmla="*/ 257577 w 443033"/>
              <a:gd name="connsiteY13" fmla="*/ 7728 h 610460"/>
              <a:gd name="connsiteX14" fmla="*/ 265304 w 443033"/>
              <a:gd name="connsiteY14" fmla="*/ 0 h 610460"/>
              <a:gd name="connsiteX15" fmla="*/ 301365 w 443033"/>
              <a:gd name="connsiteY15" fmla="*/ 7728 h 610460"/>
              <a:gd name="connsiteX16" fmla="*/ 298789 w 443033"/>
              <a:gd name="connsiteY16" fmla="*/ 1 h 610460"/>
              <a:gd name="connsiteX17" fmla="*/ 334850 w 443033"/>
              <a:gd name="connsiteY17" fmla="*/ 10304 h 610460"/>
              <a:gd name="connsiteX18" fmla="*/ 355456 w 443033"/>
              <a:gd name="connsiteY18" fmla="*/ 33486 h 610460"/>
              <a:gd name="connsiteX19" fmla="*/ 368335 w 443033"/>
              <a:gd name="connsiteY19" fmla="*/ 51517 h 610460"/>
              <a:gd name="connsiteX20" fmla="*/ 383790 w 443033"/>
              <a:gd name="connsiteY20" fmla="*/ 72123 h 610460"/>
              <a:gd name="connsiteX21" fmla="*/ 388942 w 443033"/>
              <a:gd name="connsiteY21" fmla="*/ 97881 h 610460"/>
              <a:gd name="connsiteX22" fmla="*/ 391517 w 443033"/>
              <a:gd name="connsiteY22" fmla="*/ 118487 h 610460"/>
              <a:gd name="connsiteX23" fmla="*/ 401820 w 443033"/>
              <a:gd name="connsiteY23" fmla="*/ 144245 h 610460"/>
              <a:gd name="connsiteX24" fmla="*/ 406972 w 443033"/>
              <a:gd name="connsiteY24" fmla="*/ 188033 h 610460"/>
              <a:gd name="connsiteX25" fmla="*/ 409548 w 443033"/>
              <a:gd name="connsiteY25" fmla="*/ 213789 h 610460"/>
              <a:gd name="connsiteX26" fmla="*/ 414700 w 443033"/>
              <a:gd name="connsiteY26" fmla="*/ 273033 h 610460"/>
              <a:gd name="connsiteX27" fmla="*/ 427578 w 443033"/>
              <a:gd name="connsiteY27" fmla="*/ 414701 h 610460"/>
              <a:gd name="connsiteX28" fmla="*/ 430154 w 443033"/>
              <a:gd name="connsiteY28" fmla="*/ 468793 h 610460"/>
              <a:gd name="connsiteX29" fmla="*/ 425002 w 443033"/>
              <a:gd name="connsiteY29" fmla="*/ 458489 h 610460"/>
              <a:gd name="connsiteX30" fmla="*/ 443033 w 443033"/>
              <a:gd name="connsiteY30" fmla="*/ 610460 h 610460"/>
              <a:gd name="connsiteX31" fmla="*/ 422427 w 443033"/>
              <a:gd name="connsiteY31" fmla="*/ 576975 h 610460"/>
              <a:gd name="connsiteX32" fmla="*/ 396669 w 443033"/>
              <a:gd name="connsiteY32" fmla="*/ 528035 h 610460"/>
              <a:gd name="connsiteX33" fmla="*/ 388942 w 443033"/>
              <a:gd name="connsiteY33" fmla="*/ 499701 h 610460"/>
              <a:gd name="connsiteX34" fmla="*/ 373487 w 443033"/>
              <a:gd name="connsiteY34" fmla="*/ 466216 h 610460"/>
              <a:gd name="connsiteX35" fmla="*/ 350305 w 443033"/>
              <a:gd name="connsiteY35" fmla="*/ 435307 h 610460"/>
              <a:gd name="connsiteX36" fmla="*/ 324547 w 443033"/>
              <a:gd name="connsiteY36" fmla="*/ 414701 h 610460"/>
              <a:gd name="connsiteX37" fmla="*/ 252425 w 443033"/>
              <a:gd name="connsiteY37" fmla="*/ 386367 h 610460"/>
              <a:gd name="connsiteX38" fmla="*/ 208637 w 443033"/>
              <a:gd name="connsiteY38" fmla="*/ 381216 h 610460"/>
              <a:gd name="connsiteX39" fmla="*/ 193183 w 443033"/>
              <a:gd name="connsiteY39" fmla="*/ 376064 h 610460"/>
              <a:gd name="connsiteX40" fmla="*/ 139091 w 443033"/>
              <a:gd name="connsiteY40" fmla="*/ 373488 h 610460"/>
              <a:gd name="connsiteX41" fmla="*/ 105606 w 443033"/>
              <a:gd name="connsiteY41" fmla="*/ 391519 h 610460"/>
              <a:gd name="connsiteX42" fmla="*/ 85000 w 443033"/>
              <a:gd name="connsiteY42" fmla="*/ 404398 h 610460"/>
              <a:gd name="connsiteX43" fmla="*/ 56667 w 443033"/>
              <a:gd name="connsiteY43" fmla="*/ 425004 h 610460"/>
              <a:gd name="connsiteX44" fmla="*/ 33485 w 443033"/>
              <a:gd name="connsiteY44" fmla="*/ 432731 h 610460"/>
              <a:gd name="connsiteX45" fmla="*/ 0 w 443033"/>
              <a:gd name="connsiteY45" fmla="*/ 471368 h 610460"/>
              <a:gd name="connsiteX0" fmla="*/ 0 w 443033"/>
              <a:gd name="connsiteY0" fmla="*/ 473944 h 613036"/>
              <a:gd name="connsiteX1" fmla="*/ 25757 w 443033"/>
              <a:gd name="connsiteY1" fmla="*/ 378640 h 613036"/>
              <a:gd name="connsiteX2" fmla="*/ 54091 w 443033"/>
              <a:gd name="connsiteY2" fmla="*/ 249851 h 613036"/>
              <a:gd name="connsiteX3" fmla="*/ 69545 w 443033"/>
              <a:gd name="connsiteY3" fmla="*/ 185457 h 613036"/>
              <a:gd name="connsiteX4" fmla="*/ 92727 w 443033"/>
              <a:gd name="connsiteY4" fmla="*/ 128790 h 613036"/>
              <a:gd name="connsiteX5" fmla="*/ 103031 w 443033"/>
              <a:gd name="connsiteY5" fmla="*/ 113335 h 613036"/>
              <a:gd name="connsiteX6" fmla="*/ 115909 w 443033"/>
              <a:gd name="connsiteY6" fmla="*/ 82426 h 613036"/>
              <a:gd name="connsiteX7" fmla="*/ 131364 w 443033"/>
              <a:gd name="connsiteY7" fmla="*/ 59244 h 613036"/>
              <a:gd name="connsiteX8" fmla="*/ 146819 w 443033"/>
              <a:gd name="connsiteY8" fmla="*/ 46365 h 613036"/>
              <a:gd name="connsiteX9" fmla="*/ 159698 w 443033"/>
              <a:gd name="connsiteY9" fmla="*/ 36062 h 613036"/>
              <a:gd name="connsiteX10" fmla="*/ 172576 w 443033"/>
              <a:gd name="connsiteY10" fmla="*/ 30911 h 613036"/>
              <a:gd name="connsiteX11" fmla="*/ 198334 w 443033"/>
              <a:gd name="connsiteY11" fmla="*/ 20608 h 613036"/>
              <a:gd name="connsiteX12" fmla="*/ 236971 w 443033"/>
              <a:gd name="connsiteY12" fmla="*/ 10304 h 613036"/>
              <a:gd name="connsiteX13" fmla="*/ 257577 w 443033"/>
              <a:gd name="connsiteY13" fmla="*/ 10304 h 613036"/>
              <a:gd name="connsiteX14" fmla="*/ 260152 w 443033"/>
              <a:gd name="connsiteY14" fmla="*/ 0 h 613036"/>
              <a:gd name="connsiteX15" fmla="*/ 301365 w 443033"/>
              <a:gd name="connsiteY15" fmla="*/ 10304 h 613036"/>
              <a:gd name="connsiteX16" fmla="*/ 298789 w 443033"/>
              <a:gd name="connsiteY16" fmla="*/ 2577 h 613036"/>
              <a:gd name="connsiteX17" fmla="*/ 334850 w 443033"/>
              <a:gd name="connsiteY17" fmla="*/ 12880 h 613036"/>
              <a:gd name="connsiteX18" fmla="*/ 355456 w 443033"/>
              <a:gd name="connsiteY18" fmla="*/ 36062 h 613036"/>
              <a:gd name="connsiteX19" fmla="*/ 368335 w 443033"/>
              <a:gd name="connsiteY19" fmla="*/ 54093 h 613036"/>
              <a:gd name="connsiteX20" fmla="*/ 383790 w 443033"/>
              <a:gd name="connsiteY20" fmla="*/ 74699 h 613036"/>
              <a:gd name="connsiteX21" fmla="*/ 388942 w 443033"/>
              <a:gd name="connsiteY21" fmla="*/ 100457 h 613036"/>
              <a:gd name="connsiteX22" fmla="*/ 391517 w 443033"/>
              <a:gd name="connsiteY22" fmla="*/ 121063 h 613036"/>
              <a:gd name="connsiteX23" fmla="*/ 401820 w 443033"/>
              <a:gd name="connsiteY23" fmla="*/ 146821 h 613036"/>
              <a:gd name="connsiteX24" fmla="*/ 406972 w 443033"/>
              <a:gd name="connsiteY24" fmla="*/ 190609 h 613036"/>
              <a:gd name="connsiteX25" fmla="*/ 409548 w 443033"/>
              <a:gd name="connsiteY25" fmla="*/ 216365 h 613036"/>
              <a:gd name="connsiteX26" fmla="*/ 414700 w 443033"/>
              <a:gd name="connsiteY26" fmla="*/ 275609 h 613036"/>
              <a:gd name="connsiteX27" fmla="*/ 427578 w 443033"/>
              <a:gd name="connsiteY27" fmla="*/ 417277 h 613036"/>
              <a:gd name="connsiteX28" fmla="*/ 430154 w 443033"/>
              <a:gd name="connsiteY28" fmla="*/ 471369 h 613036"/>
              <a:gd name="connsiteX29" fmla="*/ 425002 w 443033"/>
              <a:gd name="connsiteY29" fmla="*/ 461065 h 613036"/>
              <a:gd name="connsiteX30" fmla="*/ 443033 w 443033"/>
              <a:gd name="connsiteY30" fmla="*/ 613036 h 613036"/>
              <a:gd name="connsiteX31" fmla="*/ 422427 w 443033"/>
              <a:gd name="connsiteY31" fmla="*/ 579551 h 613036"/>
              <a:gd name="connsiteX32" fmla="*/ 396669 w 443033"/>
              <a:gd name="connsiteY32" fmla="*/ 530611 h 613036"/>
              <a:gd name="connsiteX33" fmla="*/ 388942 w 443033"/>
              <a:gd name="connsiteY33" fmla="*/ 502277 h 613036"/>
              <a:gd name="connsiteX34" fmla="*/ 373487 w 443033"/>
              <a:gd name="connsiteY34" fmla="*/ 468792 h 613036"/>
              <a:gd name="connsiteX35" fmla="*/ 350305 w 443033"/>
              <a:gd name="connsiteY35" fmla="*/ 437883 h 613036"/>
              <a:gd name="connsiteX36" fmla="*/ 324547 w 443033"/>
              <a:gd name="connsiteY36" fmla="*/ 417277 h 613036"/>
              <a:gd name="connsiteX37" fmla="*/ 252425 w 443033"/>
              <a:gd name="connsiteY37" fmla="*/ 388943 h 613036"/>
              <a:gd name="connsiteX38" fmla="*/ 208637 w 443033"/>
              <a:gd name="connsiteY38" fmla="*/ 383792 h 613036"/>
              <a:gd name="connsiteX39" fmla="*/ 193183 w 443033"/>
              <a:gd name="connsiteY39" fmla="*/ 378640 h 613036"/>
              <a:gd name="connsiteX40" fmla="*/ 139091 w 443033"/>
              <a:gd name="connsiteY40" fmla="*/ 376064 h 613036"/>
              <a:gd name="connsiteX41" fmla="*/ 105606 w 443033"/>
              <a:gd name="connsiteY41" fmla="*/ 394095 h 613036"/>
              <a:gd name="connsiteX42" fmla="*/ 85000 w 443033"/>
              <a:gd name="connsiteY42" fmla="*/ 406974 h 613036"/>
              <a:gd name="connsiteX43" fmla="*/ 56667 w 443033"/>
              <a:gd name="connsiteY43" fmla="*/ 427580 h 613036"/>
              <a:gd name="connsiteX44" fmla="*/ 33485 w 443033"/>
              <a:gd name="connsiteY44" fmla="*/ 435307 h 613036"/>
              <a:gd name="connsiteX45" fmla="*/ 0 w 443033"/>
              <a:gd name="connsiteY45" fmla="*/ 473944 h 613036"/>
              <a:gd name="connsiteX0" fmla="*/ 0 w 443033"/>
              <a:gd name="connsiteY0" fmla="*/ 474056 h 613148"/>
              <a:gd name="connsiteX1" fmla="*/ 25757 w 443033"/>
              <a:gd name="connsiteY1" fmla="*/ 378752 h 613148"/>
              <a:gd name="connsiteX2" fmla="*/ 54091 w 443033"/>
              <a:gd name="connsiteY2" fmla="*/ 249963 h 613148"/>
              <a:gd name="connsiteX3" fmla="*/ 69545 w 443033"/>
              <a:gd name="connsiteY3" fmla="*/ 185569 h 613148"/>
              <a:gd name="connsiteX4" fmla="*/ 92727 w 443033"/>
              <a:gd name="connsiteY4" fmla="*/ 128902 h 613148"/>
              <a:gd name="connsiteX5" fmla="*/ 103031 w 443033"/>
              <a:gd name="connsiteY5" fmla="*/ 113447 h 613148"/>
              <a:gd name="connsiteX6" fmla="*/ 115909 w 443033"/>
              <a:gd name="connsiteY6" fmla="*/ 82538 h 613148"/>
              <a:gd name="connsiteX7" fmla="*/ 131364 w 443033"/>
              <a:gd name="connsiteY7" fmla="*/ 59356 h 613148"/>
              <a:gd name="connsiteX8" fmla="*/ 146819 w 443033"/>
              <a:gd name="connsiteY8" fmla="*/ 46477 h 613148"/>
              <a:gd name="connsiteX9" fmla="*/ 159698 w 443033"/>
              <a:gd name="connsiteY9" fmla="*/ 36174 h 613148"/>
              <a:gd name="connsiteX10" fmla="*/ 172576 w 443033"/>
              <a:gd name="connsiteY10" fmla="*/ 31023 h 613148"/>
              <a:gd name="connsiteX11" fmla="*/ 198334 w 443033"/>
              <a:gd name="connsiteY11" fmla="*/ 20720 h 613148"/>
              <a:gd name="connsiteX12" fmla="*/ 236971 w 443033"/>
              <a:gd name="connsiteY12" fmla="*/ 10416 h 613148"/>
              <a:gd name="connsiteX13" fmla="*/ 236970 w 443033"/>
              <a:gd name="connsiteY13" fmla="*/ 5265 h 613148"/>
              <a:gd name="connsiteX14" fmla="*/ 260152 w 443033"/>
              <a:gd name="connsiteY14" fmla="*/ 112 h 613148"/>
              <a:gd name="connsiteX15" fmla="*/ 301365 w 443033"/>
              <a:gd name="connsiteY15" fmla="*/ 10416 h 613148"/>
              <a:gd name="connsiteX16" fmla="*/ 298789 w 443033"/>
              <a:gd name="connsiteY16" fmla="*/ 2689 h 613148"/>
              <a:gd name="connsiteX17" fmla="*/ 334850 w 443033"/>
              <a:gd name="connsiteY17" fmla="*/ 12992 h 613148"/>
              <a:gd name="connsiteX18" fmla="*/ 355456 w 443033"/>
              <a:gd name="connsiteY18" fmla="*/ 36174 h 613148"/>
              <a:gd name="connsiteX19" fmla="*/ 368335 w 443033"/>
              <a:gd name="connsiteY19" fmla="*/ 54205 h 613148"/>
              <a:gd name="connsiteX20" fmla="*/ 383790 w 443033"/>
              <a:gd name="connsiteY20" fmla="*/ 74811 h 613148"/>
              <a:gd name="connsiteX21" fmla="*/ 388942 w 443033"/>
              <a:gd name="connsiteY21" fmla="*/ 100569 h 613148"/>
              <a:gd name="connsiteX22" fmla="*/ 391517 w 443033"/>
              <a:gd name="connsiteY22" fmla="*/ 121175 h 613148"/>
              <a:gd name="connsiteX23" fmla="*/ 401820 w 443033"/>
              <a:gd name="connsiteY23" fmla="*/ 146933 h 613148"/>
              <a:gd name="connsiteX24" fmla="*/ 406972 w 443033"/>
              <a:gd name="connsiteY24" fmla="*/ 190721 h 613148"/>
              <a:gd name="connsiteX25" fmla="*/ 409548 w 443033"/>
              <a:gd name="connsiteY25" fmla="*/ 216477 h 613148"/>
              <a:gd name="connsiteX26" fmla="*/ 414700 w 443033"/>
              <a:gd name="connsiteY26" fmla="*/ 275721 h 613148"/>
              <a:gd name="connsiteX27" fmla="*/ 427578 w 443033"/>
              <a:gd name="connsiteY27" fmla="*/ 417389 h 613148"/>
              <a:gd name="connsiteX28" fmla="*/ 430154 w 443033"/>
              <a:gd name="connsiteY28" fmla="*/ 471481 h 613148"/>
              <a:gd name="connsiteX29" fmla="*/ 425002 w 443033"/>
              <a:gd name="connsiteY29" fmla="*/ 461177 h 613148"/>
              <a:gd name="connsiteX30" fmla="*/ 443033 w 443033"/>
              <a:gd name="connsiteY30" fmla="*/ 613148 h 613148"/>
              <a:gd name="connsiteX31" fmla="*/ 422427 w 443033"/>
              <a:gd name="connsiteY31" fmla="*/ 579663 h 613148"/>
              <a:gd name="connsiteX32" fmla="*/ 396669 w 443033"/>
              <a:gd name="connsiteY32" fmla="*/ 530723 h 613148"/>
              <a:gd name="connsiteX33" fmla="*/ 388942 w 443033"/>
              <a:gd name="connsiteY33" fmla="*/ 502389 h 613148"/>
              <a:gd name="connsiteX34" fmla="*/ 373487 w 443033"/>
              <a:gd name="connsiteY34" fmla="*/ 468904 h 613148"/>
              <a:gd name="connsiteX35" fmla="*/ 350305 w 443033"/>
              <a:gd name="connsiteY35" fmla="*/ 437995 h 613148"/>
              <a:gd name="connsiteX36" fmla="*/ 324547 w 443033"/>
              <a:gd name="connsiteY36" fmla="*/ 417389 h 613148"/>
              <a:gd name="connsiteX37" fmla="*/ 252425 w 443033"/>
              <a:gd name="connsiteY37" fmla="*/ 389055 h 613148"/>
              <a:gd name="connsiteX38" fmla="*/ 208637 w 443033"/>
              <a:gd name="connsiteY38" fmla="*/ 383904 h 613148"/>
              <a:gd name="connsiteX39" fmla="*/ 193183 w 443033"/>
              <a:gd name="connsiteY39" fmla="*/ 378752 h 613148"/>
              <a:gd name="connsiteX40" fmla="*/ 139091 w 443033"/>
              <a:gd name="connsiteY40" fmla="*/ 376176 h 613148"/>
              <a:gd name="connsiteX41" fmla="*/ 105606 w 443033"/>
              <a:gd name="connsiteY41" fmla="*/ 394207 h 613148"/>
              <a:gd name="connsiteX42" fmla="*/ 85000 w 443033"/>
              <a:gd name="connsiteY42" fmla="*/ 407086 h 613148"/>
              <a:gd name="connsiteX43" fmla="*/ 56667 w 443033"/>
              <a:gd name="connsiteY43" fmla="*/ 427692 h 613148"/>
              <a:gd name="connsiteX44" fmla="*/ 33485 w 443033"/>
              <a:gd name="connsiteY44" fmla="*/ 435419 h 613148"/>
              <a:gd name="connsiteX45" fmla="*/ 0 w 443033"/>
              <a:gd name="connsiteY45" fmla="*/ 474056 h 613148"/>
              <a:gd name="connsiteX0" fmla="*/ 0 w 443033"/>
              <a:gd name="connsiteY0" fmla="*/ 475231 h 614323"/>
              <a:gd name="connsiteX1" fmla="*/ 25757 w 443033"/>
              <a:gd name="connsiteY1" fmla="*/ 379927 h 614323"/>
              <a:gd name="connsiteX2" fmla="*/ 54091 w 443033"/>
              <a:gd name="connsiteY2" fmla="*/ 251138 h 614323"/>
              <a:gd name="connsiteX3" fmla="*/ 69545 w 443033"/>
              <a:gd name="connsiteY3" fmla="*/ 186744 h 614323"/>
              <a:gd name="connsiteX4" fmla="*/ 92727 w 443033"/>
              <a:gd name="connsiteY4" fmla="*/ 130077 h 614323"/>
              <a:gd name="connsiteX5" fmla="*/ 103031 w 443033"/>
              <a:gd name="connsiteY5" fmla="*/ 114622 h 614323"/>
              <a:gd name="connsiteX6" fmla="*/ 115909 w 443033"/>
              <a:gd name="connsiteY6" fmla="*/ 83713 h 614323"/>
              <a:gd name="connsiteX7" fmla="*/ 131364 w 443033"/>
              <a:gd name="connsiteY7" fmla="*/ 60531 h 614323"/>
              <a:gd name="connsiteX8" fmla="*/ 146819 w 443033"/>
              <a:gd name="connsiteY8" fmla="*/ 47652 h 614323"/>
              <a:gd name="connsiteX9" fmla="*/ 159698 w 443033"/>
              <a:gd name="connsiteY9" fmla="*/ 37349 h 614323"/>
              <a:gd name="connsiteX10" fmla="*/ 172576 w 443033"/>
              <a:gd name="connsiteY10" fmla="*/ 32198 h 614323"/>
              <a:gd name="connsiteX11" fmla="*/ 198334 w 443033"/>
              <a:gd name="connsiteY11" fmla="*/ 21895 h 614323"/>
              <a:gd name="connsiteX12" fmla="*/ 236971 w 443033"/>
              <a:gd name="connsiteY12" fmla="*/ 11591 h 614323"/>
              <a:gd name="connsiteX13" fmla="*/ 226667 w 443033"/>
              <a:gd name="connsiteY13" fmla="*/ 1288 h 614323"/>
              <a:gd name="connsiteX14" fmla="*/ 260152 w 443033"/>
              <a:gd name="connsiteY14" fmla="*/ 1287 h 614323"/>
              <a:gd name="connsiteX15" fmla="*/ 301365 w 443033"/>
              <a:gd name="connsiteY15" fmla="*/ 11591 h 614323"/>
              <a:gd name="connsiteX16" fmla="*/ 298789 w 443033"/>
              <a:gd name="connsiteY16" fmla="*/ 3864 h 614323"/>
              <a:gd name="connsiteX17" fmla="*/ 334850 w 443033"/>
              <a:gd name="connsiteY17" fmla="*/ 14167 h 614323"/>
              <a:gd name="connsiteX18" fmla="*/ 355456 w 443033"/>
              <a:gd name="connsiteY18" fmla="*/ 37349 h 614323"/>
              <a:gd name="connsiteX19" fmla="*/ 368335 w 443033"/>
              <a:gd name="connsiteY19" fmla="*/ 55380 h 614323"/>
              <a:gd name="connsiteX20" fmla="*/ 383790 w 443033"/>
              <a:gd name="connsiteY20" fmla="*/ 75986 h 614323"/>
              <a:gd name="connsiteX21" fmla="*/ 388942 w 443033"/>
              <a:gd name="connsiteY21" fmla="*/ 101744 h 614323"/>
              <a:gd name="connsiteX22" fmla="*/ 391517 w 443033"/>
              <a:gd name="connsiteY22" fmla="*/ 122350 h 614323"/>
              <a:gd name="connsiteX23" fmla="*/ 401820 w 443033"/>
              <a:gd name="connsiteY23" fmla="*/ 148108 h 614323"/>
              <a:gd name="connsiteX24" fmla="*/ 406972 w 443033"/>
              <a:gd name="connsiteY24" fmla="*/ 191896 h 614323"/>
              <a:gd name="connsiteX25" fmla="*/ 409548 w 443033"/>
              <a:gd name="connsiteY25" fmla="*/ 217652 h 614323"/>
              <a:gd name="connsiteX26" fmla="*/ 414700 w 443033"/>
              <a:gd name="connsiteY26" fmla="*/ 276896 h 614323"/>
              <a:gd name="connsiteX27" fmla="*/ 427578 w 443033"/>
              <a:gd name="connsiteY27" fmla="*/ 418564 h 614323"/>
              <a:gd name="connsiteX28" fmla="*/ 430154 w 443033"/>
              <a:gd name="connsiteY28" fmla="*/ 472656 h 614323"/>
              <a:gd name="connsiteX29" fmla="*/ 425002 w 443033"/>
              <a:gd name="connsiteY29" fmla="*/ 462352 h 614323"/>
              <a:gd name="connsiteX30" fmla="*/ 443033 w 443033"/>
              <a:gd name="connsiteY30" fmla="*/ 614323 h 614323"/>
              <a:gd name="connsiteX31" fmla="*/ 422427 w 443033"/>
              <a:gd name="connsiteY31" fmla="*/ 580838 h 614323"/>
              <a:gd name="connsiteX32" fmla="*/ 396669 w 443033"/>
              <a:gd name="connsiteY32" fmla="*/ 531898 h 614323"/>
              <a:gd name="connsiteX33" fmla="*/ 388942 w 443033"/>
              <a:gd name="connsiteY33" fmla="*/ 503564 h 614323"/>
              <a:gd name="connsiteX34" fmla="*/ 373487 w 443033"/>
              <a:gd name="connsiteY34" fmla="*/ 470079 h 614323"/>
              <a:gd name="connsiteX35" fmla="*/ 350305 w 443033"/>
              <a:gd name="connsiteY35" fmla="*/ 439170 h 614323"/>
              <a:gd name="connsiteX36" fmla="*/ 324547 w 443033"/>
              <a:gd name="connsiteY36" fmla="*/ 418564 h 614323"/>
              <a:gd name="connsiteX37" fmla="*/ 252425 w 443033"/>
              <a:gd name="connsiteY37" fmla="*/ 390230 h 614323"/>
              <a:gd name="connsiteX38" fmla="*/ 208637 w 443033"/>
              <a:gd name="connsiteY38" fmla="*/ 385079 h 614323"/>
              <a:gd name="connsiteX39" fmla="*/ 193183 w 443033"/>
              <a:gd name="connsiteY39" fmla="*/ 379927 h 614323"/>
              <a:gd name="connsiteX40" fmla="*/ 139091 w 443033"/>
              <a:gd name="connsiteY40" fmla="*/ 377351 h 614323"/>
              <a:gd name="connsiteX41" fmla="*/ 105606 w 443033"/>
              <a:gd name="connsiteY41" fmla="*/ 395382 h 614323"/>
              <a:gd name="connsiteX42" fmla="*/ 85000 w 443033"/>
              <a:gd name="connsiteY42" fmla="*/ 408261 h 614323"/>
              <a:gd name="connsiteX43" fmla="*/ 56667 w 443033"/>
              <a:gd name="connsiteY43" fmla="*/ 428867 h 614323"/>
              <a:gd name="connsiteX44" fmla="*/ 33485 w 443033"/>
              <a:gd name="connsiteY44" fmla="*/ 436594 h 614323"/>
              <a:gd name="connsiteX45" fmla="*/ 0 w 443033"/>
              <a:gd name="connsiteY45" fmla="*/ 475231 h 614323"/>
              <a:gd name="connsiteX0" fmla="*/ 0 w 443033"/>
              <a:gd name="connsiteY0" fmla="*/ 475231 h 614323"/>
              <a:gd name="connsiteX1" fmla="*/ 25757 w 443033"/>
              <a:gd name="connsiteY1" fmla="*/ 379927 h 614323"/>
              <a:gd name="connsiteX2" fmla="*/ 54091 w 443033"/>
              <a:gd name="connsiteY2" fmla="*/ 251138 h 614323"/>
              <a:gd name="connsiteX3" fmla="*/ 69545 w 443033"/>
              <a:gd name="connsiteY3" fmla="*/ 186744 h 614323"/>
              <a:gd name="connsiteX4" fmla="*/ 92727 w 443033"/>
              <a:gd name="connsiteY4" fmla="*/ 130077 h 614323"/>
              <a:gd name="connsiteX5" fmla="*/ 103031 w 443033"/>
              <a:gd name="connsiteY5" fmla="*/ 114622 h 614323"/>
              <a:gd name="connsiteX6" fmla="*/ 115909 w 443033"/>
              <a:gd name="connsiteY6" fmla="*/ 83713 h 614323"/>
              <a:gd name="connsiteX7" fmla="*/ 131364 w 443033"/>
              <a:gd name="connsiteY7" fmla="*/ 60531 h 614323"/>
              <a:gd name="connsiteX8" fmla="*/ 146819 w 443033"/>
              <a:gd name="connsiteY8" fmla="*/ 47652 h 614323"/>
              <a:gd name="connsiteX9" fmla="*/ 159698 w 443033"/>
              <a:gd name="connsiteY9" fmla="*/ 37349 h 614323"/>
              <a:gd name="connsiteX10" fmla="*/ 172576 w 443033"/>
              <a:gd name="connsiteY10" fmla="*/ 32198 h 614323"/>
              <a:gd name="connsiteX11" fmla="*/ 198334 w 443033"/>
              <a:gd name="connsiteY11" fmla="*/ 21895 h 614323"/>
              <a:gd name="connsiteX12" fmla="*/ 200910 w 443033"/>
              <a:gd name="connsiteY12" fmla="*/ 11591 h 614323"/>
              <a:gd name="connsiteX13" fmla="*/ 226667 w 443033"/>
              <a:gd name="connsiteY13" fmla="*/ 1288 h 614323"/>
              <a:gd name="connsiteX14" fmla="*/ 260152 w 443033"/>
              <a:gd name="connsiteY14" fmla="*/ 1287 h 614323"/>
              <a:gd name="connsiteX15" fmla="*/ 301365 w 443033"/>
              <a:gd name="connsiteY15" fmla="*/ 11591 h 614323"/>
              <a:gd name="connsiteX16" fmla="*/ 298789 w 443033"/>
              <a:gd name="connsiteY16" fmla="*/ 3864 h 614323"/>
              <a:gd name="connsiteX17" fmla="*/ 334850 w 443033"/>
              <a:gd name="connsiteY17" fmla="*/ 14167 h 614323"/>
              <a:gd name="connsiteX18" fmla="*/ 355456 w 443033"/>
              <a:gd name="connsiteY18" fmla="*/ 37349 h 614323"/>
              <a:gd name="connsiteX19" fmla="*/ 368335 w 443033"/>
              <a:gd name="connsiteY19" fmla="*/ 55380 h 614323"/>
              <a:gd name="connsiteX20" fmla="*/ 383790 w 443033"/>
              <a:gd name="connsiteY20" fmla="*/ 75986 h 614323"/>
              <a:gd name="connsiteX21" fmla="*/ 388942 w 443033"/>
              <a:gd name="connsiteY21" fmla="*/ 101744 h 614323"/>
              <a:gd name="connsiteX22" fmla="*/ 391517 w 443033"/>
              <a:gd name="connsiteY22" fmla="*/ 122350 h 614323"/>
              <a:gd name="connsiteX23" fmla="*/ 401820 w 443033"/>
              <a:gd name="connsiteY23" fmla="*/ 148108 h 614323"/>
              <a:gd name="connsiteX24" fmla="*/ 406972 w 443033"/>
              <a:gd name="connsiteY24" fmla="*/ 191896 h 614323"/>
              <a:gd name="connsiteX25" fmla="*/ 409548 w 443033"/>
              <a:gd name="connsiteY25" fmla="*/ 217652 h 614323"/>
              <a:gd name="connsiteX26" fmla="*/ 414700 w 443033"/>
              <a:gd name="connsiteY26" fmla="*/ 276896 h 614323"/>
              <a:gd name="connsiteX27" fmla="*/ 427578 w 443033"/>
              <a:gd name="connsiteY27" fmla="*/ 418564 h 614323"/>
              <a:gd name="connsiteX28" fmla="*/ 430154 w 443033"/>
              <a:gd name="connsiteY28" fmla="*/ 472656 h 614323"/>
              <a:gd name="connsiteX29" fmla="*/ 425002 w 443033"/>
              <a:gd name="connsiteY29" fmla="*/ 462352 h 614323"/>
              <a:gd name="connsiteX30" fmla="*/ 443033 w 443033"/>
              <a:gd name="connsiteY30" fmla="*/ 614323 h 614323"/>
              <a:gd name="connsiteX31" fmla="*/ 422427 w 443033"/>
              <a:gd name="connsiteY31" fmla="*/ 580838 h 614323"/>
              <a:gd name="connsiteX32" fmla="*/ 396669 w 443033"/>
              <a:gd name="connsiteY32" fmla="*/ 531898 h 614323"/>
              <a:gd name="connsiteX33" fmla="*/ 388942 w 443033"/>
              <a:gd name="connsiteY33" fmla="*/ 503564 h 614323"/>
              <a:gd name="connsiteX34" fmla="*/ 373487 w 443033"/>
              <a:gd name="connsiteY34" fmla="*/ 470079 h 614323"/>
              <a:gd name="connsiteX35" fmla="*/ 350305 w 443033"/>
              <a:gd name="connsiteY35" fmla="*/ 439170 h 614323"/>
              <a:gd name="connsiteX36" fmla="*/ 324547 w 443033"/>
              <a:gd name="connsiteY36" fmla="*/ 418564 h 614323"/>
              <a:gd name="connsiteX37" fmla="*/ 252425 w 443033"/>
              <a:gd name="connsiteY37" fmla="*/ 390230 h 614323"/>
              <a:gd name="connsiteX38" fmla="*/ 208637 w 443033"/>
              <a:gd name="connsiteY38" fmla="*/ 385079 h 614323"/>
              <a:gd name="connsiteX39" fmla="*/ 193183 w 443033"/>
              <a:gd name="connsiteY39" fmla="*/ 379927 h 614323"/>
              <a:gd name="connsiteX40" fmla="*/ 139091 w 443033"/>
              <a:gd name="connsiteY40" fmla="*/ 377351 h 614323"/>
              <a:gd name="connsiteX41" fmla="*/ 105606 w 443033"/>
              <a:gd name="connsiteY41" fmla="*/ 395382 h 614323"/>
              <a:gd name="connsiteX42" fmla="*/ 85000 w 443033"/>
              <a:gd name="connsiteY42" fmla="*/ 408261 h 614323"/>
              <a:gd name="connsiteX43" fmla="*/ 56667 w 443033"/>
              <a:gd name="connsiteY43" fmla="*/ 428867 h 614323"/>
              <a:gd name="connsiteX44" fmla="*/ 33485 w 443033"/>
              <a:gd name="connsiteY44" fmla="*/ 436594 h 614323"/>
              <a:gd name="connsiteX45" fmla="*/ 0 w 443033"/>
              <a:gd name="connsiteY45" fmla="*/ 475231 h 614323"/>
              <a:gd name="connsiteX0" fmla="*/ 0 w 443033"/>
              <a:gd name="connsiteY0" fmla="*/ 474337 h 613429"/>
              <a:gd name="connsiteX1" fmla="*/ 25757 w 443033"/>
              <a:gd name="connsiteY1" fmla="*/ 379033 h 613429"/>
              <a:gd name="connsiteX2" fmla="*/ 54091 w 443033"/>
              <a:gd name="connsiteY2" fmla="*/ 250244 h 613429"/>
              <a:gd name="connsiteX3" fmla="*/ 69545 w 443033"/>
              <a:gd name="connsiteY3" fmla="*/ 185850 h 613429"/>
              <a:gd name="connsiteX4" fmla="*/ 92727 w 443033"/>
              <a:gd name="connsiteY4" fmla="*/ 129183 h 613429"/>
              <a:gd name="connsiteX5" fmla="*/ 103031 w 443033"/>
              <a:gd name="connsiteY5" fmla="*/ 113728 h 613429"/>
              <a:gd name="connsiteX6" fmla="*/ 115909 w 443033"/>
              <a:gd name="connsiteY6" fmla="*/ 82819 h 613429"/>
              <a:gd name="connsiteX7" fmla="*/ 131364 w 443033"/>
              <a:gd name="connsiteY7" fmla="*/ 59637 h 613429"/>
              <a:gd name="connsiteX8" fmla="*/ 146819 w 443033"/>
              <a:gd name="connsiteY8" fmla="*/ 46758 h 613429"/>
              <a:gd name="connsiteX9" fmla="*/ 159698 w 443033"/>
              <a:gd name="connsiteY9" fmla="*/ 36455 h 613429"/>
              <a:gd name="connsiteX10" fmla="*/ 172576 w 443033"/>
              <a:gd name="connsiteY10" fmla="*/ 31304 h 613429"/>
              <a:gd name="connsiteX11" fmla="*/ 198334 w 443033"/>
              <a:gd name="connsiteY11" fmla="*/ 21001 h 613429"/>
              <a:gd name="connsiteX12" fmla="*/ 200910 w 443033"/>
              <a:gd name="connsiteY12" fmla="*/ 10697 h 613429"/>
              <a:gd name="connsiteX13" fmla="*/ 231819 w 443033"/>
              <a:gd name="connsiteY13" fmla="*/ 2969 h 613429"/>
              <a:gd name="connsiteX14" fmla="*/ 260152 w 443033"/>
              <a:gd name="connsiteY14" fmla="*/ 393 h 613429"/>
              <a:gd name="connsiteX15" fmla="*/ 301365 w 443033"/>
              <a:gd name="connsiteY15" fmla="*/ 10697 h 613429"/>
              <a:gd name="connsiteX16" fmla="*/ 298789 w 443033"/>
              <a:gd name="connsiteY16" fmla="*/ 2970 h 613429"/>
              <a:gd name="connsiteX17" fmla="*/ 334850 w 443033"/>
              <a:gd name="connsiteY17" fmla="*/ 13273 h 613429"/>
              <a:gd name="connsiteX18" fmla="*/ 355456 w 443033"/>
              <a:gd name="connsiteY18" fmla="*/ 36455 h 613429"/>
              <a:gd name="connsiteX19" fmla="*/ 368335 w 443033"/>
              <a:gd name="connsiteY19" fmla="*/ 54486 h 613429"/>
              <a:gd name="connsiteX20" fmla="*/ 383790 w 443033"/>
              <a:gd name="connsiteY20" fmla="*/ 75092 h 613429"/>
              <a:gd name="connsiteX21" fmla="*/ 388942 w 443033"/>
              <a:gd name="connsiteY21" fmla="*/ 100850 h 613429"/>
              <a:gd name="connsiteX22" fmla="*/ 391517 w 443033"/>
              <a:gd name="connsiteY22" fmla="*/ 121456 h 613429"/>
              <a:gd name="connsiteX23" fmla="*/ 401820 w 443033"/>
              <a:gd name="connsiteY23" fmla="*/ 147214 h 613429"/>
              <a:gd name="connsiteX24" fmla="*/ 406972 w 443033"/>
              <a:gd name="connsiteY24" fmla="*/ 191002 h 613429"/>
              <a:gd name="connsiteX25" fmla="*/ 409548 w 443033"/>
              <a:gd name="connsiteY25" fmla="*/ 216758 h 613429"/>
              <a:gd name="connsiteX26" fmla="*/ 414700 w 443033"/>
              <a:gd name="connsiteY26" fmla="*/ 276002 h 613429"/>
              <a:gd name="connsiteX27" fmla="*/ 427578 w 443033"/>
              <a:gd name="connsiteY27" fmla="*/ 417670 h 613429"/>
              <a:gd name="connsiteX28" fmla="*/ 430154 w 443033"/>
              <a:gd name="connsiteY28" fmla="*/ 471762 h 613429"/>
              <a:gd name="connsiteX29" fmla="*/ 425002 w 443033"/>
              <a:gd name="connsiteY29" fmla="*/ 461458 h 613429"/>
              <a:gd name="connsiteX30" fmla="*/ 443033 w 443033"/>
              <a:gd name="connsiteY30" fmla="*/ 613429 h 613429"/>
              <a:gd name="connsiteX31" fmla="*/ 422427 w 443033"/>
              <a:gd name="connsiteY31" fmla="*/ 579944 h 613429"/>
              <a:gd name="connsiteX32" fmla="*/ 396669 w 443033"/>
              <a:gd name="connsiteY32" fmla="*/ 531004 h 613429"/>
              <a:gd name="connsiteX33" fmla="*/ 388942 w 443033"/>
              <a:gd name="connsiteY33" fmla="*/ 502670 h 613429"/>
              <a:gd name="connsiteX34" fmla="*/ 373487 w 443033"/>
              <a:gd name="connsiteY34" fmla="*/ 469185 h 613429"/>
              <a:gd name="connsiteX35" fmla="*/ 350305 w 443033"/>
              <a:gd name="connsiteY35" fmla="*/ 438276 h 613429"/>
              <a:gd name="connsiteX36" fmla="*/ 324547 w 443033"/>
              <a:gd name="connsiteY36" fmla="*/ 417670 h 613429"/>
              <a:gd name="connsiteX37" fmla="*/ 252425 w 443033"/>
              <a:gd name="connsiteY37" fmla="*/ 389336 h 613429"/>
              <a:gd name="connsiteX38" fmla="*/ 208637 w 443033"/>
              <a:gd name="connsiteY38" fmla="*/ 384185 h 613429"/>
              <a:gd name="connsiteX39" fmla="*/ 193183 w 443033"/>
              <a:gd name="connsiteY39" fmla="*/ 379033 h 613429"/>
              <a:gd name="connsiteX40" fmla="*/ 139091 w 443033"/>
              <a:gd name="connsiteY40" fmla="*/ 376457 h 613429"/>
              <a:gd name="connsiteX41" fmla="*/ 105606 w 443033"/>
              <a:gd name="connsiteY41" fmla="*/ 394488 h 613429"/>
              <a:gd name="connsiteX42" fmla="*/ 85000 w 443033"/>
              <a:gd name="connsiteY42" fmla="*/ 407367 h 613429"/>
              <a:gd name="connsiteX43" fmla="*/ 56667 w 443033"/>
              <a:gd name="connsiteY43" fmla="*/ 427973 h 613429"/>
              <a:gd name="connsiteX44" fmla="*/ 33485 w 443033"/>
              <a:gd name="connsiteY44" fmla="*/ 435700 h 613429"/>
              <a:gd name="connsiteX45" fmla="*/ 0 w 443033"/>
              <a:gd name="connsiteY45" fmla="*/ 474337 h 613429"/>
              <a:gd name="connsiteX0" fmla="*/ 0 w 443033"/>
              <a:gd name="connsiteY0" fmla="*/ 476518 h 615610"/>
              <a:gd name="connsiteX1" fmla="*/ 25757 w 443033"/>
              <a:gd name="connsiteY1" fmla="*/ 381214 h 615610"/>
              <a:gd name="connsiteX2" fmla="*/ 54091 w 443033"/>
              <a:gd name="connsiteY2" fmla="*/ 252425 h 615610"/>
              <a:gd name="connsiteX3" fmla="*/ 69545 w 443033"/>
              <a:gd name="connsiteY3" fmla="*/ 188031 h 615610"/>
              <a:gd name="connsiteX4" fmla="*/ 92727 w 443033"/>
              <a:gd name="connsiteY4" fmla="*/ 131364 h 615610"/>
              <a:gd name="connsiteX5" fmla="*/ 103031 w 443033"/>
              <a:gd name="connsiteY5" fmla="*/ 115909 h 615610"/>
              <a:gd name="connsiteX6" fmla="*/ 115909 w 443033"/>
              <a:gd name="connsiteY6" fmla="*/ 85000 h 615610"/>
              <a:gd name="connsiteX7" fmla="*/ 131364 w 443033"/>
              <a:gd name="connsiteY7" fmla="*/ 61818 h 615610"/>
              <a:gd name="connsiteX8" fmla="*/ 146819 w 443033"/>
              <a:gd name="connsiteY8" fmla="*/ 48939 h 615610"/>
              <a:gd name="connsiteX9" fmla="*/ 159698 w 443033"/>
              <a:gd name="connsiteY9" fmla="*/ 38636 h 615610"/>
              <a:gd name="connsiteX10" fmla="*/ 172576 w 443033"/>
              <a:gd name="connsiteY10" fmla="*/ 33485 h 615610"/>
              <a:gd name="connsiteX11" fmla="*/ 198334 w 443033"/>
              <a:gd name="connsiteY11" fmla="*/ 23182 h 615610"/>
              <a:gd name="connsiteX12" fmla="*/ 200910 w 443033"/>
              <a:gd name="connsiteY12" fmla="*/ 12878 h 615610"/>
              <a:gd name="connsiteX13" fmla="*/ 231819 w 443033"/>
              <a:gd name="connsiteY13" fmla="*/ 5150 h 615610"/>
              <a:gd name="connsiteX14" fmla="*/ 260152 w 443033"/>
              <a:gd name="connsiteY14" fmla="*/ 2574 h 615610"/>
              <a:gd name="connsiteX15" fmla="*/ 301365 w 443033"/>
              <a:gd name="connsiteY15" fmla="*/ 12878 h 615610"/>
              <a:gd name="connsiteX16" fmla="*/ 265304 w 443033"/>
              <a:gd name="connsiteY16" fmla="*/ 0 h 615610"/>
              <a:gd name="connsiteX17" fmla="*/ 334850 w 443033"/>
              <a:gd name="connsiteY17" fmla="*/ 15454 h 615610"/>
              <a:gd name="connsiteX18" fmla="*/ 355456 w 443033"/>
              <a:gd name="connsiteY18" fmla="*/ 38636 h 615610"/>
              <a:gd name="connsiteX19" fmla="*/ 368335 w 443033"/>
              <a:gd name="connsiteY19" fmla="*/ 56667 h 615610"/>
              <a:gd name="connsiteX20" fmla="*/ 383790 w 443033"/>
              <a:gd name="connsiteY20" fmla="*/ 77273 h 615610"/>
              <a:gd name="connsiteX21" fmla="*/ 388942 w 443033"/>
              <a:gd name="connsiteY21" fmla="*/ 103031 h 615610"/>
              <a:gd name="connsiteX22" fmla="*/ 391517 w 443033"/>
              <a:gd name="connsiteY22" fmla="*/ 123637 h 615610"/>
              <a:gd name="connsiteX23" fmla="*/ 401820 w 443033"/>
              <a:gd name="connsiteY23" fmla="*/ 149395 h 615610"/>
              <a:gd name="connsiteX24" fmla="*/ 406972 w 443033"/>
              <a:gd name="connsiteY24" fmla="*/ 193183 h 615610"/>
              <a:gd name="connsiteX25" fmla="*/ 409548 w 443033"/>
              <a:gd name="connsiteY25" fmla="*/ 218939 h 615610"/>
              <a:gd name="connsiteX26" fmla="*/ 414700 w 443033"/>
              <a:gd name="connsiteY26" fmla="*/ 278183 h 615610"/>
              <a:gd name="connsiteX27" fmla="*/ 427578 w 443033"/>
              <a:gd name="connsiteY27" fmla="*/ 419851 h 615610"/>
              <a:gd name="connsiteX28" fmla="*/ 430154 w 443033"/>
              <a:gd name="connsiteY28" fmla="*/ 473943 h 615610"/>
              <a:gd name="connsiteX29" fmla="*/ 425002 w 443033"/>
              <a:gd name="connsiteY29" fmla="*/ 463639 h 615610"/>
              <a:gd name="connsiteX30" fmla="*/ 443033 w 443033"/>
              <a:gd name="connsiteY30" fmla="*/ 615610 h 615610"/>
              <a:gd name="connsiteX31" fmla="*/ 422427 w 443033"/>
              <a:gd name="connsiteY31" fmla="*/ 582125 h 615610"/>
              <a:gd name="connsiteX32" fmla="*/ 396669 w 443033"/>
              <a:gd name="connsiteY32" fmla="*/ 533185 h 615610"/>
              <a:gd name="connsiteX33" fmla="*/ 388942 w 443033"/>
              <a:gd name="connsiteY33" fmla="*/ 504851 h 615610"/>
              <a:gd name="connsiteX34" fmla="*/ 373487 w 443033"/>
              <a:gd name="connsiteY34" fmla="*/ 471366 h 615610"/>
              <a:gd name="connsiteX35" fmla="*/ 350305 w 443033"/>
              <a:gd name="connsiteY35" fmla="*/ 440457 h 615610"/>
              <a:gd name="connsiteX36" fmla="*/ 324547 w 443033"/>
              <a:gd name="connsiteY36" fmla="*/ 419851 h 615610"/>
              <a:gd name="connsiteX37" fmla="*/ 252425 w 443033"/>
              <a:gd name="connsiteY37" fmla="*/ 391517 h 615610"/>
              <a:gd name="connsiteX38" fmla="*/ 208637 w 443033"/>
              <a:gd name="connsiteY38" fmla="*/ 386366 h 615610"/>
              <a:gd name="connsiteX39" fmla="*/ 193183 w 443033"/>
              <a:gd name="connsiteY39" fmla="*/ 381214 h 615610"/>
              <a:gd name="connsiteX40" fmla="*/ 139091 w 443033"/>
              <a:gd name="connsiteY40" fmla="*/ 378638 h 615610"/>
              <a:gd name="connsiteX41" fmla="*/ 105606 w 443033"/>
              <a:gd name="connsiteY41" fmla="*/ 396669 h 615610"/>
              <a:gd name="connsiteX42" fmla="*/ 85000 w 443033"/>
              <a:gd name="connsiteY42" fmla="*/ 409548 h 615610"/>
              <a:gd name="connsiteX43" fmla="*/ 56667 w 443033"/>
              <a:gd name="connsiteY43" fmla="*/ 430154 h 615610"/>
              <a:gd name="connsiteX44" fmla="*/ 33485 w 443033"/>
              <a:gd name="connsiteY44" fmla="*/ 437881 h 615610"/>
              <a:gd name="connsiteX45" fmla="*/ 0 w 443033"/>
              <a:gd name="connsiteY45" fmla="*/ 476518 h 615610"/>
              <a:gd name="connsiteX0" fmla="*/ 0 w 443033"/>
              <a:gd name="connsiteY0" fmla="*/ 476808 h 615900"/>
              <a:gd name="connsiteX1" fmla="*/ 25757 w 443033"/>
              <a:gd name="connsiteY1" fmla="*/ 381504 h 615900"/>
              <a:gd name="connsiteX2" fmla="*/ 54091 w 443033"/>
              <a:gd name="connsiteY2" fmla="*/ 252715 h 615900"/>
              <a:gd name="connsiteX3" fmla="*/ 69545 w 443033"/>
              <a:gd name="connsiteY3" fmla="*/ 188321 h 615900"/>
              <a:gd name="connsiteX4" fmla="*/ 92727 w 443033"/>
              <a:gd name="connsiteY4" fmla="*/ 131654 h 615900"/>
              <a:gd name="connsiteX5" fmla="*/ 103031 w 443033"/>
              <a:gd name="connsiteY5" fmla="*/ 116199 h 615900"/>
              <a:gd name="connsiteX6" fmla="*/ 115909 w 443033"/>
              <a:gd name="connsiteY6" fmla="*/ 85290 h 615900"/>
              <a:gd name="connsiteX7" fmla="*/ 131364 w 443033"/>
              <a:gd name="connsiteY7" fmla="*/ 62108 h 615900"/>
              <a:gd name="connsiteX8" fmla="*/ 146819 w 443033"/>
              <a:gd name="connsiteY8" fmla="*/ 49229 h 615900"/>
              <a:gd name="connsiteX9" fmla="*/ 159698 w 443033"/>
              <a:gd name="connsiteY9" fmla="*/ 38926 h 615900"/>
              <a:gd name="connsiteX10" fmla="*/ 172576 w 443033"/>
              <a:gd name="connsiteY10" fmla="*/ 33775 h 615900"/>
              <a:gd name="connsiteX11" fmla="*/ 198334 w 443033"/>
              <a:gd name="connsiteY11" fmla="*/ 23472 h 615900"/>
              <a:gd name="connsiteX12" fmla="*/ 200910 w 443033"/>
              <a:gd name="connsiteY12" fmla="*/ 13168 h 615900"/>
              <a:gd name="connsiteX13" fmla="*/ 231819 w 443033"/>
              <a:gd name="connsiteY13" fmla="*/ 5440 h 615900"/>
              <a:gd name="connsiteX14" fmla="*/ 260152 w 443033"/>
              <a:gd name="connsiteY14" fmla="*/ 2864 h 615900"/>
              <a:gd name="connsiteX15" fmla="*/ 309092 w 443033"/>
              <a:gd name="connsiteY15" fmla="*/ 5441 h 615900"/>
              <a:gd name="connsiteX16" fmla="*/ 265304 w 443033"/>
              <a:gd name="connsiteY16" fmla="*/ 290 h 615900"/>
              <a:gd name="connsiteX17" fmla="*/ 334850 w 443033"/>
              <a:gd name="connsiteY17" fmla="*/ 15744 h 615900"/>
              <a:gd name="connsiteX18" fmla="*/ 355456 w 443033"/>
              <a:gd name="connsiteY18" fmla="*/ 38926 h 615900"/>
              <a:gd name="connsiteX19" fmla="*/ 368335 w 443033"/>
              <a:gd name="connsiteY19" fmla="*/ 56957 h 615900"/>
              <a:gd name="connsiteX20" fmla="*/ 383790 w 443033"/>
              <a:gd name="connsiteY20" fmla="*/ 77563 h 615900"/>
              <a:gd name="connsiteX21" fmla="*/ 388942 w 443033"/>
              <a:gd name="connsiteY21" fmla="*/ 103321 h 615900"/>
              <a:gd name="connsiteX22" fmla="*/ 391517 w 443033"/>
              <a:gd name="connsiteY22" fmla="*/ 123927 h 615900"/>
              <a:gd name="connsiteX23" fmla="*/ 401820 w 443033"/>
              <a:gd name="connsiteY23" fmla="*/ 149685 h 615900"/>
              <a:gd name="connsiteX24" fmla="*/ 406972 w 443033"/>
              <a:gd name="connsiteY24" fmla="*/ 193473 h 615900"/>
              <a:gd name="connsiteX25" fmla="*/ 409548 w 443033"/>
              <a:gd name="connsiteY25" fmla="*/ 219229 h 615900"/>
              <a:gd name="connsiteX26" fmla="*/ 414700 w 443033"/>
              <a:gd name="connsiteY26" fmla="*/ 278473 h 615900"/>
              <a:gd name="connsiteX27" fmla="*/ 427578 w 443033"/>
              <a:gd name="connsiteY27" fmla="*/ 420141 h 615900"/>
              <a:gd name="connsiteX28" fmla="*/ 430154 w 443033"/>
              <a:gd name="connsiteY28" fmla="*/ 474233 h 615900"/>
              <a:gd name="connsiteX29" fmla="*/ 425002 w 443033"/>
              <a:gd name="connsiteY29" fmla="*/ 463929 h 615900"/>
              <a:gd name="connsiteX30" fmla="*/ 443033 w 443033"/>
              <a:gd name="connsiteY30" fmla="*/ 615900 h 615900"/>
              <a:gd name="connsiteX31" fmla="*/ 422427 w 443033"/>
              <a:gd name="connsiteY31" fmla="*/ 582415 h 615900"/>
              <a:gd name="connsiteX32" fmla="*/ 396669 w 443033"/>
              <a:gd name="connsiteY32" fmla="*/ 533475 h 615900"/>
              <a:gd name="connsiteX33" fmla="*/ 388942 w 443033"/>
              <a:gd name="connsiteY33" fmla="*/ 505141 h 615900"/>
              <a:gd name="connsiteX34" fmla="*/ 373487 w 443033"/>
              <a:gd name="connsiteY34" fmla="*/ 471656 h 615900"/>
              <a:gd name="connsiteX35" fmla="*/ 350305 w 443033"/>
              <a:gd name="connsiteY35" fmla="*/ 440747 h 615900"/>
              <a:gd name="connsiteX36" fmla="*/ 324547 w 443033"/>
              <a:gd name="connsiteY36" fmla="*/ 420141 h 615900"/>
              <a:gd name="connsiteX37" fmla="*/ 252425 w 443033"/>
              <a:gd name="connsiteY37" fmla="*/ 391807 h 615900"/>
              <a:gd name="connsiteX38" fmla="*/ 208637 w 443033"/>
              <a:gd name="connsiteY38" fmla="*/ 386656 h 615900"/>
              <a:gd name="connsiteX39" fmla="*/ 193183 w 443033"/>
              <a:gd name="connsiteY39" fmla="*/ 381504 h 615900"/>
              <a:gd name="connsiteX40" fmla="*/ 139091 w 443033"/>
              <a:gd name="connsiteY40" fmla="*/ 378928 h 615900"/>
              <a:gd name="connsiteX41" fmla="*/ 105606 w 443033"/>
              <a:gd name="connsiteY41" fmla="*/ 396959 h 615900"/>
              <a:gd name="connsiteX42" fmla="*/ 85000 w 443033"/>
              <a:gd name="connsiteY42" fmla="*/ 409838 h 615900"/>
              <a:gd name="connsiteX43" fmla="*/ 56667 w 443033"/>
              <a:gd name="connsiteY43" fmla="*/ 430444 h 615900"/>
              <a:gd name="connsiteX44" fmla="*/ 33485 w 443033"/>
              <a:gd name="connsiteY44" fmla="*/ 438171 h 615900"/>
              <a:gd name="connsiteX45" fmla="*/ 0 w 443033"/>
              <a:gd name="connsiteY45" fmla="*/ 476808 h 615900"/>
              <a:gd name="connsiteX0" fmla="*/ 0 w 443033"/>
              <a:gd name="connsiteY0" fmla="*/ 476650 h 615742"/>
              <a:gd name="connsiteX1" fmla="*/ 25757 w 443033"/>
              <a:gd name="connsiteY1" fmla="*/ 381346 h 615742"/>
              <a:gd name="connsiteX2" fmla="*/ 54091 w 443033"/>
              <a:gd name="connsiteY2" fmla="*/ 252557 h 615742"/>
              <a:gd name="connsiteX3" fmla="*/ 69545 w 443033"/>
              <a:gd name="connsiteY3" fmla="*/ 188163 h 615742"/>
              <a:gd name="connsiteX4" fmla="*/ 92727 w 443033"/>
              <a:gd name="connsiteY4" fmla="*/ 131496 h 615742"/>
              <a:gd name="connsiteX5" fmla="*/ 103031 w 443033"/>
              <a:gd name="connsiteY5" fmla="*/ 116041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0910 w 443033"/>
              <a:gd name="connsiteY12" fmla="*/ 13010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4850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14700 w 443033"/>
              <a:gd name="connsiteY26" fmla="*/ 278315 h 615742"/>
              <a:gd name="connsiteX27" fmla="*/ 427578 w 443033"/>
              <a:gd name="connsiteY27" fmla="*/ 419983 h 615742"/>
              <a:gd name="connsiteX28" fmla="*/ 430154 w 443033"/>
              <a:gd name="connsiteY28" fmla="*/ 474075 h 615742"/>
              <a:gd name="connsiteX29" fmla="*/ 425002 w 443033"/>
              <a:gd name="connsiteY29" fmla="*/ 463771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8942 w 443033"/>
              <a:gd name="connsiteY33" fmla="*/ 504983 h 615742"/>
              <a:gd name="connsiteX34" fmla="*/ 373487 w 443033"/>
              <a:gd name="connsiteY34" fmla="*/ 471498 h 615742"/>
              <a:gd name="connsiteX35" fmla="*/ 350305 w 443033"/>
              <a:gd name="connsiteY35" fmla="*/ 440589 h 615742"/>
              <a:gd name="connsiteX36" fmla="*/ 324547 w 443033"/>
              <a:gd name="connsiteY36" fmla="*/ 419983 h 615742"/>
              <a:gd name="connsiteX37" fmla="*/ 252425 w 443033"/>
              <a:gd name="connsiteY37" fmla="*/ 391649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9091 w 443033"/>
              <a:gd name="connsiteY40" fmla="*/ 378770 h 615742"/>
              <a:gd name="connsiteX41" fmla="*/ 105606 w 443033"/>
              <a:gd name="connsiteY41" fmla="*/ 396801 h 615742"/>
              <a:gd name="connsiteX42" fmla="*/ 85000 w 443033"/>
              <a:gd name="connsiteY42" fmla="*/ 409680 h 615742"/>
              <a:gd name="connsiteX43" fmla="*/ 56667 w 443033"/>
              <a:gd name="connsiteY43" fmla="*/ 430286 h 615742"/>
              <a:gd name="connsiteX44" fmla="*/ 33485 w 443033"/>
              <a:gd name="connsiteY44" fmla="*/ 438013 h 615742"/>
              <a:gd name="connsiteX45" fmla="*/ 0 w 443033"/>
              <a:gd name="connsiteY45" fmla="*/ 476650 h 615742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69545 w 443033"/>
              <a:gd name="connsiteY3" fmla="*/ 188707 h 616286"/>
              <a:gd name="connsiteX4" fmla="*/ 92727 w 443033"/>
              <a:gd name="connsiteY4" fmla="*/ 132040 h 616286"/>
              <a:gd name="connsiteX5" fmla="*/ 103031 w 443033"/>
              <a:gd name="connsiteY5" fmla="*/ 116585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69545 w 443033"/>
              <a:gd name="connsiteY3" fmla="*/ 188707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23182 w 443033"/>
              <a:gd name="connsiteY44" fmla="*/ 446284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1516 w 443033"/>
              <a:gd name="connsiteY43" fmla="*/ 417951 h 616286"/>
              <a:gd name="connsiteX44" fmla="*/ 23182 w 443033"/>
              <a:gd name="connsiteY44" fmla="*/ 446284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1516 w 443033"/>
              <a:gd name="connsiteY43" fmla="*/ 417951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2426 w 443033"/>
              <a:gd name="connsiteY29" fmla="*/ 479769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30154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30154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9769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0910 w 443033"/>
              <a:gd name="connsiteY12" fmla="*/ 13010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13789 w 443033"/>
              <a:gd name="connsiteY12" fmla="*/ 10434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75152 w 443033"/>
              <a:gd name="connsiteY11" fmla="*/ 20738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75152 w 443033"/>
              <a:gd name="connsiteY11" fmla="*/ 20738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82879 w 443033"/>
              <a:gd name="connsiteY11" fmla="*/ 15586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82879 w 443033"/>
              <a:gd name="connsiteY11" fmla="*/ 15586 h 615742"/>
              <a:gd name="connsiteX12" fmla="*/ 208638 w 443033"/>
              <a:gd name="connsiteY12" fmla="*/ 5282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32275 w 443033"/>
              <a:gd name="connsiteY17" fmla="*/ 12929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09548 w 443033"/>
              <a:gd name="connsiteY25" fmla="*/ 216414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09548 w 443033"/>
              <a:gd name="connsiteY25" fmla="*/ 216414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9054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63600 w 443033"/>
              <a:gd name="connsiteY9" fmla="*/ 28826 h 613085"/>
              <a:gd name="connsiteX10" fmla="*/ 179054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4339 h 613431"/>
              <a:gd name="connsiteX1" fmla="*/ 30909 w 443033"/>
              <a:gd name="connsiteY1" fmla="*/ 376459 h 613431"/>
              <a:gd name="connsiteX2" fmla="*/ 61818 w 443033"/>
              <a:gd name="connsiteY2" fmla="*/ 250246 h 613431"/>
              <a:gd name="connsiteX3" fmla="*/ 77273 w 443033"/>
              <a:gd name="connsiteY3" fmla="*/ 183276 h 613431"/>
              <a:gd name="connsiteX4" fmla="*/ 92727 w 443033"/>
              <a:gd name="connsiteY4" fmla="*/ 129185 h 613431"/>
              <a:gd name="connsiteX5" fmla="*/ 100455 w 443033"/>
              <a:gd name="connsiteY5" fmla="*/ 111154 h 613431"/>
              <a:gd name="connsiteX6" fmla="*/ 115909 w 443033"/>
              <a:gd name="connsiteY6" fmla="*/ 82821 h 613431"/>
              <a:gd name="connsiteX7" fmla="*/ 131364 w 443033"/>
              <a:gd name="connsiteY7" fmla="*/ 59639 h 613431"/>
              <a:gd name="connsiteX8" fmla="*/ 146819 w 443033"/>
              <a:gd name="connsiteY8" fmla="*/ 46760 h 613431"/>
              <a:gd name="connsiteX9" fmla="*/ 163600 w 443033"/>
              <a:gd name="connsiteY9" fmla="*/ 29172 h 613431"/>
              <a:gd name="connsiteX10" fmla="*/ 179054 w 443033"/>
              <a:gd name="connsiteY10" fmla="*/ 21003 h 613431"/>
              <a:gd name="connsiteX11" fmla="*/ 182879 w 443033"/>
              <a:gd name="connsiteY11" fmla="*/ 13275 h 613431"/>
              <a:gd name="connsiteX12" fmla="*/ 208638 w 443033"/>
              <a:gd name="connsiteY12" fmla="*/ 2971 h 613431"/>
              <a:gd name="connsiteX13" fmla="*/ 228801 w 443033"/>
              <a:gd name="connsiteY13" fmla="*/ 18060 h 613431"/>
              <a:gd name="connsiteX14" fmla="*/ 260152 w 443033"/>
              <a:gd name="connsiteY14" fmla="*/ 395 h 613431"/>
              <a:gd name="connsiteX15" fmla="*/ 303940 w 443033"/>
              <a:gd name="connsiteY15" fmla="*/ 5548 h 613431"/>
              <a:gd name="connsiteX16" fmla="*/ 265304 w 443033"/>
              <a:gd name="connsiteY16" fmla="*/ 2973 h 613431"/>
              <a:gd name="connsiteX17" fmla="*/ 329699 w 443033"/>
              <a:gd name="connsiteY17" fmla="*/ 15850 h 613431"/>
              <a:gd name="connsiteX18" fmla="*/ 355456 w 443033"/>
              <a:gd name="connsiteY18" fmla="*/ 36457 h 613431"/>
              <a:gd name="connsiteX19" fmla="*/ 368335 w 443033"/>
              <a:gd name="connsiteY19" fmla="*/ 54488 h 613431"/>
              <a:gd name="connsiteX20" fmla="*/ 383790 w 443033"/>
              <a:gd name="connsiteY20" fmla="*/ 75094 h 613431"/>
              <a:gd name="connsiteX21" fmla="*/ 394093 w 443033"/>
              <a:gd name="connsiteY21" fmla="*/ 98276 h 613431"/>
              <a:gd name="connsiteX22" fmla="*/ 399245 w 443033"/>
              <a:gd name="connsiteY22" fmla="*/ 121458 h 613431"/>
              <a:gd name="connsiteX23" fmla="*/ 401820 w 443033"/>
              <a:gd name="connsiteY23" fmla="*/ 147216 h 613431"/>
              <a:gd name="connsiteX24" fmla="*/ 408663 w 443033"/>
              <a:gd name="connsiteY24" fmla="*/ 189313 h 613431"/>
              <a:gd name="connsiteX25" fmla="*/ 412124 w 443033"/>
              <a:gd name="connsiteY25" fmla="*/ 211608 h 613431"/>
              <a:gd name="connsiteX26" fmla="*/ 416391 w 443033"/>
              <a:gd name="connsiteY26" fmla="*/ 296610 h 613431"/>
              <a:gd name="connsiteX27" fmla="*/ 424118 w 443033"/>
              <a:gd name="connsiteY27" fmla="*/ 415539 h 613431"/>
              <a:gd name="connsiteX28" fmla="*/ 430154 w 443033"/>
              <a:gd name="connsiteY28" fmla="*/ 471764 h 613431"/>
              <a:gd name="connsiteX29" fmla="*/ 430153 w 443033"/>
              <a:gd name="connsiteY29" fmla="*/ 476914 h 613431"/>
              <a:gd name="connsiteX30" fmla="*/ 443033 w 443033"/>
              <a:gd name="connsiteY30" fmla="*/ 613431 h 613431"/>
              <a:gd name="connsiteX31" fmla="*/ 422427 w 443033"/>
              <a:gd name="connsiteY31" fmla="*/ 579946 h 613431"/>
              <a:gd name="connsiteX32" fmla="*/ 396669 w 443033"/>
              <a:gd name="connsiteY32" fmla="*/ 531006 h 613431"/>
              <a:gd name="connsiteX33" fmla="*/ 386367 w 443033"/>
              <a:gd name="connsiteY33" fmla="*/ 505248 h 613431"/>
              <a:gd name="connsiteX34" fmla="*/ 368336 w 443033"/>
              <a:gd name="connsiteY34" fmla="*/ 482066 h 613431"/>
              <a:gd name="connsiteX35" fmla="*/ 345153 w 443033"/>
              <a:gd name="connsiteY35" fmla="*/ 456308 h 613431"/>
              <a:gd name="connsiteX36" fmla="*/ 314244 w 443033"/>
              <a:gd name="connsiteY36" fmla="*/ 430551 h 613431"/>
              <a:gd name="connsiteX37" fmla="*/ 252425 w 443033"/>
              <a:gd name="connsiteY37" fmla="*/ 397065 h 613431"/>
              <a:gd name="connsiteX38" fmla="*/ 208637 w 443033"/>
              <a:gd name="connsiteY38" fmla="*/ 384187 h 613431"/>
              <a:gd name="connsiteX39" fmla="*/ 193183 w 443033"/>
              <a:gd name="connsiteY39" fmla="*/ 379035 h 613431"/>
              <a:gd name="connsiteX40" fmla="*/ 136515 w 443033"/>
              <a:gd name="connsiteY40" fmla="*/ 379035 h 613431"/>
              <a:gd name="connsiteX41" fmla="*/ 105606 w 443033"/>
              <a:gd name="connsiteY41" fmla="*/ 394490 h 613431"/>
              <a:gd name="connsiteX42" fmla="*/ 82424 w 443033"/>
              <a:gd name="connsiteY42" fmla="*/ 402218 h 613431"/>
              <a:gd name="connsiteX43" fmla="*/ 48940 w 443033"/>
              <a:gd name="connsiteY43" fmla="*/ 422823 h 613431"/>
              <a:gd name="connsiteX44" fmla="*/ 20606 w 443033"/>
              <a:gd name="connsiteY44" fmla="*/ 451156 h 613431"/>
              <a:gd name="connsiteX45" fmla="*/ 0 w 443033"/>
              <a:gd name="connsiteY45" fmla="*/ 474339 h 613431"/>
              <a:gd name="connsiteX0" fmla="*/ 0 w 443033"/>
              <a:gd name="connsiteY0" fmla="*/ 473988 h 613080"/>
              <a:gd name="connsiteX1" fmla="*/ 30909 w 443033"/>
              <a:gd name="connsiteY1" fmla="*/ 376108 h 613080"/>
              <a:gd name="connsiteX2" fmla="*/ 61818 w 443033"/>
              <a:gd name="connsiteY2" fmla="*/ 249895 h 613080"/>
              <a:gd name="connsiteX3" fmla="*/ 77273 w 443033"/>
              <a:gd name="connsiteY3" fmla="*/ 182925 h 613080"/>
              <a:gd name="connsiteX4" fmla="*/ 92727 w 443033"/>
              <a:gd name="connsiteY4" fmla="*/ 128834 h 613080"/>
              <a:gd name="connsiteX5" fmla="*/ 100455 w 443033"/>
              <a:gd name="connsiteY5" fmla="*/ 110803 h 613080"/>
              <a:gd name="connsiteX6" fmla="*/ 115909 w 443033"/>
              <a:gd name="connsiteY6" fmla="*/ 82470 h 613080"/>
              <a:gd name="connsiteX7" fmla="*/ 131364 w 443033"/>
              <a:gd name="connsiteY7" fmla="*/ 59288 h 613080"/>
              <a:gd name="connsiteX8" fmla="*/ 146819 w 443033"/>
              <a:gd name="connsiteY8" fmla="*/ 46409 h 613080"/>
              <a:gd name="connsiteX9" fmla="*/ 163600 w 443033"/>
              <a:gd name="connsiteY9" fmla="*/ 28821 h 613080"/>
              <a:gd name="connsiteX10" fmla="*/ 179054 w 443033"/>
              <a:gd name="connsiteY10" fmla="*/ 20652 h 613080"/>
              <a:gd name="connsiteX11" fmla="*/ 182879 w 443033"/>
              <a:gd name="connsiteY11" fmla="*/ 12924 h 613080"/>
              <a:gd name="connsiteX12" fmla="*/ 208638 w 443033"/>
              <a:gd name="connsiteY12" fmla="*/ 2620 h 613080"/>
              <a:gd name="connsiteX13" fmla="*/ 228801 w 443033"/>
              <a:gd name="connsiteY13" fmla="*/ 8656 h 613080"/>
              <a:gd name="connsiteX14" fmla="*/ 260152 w 443033"/>
              <a:gd name="connsiteY14" fmla="*/ 44 h 613080"/>
              <a:gd name="connsiteX15" fmla="*/ 303940 w 443033"/>
              <a:gd name="connsiteY15" fmla="*/ 5197 h 613080"/>
              <a:gd name="connsiteX16" fmla="*/ 265304 w 443033"/>
              <a:gd name="connsiteY16" fmla="*/ 2622 h 613080"/>
              <a:gd name="connsiteX17" fmla="*/ 329699 w 443033"/>
              <a:gd name="connsiteY17" fmla="*/ 15499 h 613080"/>
              <a:gd name="connsiteX18" fmla="*/ 355456 w 443033"/>
              <a:gd name="connsiteY18" fmla="*/ 36106 h 613080"/>
              <a:gd name="connsiteX19" fmla="*/ 368335 w 443033"/>
              <a:gd name="connsiteY19" fmla="*/ 54137 h 613080"/>
              <a:gd name="connsiteX20" fmla="*/ 383790 w 443033"/>
              <a:gd name="connsiteY20" fmla="*/ 74743 h 613080"/>
              <a:gd name="connsiteX21" fmla="*/ 394093 w 443033"/>
              <a:gd name="connsiteY21" fmla="*/ 97925 h 613080"/>
              <a:gd name="connsiteX22" fmla="*/ 399245 w 443033"/>
              <a:gd name="connsiteY22" fmla="*/ 121107 h 613080"/>
              <a:gd name="connsiteX23" fmla="*/ 401820 w 443033"/>
              <a:gd name="connsiteY23" fmla="*/ 146865 h 613080"/>
              <a:gd name="connsiteX24" fmla="*/ 408663 w 443033"/>
              <a:gd name="connsiteY24" fmla="*/ 188962 h 613080"/>
              <a:gd name="connsiteX25" fmla="*/ 412124 w 443033"/>
              <a:gd name="connsiteY25" fmla="*/ 211257 h 613080"/>
              <a:gd name="connsiteX26" fmla="*/ 416391 w 443033"/>
              <a:gd name="connsiteY26" fmla="*/ 296259 h 613080"/>
              <a:gd name="connsiteX27" fmla="*/ 424118 w 443033"/>
              <a:gd name="connsiteY27" fmla="*/ 415188 h 613080"/>
              <a:gd name="connsiteX28" fmla="*/ 430154 w 443033"/>
              <a:gd name="connsiteY28" fmla="*/ 471413 h 613080"/>
              <a:gd name="connsiteX29" fmla="*/ 430153 w 443033"/>
              <a:gd name="connsiteY29" fmla="*/ 476563 h 613080"/>
              <a:gd name="connsiteX30" fmla="*/ 443033 w 443033"/>
              <a:gd name="connsiteY30" fmla="*/ 613080 h 613080"/>
              <a:gd name="connsiteX31" fmla="*/ 422427 w 443033"/>
              <a:gd name="connsiteY31" fmla="*/ 579595 h 613080"/>
              <a:gd name="connsiteX32" fmla="*/ 396669 w 443033"/>
              <a:gd name="connsiteY32" fmla="*/ 530655 h 613080"/>
              <a:gd name="connsiteX33" fmla="*/ 386367 w 443033"/>
              <a:gd name="connsiteY33" fmla="*/ 504897 h 613080"/>
              <a:gd name="connsiteX34" fmla="*/ 368336 w 443033"/>
              <a:gd name="connsiteY34" fmla="*/ 481715 h 613080"/>
              <a:gd name="connsiteX35" fmla="*/ 345153 w 443033"/>
              <a:gd name="connsiteY35" fmla="*/ 455957 h 613080"/>
              <a:gd name="connsiteX36" fmla="*/ 314244 w 443033"/>
              <a:gd name="connsiteY36" fmla="*/ 430200 h 613080"/>
              <a:gd name="connsiteX37" fmla="*/ 252425 w 443033"/>
              <a:gd name="connsiteY37" fmla="*/ 396714 h 613080"/>
              <a:gd name="connsiteX38" fmla="*/ 208637 w 443033"/>
              <a:gd name="connsiteY38" fmla="*/ 383836 h 613080"/>
              <a:gd name="connsiteX39" fmla="*/ 193183 w 443033"/>
              <a:gd name="connsiteY39" fmla="*/ 378684 h 613080"/>
              <a:gd name="connsiteX40" fmla="*/ 136515 w 443033"/>
              <a:gd name="connsiteY40" fmla="*/ 378684 h 613080"/>
              <a:gd name="connsiteX41" fmla="*/ 105606 w 443033"/>
              <a:gd name="connsiteY41" fmla="*/ 394139 h 613080"/>
              <a:gd name="connsiteX42" fmla="*/ 82424 w 443033"/>
              <a:gd name="connsiteY42" fmla="*/ 401867 h 613080"/>
              <a:gd name="connsiteX43" fmla="*/ 48940 w 443033"/>
              <a:gd name="connsiteY43" fmla="*/ 422472 h 613080"/>
              <a:gd name="connsiteX44" fmla="*/ 20606 w 443033"/>
              <a:gd name="connsiteY44" fmla="*/ 450805 h 613080"/>
              <a:gd name="connsiteX45" fmla="*/ 0 w 443033"/>
              <a:gd name="connsiteY45" fmla="*/ 473988 h 613080"/>
              <a:gd name="connsiteX0" fmla="*/ 0 w 443033"/>
              <a:gd name="connsiteY0" fmla="*/ 473996 h 613088"/>
              <a:gd name="connsiteX1" fmla="*/ 30909 w 443033"/>
              <a:gd name="connsiteY1" fmla="*/ 376116 h 613088"/>
              <a:gd name="connsiteX2" fmla="*/ 61818 w 443033"/>
              <a:gd name="connsiteY2" fmla="*/ 249903 h 613088"/>
              <a:gd name="connsiteX3" fmla="*/ 77273 w 443033"/>
              <a:gd name="connsiteY3" fmla="*/ 182933 h 613088"/>
              <a:gd name="connsiteX4" fmla="*/ 92727 w 443033"/>
              <a:gd name="connsiteY4" fmla="*/ 128842 h 613088"/>
              <a:gd name="connsiteX5" fmla="*/ 100455 w 443033"/>
              <a:gd name="connsiteY5" fmla="*/ 110811 h 613088"/>
              <a:gd name="connsiteX6" fmla="*/ 115909 w 443033"/>
              <a:gd name="connsiteY6" fmla="*/ 82478 h 613088"/>
              <a:gd name="connsiteX7" fmla="*/ 131364 w 443033"/>
              <a:gd name="connsiteY7" fmla="*/ 59296 h 613088"/>
              <a:gd name="connsiteX8" fmla="*/ 146819 w 443033"/>
              <a:gd name="connsiteY8" fmla="*/ 46417 h 613088"/>
              <a:gd name="connsiteX9" fmla="*/ 163600 w 443033"/>
              <a:gd name="connsiteY9" fmla="*/ 28829 h 613088"/>
              <a:gd name="connsiteX10" fmla="*/ 179054 w 443033"/>
              <a:gd name="connsiteY10" fmla="*/ 20660 h 613088"/>
              <a:gd name="connsiteX11" fmla="*/ 182879 w 443033"/>
              <a:gd name="connsiteY11" fmla="*/ 12932 h 613088"/>
              <a:gd name="connsiteX12" fmla="*/ 208638 w 443033"/>
              <a:gd name="connsiteY12" fmla="*/ 2628 h 613088"/>
              <a:gd name="connsiteX13" fmla="*/ 228801 w 443033"/>
              <a:gd name="connsiteY13" fmla="*/ 8664 h 613088"/>
              <a:gd name="connsiteX14" fmla="*/ 260152 w 443033"/>
              <a:gd name="connsiteY14" fmla="*/ 52 h 613088"/>
              <a:gd name="connsiteX15" fmla="*/ 303940 w 443033"/>
              <a:gd name="connsiteY15" fmla="*/ 5205 h 613088"/>
              <a:gd name="connsiteX16" fmla="*/ 268322 w 443033"/>
              <a:gd name="connsiteY16" fmla="*/ 8666 h 613088"/>
              <a:gd name="connsiteX17" fmla="*/ 329699 w 443033"/>
              <a:gd name="connsiteY17" fmla="*/ 15507 h 613088"/>
              <a:gd name="connsiteX18" fmla="*/ 355456 w 443033"/>
              <a:gd name="connsiteY18" fmla="*/ 36114 h 613088"/>
              <a:gd name="connsiteX19" fmla="*/ 368335 w 443033"/>
              <a:gd name="connsiteY19" fmla="*/ 54145 h 613088"/>
              <a:gd name="connsiteX20" fmla="*/ 383790 w 443033"/>
              <a:gd name="connsiteY20" fmla="*/ 74751 h 613088"/>
              <a:gd name="connsiteX21" fmla="*/ 394093 w 443033"/>
              <a:gd name="connsiteY21" fmla="*/ 97933 h 613088"/>
              <a:gd name="connsiteX22" fmla="*/ 399245 w 443033"/>
              <a:gd name="connsiteY22" fmla="*/ 121115 h 613088"/>
              <a:gd name="connsiteX23" fmla="*/ 401820 w 443033"/>
              <a:gd name="connsiteY23" fmla="*/ 146873 h 613088"/>
              <a:gd name="connsiteX24" fmla="*/ 408663 w 443033"/>
              <a:gd name="connsiteY24" fmla="*/ 188970 h 613088"/>
              <a:gd name="connsiteX25" fmla="*/ 412124 w 443033"/>
              <a:gd name="connsiteY25" fmla="*/ 211265 h 613088"/>
              <a:gd name="connsiteX26" fmla="*/ 416391 w 443033"/>
              <a:gd name="connsiteY26" fmla="*/ 296267 h 613088"/>
              <a:gd name="connsiteX27" fmla="*/ 424118 w 443033"/>
              <a:gd name="connsiteY27" fmla="*/ 415196 h 613088"/>
              <a:gd name="connsiteX28" fmla="*/ 430154 w 443033"/>
              <a:gd name="connsiteY28" fmla="*/ 471421 h 613088"/>
              <a:gd name="connsiteX29" fmla="*/ 430153 w 443033"/>
              <a:gd name="connsiteY29" fmla="*/ 476571 h 613088"/>
              <a:gd name="connsiteX30" fmla="*/ 443033 w 443033"/>
              <a:gd name="connsiteY30" fmla="*/ 613088 h 613088"/>
              <a:gd name="connsiteX31" fmla="*/ 422427 w 443033"/>
              <a:gd name="connsiteY31" fmla="*/ 579603 h 613088"/>
              <a:gd name="connsiteX32" fmla="*/ 396669 w 443033"/>
              <a:gd name="connsiteY32" fmla="*/ 530663 h 613088"/>
              <a:gd name="connsiteX33" fmla="*/ 386367 w 443033"/>
              <a:gd name="connsiteY33" fmla="*/ 504905 h 613088"/>
              <a:gd name="connsiteX34" fmla="*/ 368336 w 443033"/>
              <a:gd name="connsiteY34" fmla="*/ 481723 h 613088"/>
              <a:gd name="connsiteX35" fmla="*/ 345153 w 443033"/>
              <a:gd name="connsiteY35" fmla="*/ 455965 h 613088"/>
              <a:gd name="connsiteX36" fmla="*/ 314244 w 443033"/>
              <a:gd name="connsiteY36" fmla="*/ 430208 h 613088"/>
              <a:gd name="connsiteX37" fmla="*/ 252425 w 443033"/>
              <a:gd name="connsiteY37" fmla="*/ 396722 h 613088"/>
              <a:gd name="connsiteX38" fmla="*/ 208637 w 443033"/>
              <a:gd name="connsiteY38" fmla="*/ 383844 h 613088"/>
              <a:gd name="connsiteX39" fmla="*/ 193183 w 443033"/>
              <a:gd name="connsiteY39" fmla="*/ 378692 h 613088"/>
              <a:gd name="connsiteX40" fmla="*/ 136515 w 443033"/>
              <a:gd name="connsiteY40" fmla="*/ 378692 h 613088"/>
              <a:gd name="connsiteX41" fmla="*/ 105606 w 443033"/>
              <a:gd name="connsiteY41" fmla="*/ 394147 h 613088"/>
              <a:gd name="connsiteX42" fmla="*/ 82424 w 443033"/>
              <a:gd name="connsiteY42" fmla="*/ 401875 h 613088"/>
              <a:gd name="connsiteX43" fmla="*/ 48940 w 443033"/>
              <a:gd name="connsiteY43" fmla="*/ 422480 h 613088"/>
              <a:gd name="connsiteX44" fmla="*/ 20606 w 443033"/>
              <a:gd name="connsiteY44" fmla="*/ 450813 h 613088"/>
              <a:gd name="connsiteX45" fmla="*/ 0 w 443033"/>
              <a:gd name="connsiteY45" fmla="*/ 473996 h 613088"/>
              <a:gd name="connsiteX0" fmla="*/ 0 w 443033"/>
              <a:gd name="connsiteY0" fmla="*/ 473996 h 613088"/>
              <a:gd name="connsiteX1" fmla="*/ 30909 w 443033"/>
              <a:gd name="connsiteY1" fmla="*/ 376116 h 613088"/>
              <a:gd name="connsiteX2" fmla="*/ 61818 w 443033"/>
              <a:gd name="connsiteY2" fmla="*/ 249903 h 613088"/>
              <a:gd name="connsiteX3" fmla="*/ 77273 w 443033"/>
              <a:gd name="connsiteY3" fmla="*/ 182933 h 613088"/>
              <a:gd name="connsiteX4" fmla="*/ 92727 w 443033"/>
              <a:gd name="connsiteY4" fmla="*/ 128842 h 613088"/>
              <a:gd name="connsiteX5" fmla="*/ 100455 w 443033"/>
              <a:gd name="connsiteY5" fmla="*/ 110811 h 613088"/>
              <a:gd name="connsiteX6" fmla="*/ 115909 w 443033"/>
              <a:gd name="connsiteY6" fmla="*/ 82478 h 613088"/>
              <a:gd name="connsiteX7" fmla="*/ 131364 w 443033"/>
              <a:gd name="connsiteY7" fmla="*/ 59296 h 613088"/>
              <a:gd name="connsiteX8" fmla="*/ 146819 w 443033"/>
              <a:gd name="connsiteY8" fmla="*/ 46417 h 613088"/>
              <a:gd name="connsiteX9" fmla="*/ 163600 w 443033"/>
              <a:gd name="connsiteY9" fmla="*/ 28829 h 613088"/>
              <a:gd name="connsiteX10" fmla="*/ 179054 w 443033"/>
              <a:gd name="connsiteY10" fmla="*/ 20660 h 613088"/>
              <a:gd name="connsiteX11" fmla="*/ 182879 w 443033"/>
              <a:gd name="connsiteY11" fmla="*/ 12932 h 613088"/>
              <a:gd name="connsiteX12" fmla="*/ 199585 w 443033"/>
              <a:gd name="connsiteY12" fmla="*/ 5646 h 613088"/>
              <a:gd name="connsiteX13" fmla="*/ 228801 w 443033"/>
              <a:gd name="connsiteY13" fmla="*/ 8664 h 613088"/>
              <a:gd name="connsiteX14" fmla="*/ 260152 w 443033"/>
              <a:gd name="connsiteY14" fmla="*/ 52 h 613088"/>
              <a:gd name="connsiteX15" fmla="*/ 303940 w 443033"/>
              <a:gd name="connsiteY15" fmla="*/ 5205 h 613088"/>
              <a:gd name="connsiteX16" fmla="*/ 268322 w 443033"/>
              <a:gd name="connsiteY16" fmla="*/ 8666 h 613088"/>
              <a:gd name="connsiteX17" fmla="*/ 329699 w 443033"/>
              <a:gd name="connsiteY17" fmla="*/ 15507 h 613088"/>
              <a:gd name="connsiteX18" fmla="*/ 355456 w 443033"/>
              <a:gd name="connsiteY18" fmla="*/ 36114 h 613088"/>
              <a:gd name="connsiteX19" fmla="*/ 368335 w 443033"/>
              <a:gd name="connsiteY19" fmla="*/ 54145 h 613088"/>
              <a:gd name="connsiteX20" fmla="*/ 383790 w 443033"/>
              <a:gd name="connsiteY20" fmla="*/ 74751 h 613088"/>
              <a:gd name="connsiteX21" fmla="*/ 394093 w 443033"/>
              <a:gd name="connsiteY21" fmla="*/ 97933 h 613088"/>
              <a:gd name="connsiteX22" fmla="*/ 399245 w 443033"/>
              <a:gd name="connsiteY22" fmla="*/ 121115 h 613088"/>
              <a:gd name="connsiteX23" fmla="*/ 401820 w 443033"/>
              <a:gd name="connsiteY23" fmla="*/ 146873 h 613088"/>
              <a:gd name="connsiteX24" fmla="*/ 408663 w 443033"/>
              <a:gd name="connsiteY24" fmla="*/ 188970 h 613088"/>
              <a:gd name="connsiteX25" fmla="*/ 412124 w 443033"/>
              <a:gd name="connsiteY25" fmla="*/ 211265 h 613088"/>
              <a:gd name="connsiteX26" fmla="*/ 416391 w 443033"/>
              <a:gd name="connsiteY26" fmla="*/ 296267 h 613088"/>
              <a:gd name="connsiteX27" fmla="*/ 424118 w 443033"/>
              <a:gd name="connsiteY27" fmla="*/ 415196 h 613088"/>
              <a:gd name="connsiteX28" fmla="*/ 430154 w 443033"/>
              <a:gd name="connsiteY28" fmla="*/ 471421 h 613088"/>
              <a:gd name="connsiteX29" fmla="*/ 430153 w 443033"/>
              <a:gd name="connsiteY29" fmla="*/ 476571 h 613088"/>
              <a:gd name="connsiteX30" fmla="*/ 443033 w 443033"/>
              <a:gd name="connsiteY30" fmla="*/ 613088 h 613088"/>
              <a:gd name="connsiteX31" fmla="*/ 422427 w 443033"/>
              <a:gd name="connsiteY31" fmla="*/ 579603 h 613088"/>
              <a:gd name="connsiteX32" fmla="*/ 396669 w 443033"/>
              <a:gd name="connsiteY32" fmla="*/ 530663 h 613088"/>
              <a:gd name="connsiteX33" fmla="*/ 386367 w 443033"/>
              <a:gd name="connsiteY33" fmla="*/ 504905 h 613088"/>
              <a:gd name="connsiteX34" fmla="*/ 368336 w 443033"/>
              <a:gd name="connsiteY34" fmla="*/ 481723 h 613088"/>
              <a:gd name="connsiteX35" fmla="*/ 345153 w 443033"/>
              <a:gd name="connsiteY35" fmla="*/ 455965 h 613088"/>
              <a:gd name="connsiteX36" fmla="*/ 314244 w 443033"/>
              <a:gd name="connsiteY36" fmla="*/ 430208 h 613088"/>
              <a:gd name="connsiteX37" fmla="*/ 252425 w 443033"/>
              <a:gd name="connsiteY37" fmla="*/ 396722 h 613088"/>
              <a:gd name="connsiteX38" fmla="*/ 208637 w 443033"/>
              <a:gd name="connsiteY38" fmla="*/ 383844 h 613088"/>
              <a:gd name="connsiteX39" fmla="*/ 193183 w 443033"/>
              <a:gd name="connsiteY39" fmla="*/ 378692 h 613088"/>
              <a:gd name="connsiteX40" fmla="*/ 136515 w 443033"/>
              <a:gd name="connsiteY40" fmla="*/ 378692 h 613088"/>
              <a:gd name="connsiteX41" fmla="*/ 105606 w 443033"/>
              <a:gd name="connsiteY41" fmla="*/ 394147 h 613088"/>
              <a:gd name="connsiteX42" fmla="*/ 82424 w 443033"/>
              <a:gd name="connsiteY42" fmla="*/ 401875 h 613088"/>
              <a:gd name="connsiteX43" fmla="*/ 48940 w 443033"/>
              <a:gd name="connsiteY43" fmla="*/ 422480 h 613088"/>
              <a:gd name="connsiteX44" fmla="*/ 20606 w 443033"/>
              <a:gd name="connsiteY44" fmla="*/ 450813 h 613088"/>
              <a:gd name="connsiteX45" fmla="*/ 0 w 443033"/>
              <a:gd name="connsiteY45" fmla="*/ 473996 h 613088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68322 w 443033"/>
              <a:gd name="connsiteY16" fmla="*/ 9571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9385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402705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8462 w 443033"/>
              <a:gd name="connsiteY31" fmla="*/ 568437 h 613993"/>
              <a:gd name="connsiteX32" fmla="*/ 402705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3033" h="613993">
                <a:moveTo>
                  <a:pt x="0" y="474901"/>
                </a:moveTo>
                <a:lnTo>
                  <a:pt x="30909" y="377021"/>
                </a:lnTo>
                <a:lnTo>
                  <a:pt x="61818" y="250808"/>
                </a:lnTo>
                <a:lnTo>
                  <a:pt x="77273" y="183838"/>
                </a:lnTo>
                <a:lnTo>
                  <a:pt x="92727" y="129747"/>
                </a:lnTo>
                <a:lnTo>
                  <a:pt x="100455" y="111716"/>
                </a:lnTo>
                <a:lnTo>
                  <a:pt x="115909" y="83383"/>
                </a:lnTo>
                <a:lnTo>
                  <a:pt x="131364" y="60201"/>
                </a:lnTo>
                <a:lnTo>
                  <a:pt x="146819" y="47322"/>
                </a:lnTo>
                <a:lnTo>
                  <a:pt x="163600" y="29734"/>
                </a:lnTo>
                <a:cubicBezTo>
                  <a:pt x="167893" y="28017"/>
                  <a:pt x="175841" y="24214"/>
                  <a:pt x="179054" y="21565"/>
                </a:cubicBezTo>
                <a:cubicBezTo>
                  <a:pt x="182267" y="18916"/>
                  <a:pt x="182020" y="18130"/>
                  <a:pt x="182879" y="13837"/>
                </a:cubicBezTo>
                <a:lnTo>
                  <a:pt x="199585" y="6551"/>
                </a:lnTo>
                <a:cubicBezTo>
                  <a:pt x="206454" y="6551"/>
                  <a:pt x="224743" y="1448"/>
                  <a:pt x="234837" y="516"/>
                </a:cubicBezTo>
                <a:cubicBezTo>
                  <a:pt x="244931" y="-416"/>
                  <a:pt x="248635" y="25"/>
                  <a:pt x="260152" y="957"/>
                </a:cubicBezTo>
                <a:cubicBezTo>
                  <a:pt x="271669" y="1889"/>
                  <a:pt x="301069" y="6183"/>
                  <a:pt x="303940" y="6110"/>
                </a:cubicBezTo>
                <a:cubicBezTo>
                  <a:pt x="306811" y="6037"/>
                  <a:pt x="273083" y="-1200"/>
                  <a:pt x="277376" y="517"/>
                </a:cubicBezTo>
                <a:cubicBezTo>
                  <a:pt x="281669" y="2234"/>
                  <a:pt x="306517" y="11261"/>
                  <a:pt x="329699" y="16412"/>
                </a:cubicBezTo>
                <a:lnTo>
                  <a:pt x="355456" y="37019"/>
                </a:lnTo>
                <a:lnTo>
                  <a:pt x="368335" y="55050"/>
                </a:lnTo>
                <a:lnTo>
                  <a:pt x="383790" y="75656"/>
                </a:lnTo>
                <a:lnTo>
                  <a:pt x="394093" y="98838"/>
                </a:lnTo>
                <a:lnTo>
                  <a:pt x="399245" y="122020"/>
                </a:lnTo>
                <a:lnTo>
                  <a:pt x="401820" y="147778"/>
                </a:lnTo>
                <a:lnTo>
                  <a:pt x="408663" y="189875"/>
                </a:lnTo>
                <a:lnTo>
                  <a:pt x="412124" y="212170"/>
                </a:lnTo>
                <a:lnTo>
                  <a:pt x="416391" y="297172"/>
                </a:lnTo>
                <a:lnTo>
                  <a:pt x="424118" y="416101"/>
                </a:lnTo>
                <a:cubicBezTo>
                  <a:pt x="425835" y="423828"/>
                  <a:pt x="429148" y="462097"/>
                  <a:pt x="430154" y="472326"/>
                </a:cubicBezTo>
                <a:cubicBezTo>
                  <a:pt x="431160" y="482555"/>
                  <a:pt x="430153" y="471285"/>
                  <a:pt x="430153" y="477476"/>
                </a:cubicBezTo>
                <a:lnTo>
                  <a:pt x="443033" y="613993"/>
                </a:lnTo>
                <a:lnTo>
                  <a:pt x="428462" y="568437"/>
                </a:lnTo>
                <a:lnTo>
                  <a:pt x="402705" y="531568"/>
                </a:lnTo>
                <a:lnTo>
                  <a:pt x="386367" y="505810"/>
                </a:lnTo>
                <a:lnTo>
                  <a:pt x="368336" y="482628"/>
                </a:lnTo>
                <a:lnTo>
                  <a:pt x="345153" y="456870"/>
                </a:lnTo>
                <a:lnTo>
                  <a:pt x="314244" y="431113"/>
                </a:lnTo>
                <a:lnTo>
                  <a:pt x="252425" y="397627"/>
                </a:lnTo>
                <a:lnTo>
                  <a:pt x="208637" y="384749"/>
                </a:lnTo>
                <a:lnTo>
                  <a:pt x="193183" y="379597"/>
                </a:lnTo>
                <a:lnTo>
                  <a:pt x="136515" y="379597"/>
                </a:lnTo>
                <a:lnTo>
                  <a:pt x="105606" y="395052"/>
                </a:lnTo>
                <a:lnTo>
                  <a:pt x="82424" y="402780"/>
                </a:lnTo>
                <a:lnTo>
                  <a:pt x="48940" y="423385"/>
                </a:lnTo>
                <a:lnTo>
                  <a:pt x="20606" y="451718"/>
                </a:lnTo>
                <a:lnTo>
                  <a:pt x="0" y="4749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73EEF756-EE37-4C27-AFED-84C65015BF12}"/>
              </a:ext>
            </a:extLst>
          </p:cNvPr>
          <p:cNvSpPr/>
          <p:nvPr/>
        </p:nvSpPr>
        <p:spPr>
          <a:xfrm>
            <a:off x="3687840" y="3381618"/>
            <a:ext cx="730537" cy="1124942"/>
          </a:xfrm>
          <a:custGeom>
            <a:avLst/>
            <a:gdLst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8531 w 739366"/>
              <a:gd name="connsiteY16" fmla="*/ 15090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08229 w 739366"/>
              <a:gd name="connsiteY23" fmla="*/ 96570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08229 w 739366"/>
              <a:gd name="connsiteY23" fmla="*/ 96570 h 1128666"/>
              <a:gd name="connsiteX24" fmla="*/ 168998 w 739366"/>
              <a:gd name="connsiteY24" fmla="*/ 129767 h 1128666"/>
              <a:gd name="connsiteX25" fmla="*/ 181069 w 739366"/>
              <a:gd name="connsiteY25" fmla="*/ 132784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23318 w 739366"/>
              <a:gd name="connsiteY23" fmla="*/ 108641 h 1128666"/>
              <a:gd name="connsiteX24" fmla="*/ 168998 w 739366"/>
              <a:gd name="connsiteY24" fmla="*/ 129767 h 1128666"/>
              <a:gd name="connsiteX25" fmla="*/ 181069 w 739366"/>
              <a:gd name="connsiteY25" fmla="*/ 132784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23318 w 739366"/>
              <a:gd name="connsiteY23" fmla="*/ 108641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108641 w 739366"/>
              <a:gd name="connsiteY47" fmla="*/ 884223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90535 w 739366"/>
              <a:gd name="connsiteY46" fmla="*/ 857062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105624 w 739366"/>
              <a:gd name="connsiteY46" fmla="*/ 848008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9232 w 739366"/>
              <a:gd name="connsiteY43" fmla="*/ 775580 h 1128666"/>
              <a:gd name="connsiteX44" fmla="*/ 57338 w 739366"/>
              <a:gd name="connsiteY44" fmla="*/ 817830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68997 w 739366"/>
              <a:gd name="connsiteY25" fmla="*/ 144856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6858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41014 w 739366"/>
              <a:gd name="connsiteY54" fmla="*/ 1086416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15089 w 739366"/>
              <a:gd name="connsiteY41" fmla="*/ 666939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41014 w 739366"/>
              <a:gd name="connsiteY54" fmla="*/ 1086416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15089 w 736348"/>
              <a:gd name="connsiteY42" fmla="*/ 721260 h 1128666"/>
              <a:gd name="connsiteX43" fmla="*/ 36214 w 736348"/>
              <a:gd name="connsiteY43" fmla="*/ 775580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36214 w 736348"/>
              <a:gd name="connsiteY43" fmla="*/ 775580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62962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62962 w 736348"/>
              <a:gd name="connsiteY78" fmla="*/ 543208 h 1128666"/>
              <a:gd name="connsiteX79" fmla="*/ 153909 w 736348"/>
              <a:gd name="connsiteY79" fmla="*/ 497941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30178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57338 w 736348"/>
              <a:gd name="connsiteY30" fmla="*/ 298765 h 1128666"/>
              <a:gd name="connsiteX31" fmla="*/ 33196 w 736348"/>
              <a:gd name="connsiteY31" fmla="*/ 331962 h 1128666"/>
              <a:gd name="connsiteX32" fmla="*/ 30178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57338 w 736348"/>
              <a:gd name="connsiteY30" fmla="*/ 298765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65568 w 736348"/>
              <a:gd name="connsiteY72" fmla="*/ 805759 h 1128666"/>
              <a:gd name="connsiteX73" fmla="*/ 262550 w 736348"/>
              <a:gd name="connsiteY73" fmla="*/ 760492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603564 w 736348"/>
              <a:gd name="connsiteY92" fmla="*/ 235391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30724 w 736348"/>
              <a:gd name="connsiteY93" fmla="*/ 244444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30724 w 736348"/>
              <a:gd name="connsiteY93" fmla="*/ 244444 h 1128666"/>
              <a:gd name="connsiteX94" fmla="*/ 648832 w 736348"/>
              <a:gd name="connsiteY94" fmla="*/ 25651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8832 w 736348"/>
              <a:gd name="connsiteY94" fmla="*/ 25651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36761 w 736348"/>
              <a:gd name="connsiteY94" fmla="*/ 277640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4154 w 736348"/>
              <a:gd name="connsiteY90" fmla="*/ 205213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24142 w 736348"/>
              <a:gd name="connsiteY32" fmla="*/ 383264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24142 w 736348"/>
              <a:gd name="connsiteY32" fmla="*/ 383264 h 1128666"/>
              <a:gd name="connsiteX33" fmla="*/ 9053 w 736348"/>
              <a:gd name="connsiteY33" fmla="*/ 404389 h 1128666"/>
              <a:gd name="connsiteX34" fmla="*/ 6035 w 736348"/>
              <a:gd name="connsiteY34" fmla="*/ 431549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3687 w 737018"/>
              <a:gd name="connsiteY35" fmla="*/ 458709 h 1128666"/>
              <a:gd name="connsiteX36" fmla="*/ 9723 w 737018"/>
              <a:gd name="connsiteY36" fmla="*/ 497941 h 1128666"/>
              <a:gd name="connsiteX37" fmla="*/ 670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3687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82150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6884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42919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61025 w 737018"/>
              <a:gd name="connsiteY30" fmla="*/ 292729 h 1128666"/>
              <a:gd name="connsiteX31" fmla="*/ 42919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2550 w 736348"/>
              <a:gd name="connsiteY21" fmla="*/ 69410 h 1128666"/>
              <a:gd name="connsiteX22" fmla="*/ 238408 w 736348"/>
              <a:gd name="connsiteY22" fmla="*/ 84500 h 1128666"/>
              <a:gd name="connsiteX23" fmla="*/ 214264 w 736348"/>
              <a:gd name="connsiteY23" fmla="*/ 114677 h 1128666"/>
              <a:gd name="connsiteX24" fmla="*/ 184086 w 736348"/>
              <a:gd name="connsiteY24" fmla="*/ 138820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102606 w 736348"/>
              <a:gd name="connsiteY28" fmla="*/ 238409 h 1128666"/>
              <a:gd name="connsiteX29" fmla="*/ 81480 w 736348"/>
              <a:gd name="connsiteY29" fmla="*/ 256516 h 1128666"/>
              <a:gd name="connsiteX30" fmla="*/ 60355 w 736348"/>
              <a:gd name="connsiteY30" fmla="*/ 292729 h 1128666"/>
              <a:gd name="connsiteX31" fmla="*/ 42249 w 736348"/>
              <a:gd name="connsiteY31" fmla="*/ 337998 h 1128666"/>
              <a:gd name="connsiteX32" fmla="*/ 24142 w 736348"/>
              <a:gd name="connsiteY32" fmla="*/ 383264 h 1128666"/>
              <a:gd name="connsiteX33" fmla="*/ 24142 w 736348"/>
              <a:gd name="connsiteY33" fmla="*/ 392318 h 1128666"/>
              <a:gd name="connsiteX34" fmla="*/ 21124 w 736348"/>
              <a:gd name="connsiteY34" fmla="*/ 425513 h 1128666"/>
              <a:gd name="connsiteX35" fmla="*/ 15089 w 736348"/>
              <a:gd name="connsiteY35" fmla="*/ 458709 h 1128666"/>
              <a:gd name="connsiteX36" fmla="*/ 9053 w 736348"/>
              <a:gd name="connsiteY36" fmla="*/ 497941 h 1128666"/>
              <a:gd name="connsiteX37" fmla="*/ 9053 w 736348"/>
              <a:gd name="connsiteY37" fmla="*/ 546226 h 1128666"/>
              <a:gd name="connsiteX38" fmla="*/ 6035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224 w 730537"/>
              <a:gd name="connsiteY40" fmla="*/ 627707 h 1128666"/>
              <a:gd name="connsiteX41" fmla="*/ 6260 w 730537"/>
              <a:gd name="connsiteY41" fmla="*/ 666939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224 w 730537"/>
              <a:gd name="connsiteY40" fmla="*/ 627707 h 1128666"/>
              <a:gd name="connsiteX41" fmla="*/ 24367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24367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8688 w 730537"/>
              <a:gd name="connsiteY45" fmla="*/ 823865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69634 w 730537"/>
              <a:gd name="connsiteY45" fmla="*/ 814812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14901 w 730537"/>
              <a:gd name="connsiteY47" fmla="*/ 878188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0525 w 730537"/>
              <a:gd name="connsiteY51" fmla="*/ 1004935 h 1128666"/>
              <a:gd name="connsiteX52" fmla="*/ 256740 w 730537"/>
              <a:gd name="connsiteY52" fmla="*/ 1017007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17007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23042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23042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16595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9299 w 730537"/>
              <a:gd name="connsiteY53" fmla="*/ 1046076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9299 w 730537"/>
              <a:gd name="connsiteY53" fmla="*/ 1046076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24218 w 730537"/>
              <a:gd name="connsiteY58" fmla="*/ 1119141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93366 w 730537"/>
              <a:gd name="connsiteY75" fmla="*/ 697117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63187 w 730537"/>
              <a:gd name="connsiteY81" fmla="*/ 386280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63187 w 730537"/>
              <a:gd name="connsiteY81" fmla="*/ 386280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47296 w 730537"/>
              <a:gd name="connsiteY26" fmla="*/ 184559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8420 w 730537"/>
              <a:gd name="connsiteY25" fmla="*/ 155654 h 1119708"/>
              <a:gd name="connsiteX26" fmla="*/ 147296 w 730537"/>
              <a:gd name="connsiteY26" fmla="*/ 184559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8420 w 730537"/>
              <a:gd name="connsiteY25" fmla="*/ 155654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8424 w 730537"/>
              <a:gd name="connsiteY81" fmla="*/ 400567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48570 w 730537"/>
              <a:gd name="connsiteY80" fmla="*/ 439329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48570 w 730537"/>
              <a:gd name="connsiteY80" fmla="*/ 439329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89584 w 730537"/>
              <a:gd name="connsiteY89" fmla="*/ 209338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89584 w 730537"/>
              <a:gd name="connsiteY89" fmla="*/ 209338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91966 w 730537"/>
              <a:gd name="connsiteY89" fmla="*/ 214101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11554 h 1124942"/>
              <a:gd name="connsiteX89" fmla="*/ 491966 w 730537"/>
              <a:gd name="connsiteY89" fmla="*/ 214101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730537" h="1124942">
                <a:moveTo>
                  <a:pt x="710685" y="296857"/>
                </a:moveTo>
                <a:lnTo>
                  <a:pt x="730537" y="246660"/>
                </a:lnTo>
                <a:lnTo>
                  <a:pt x="730537" y="204411"/>
                </a:lnTo>
                <a:lnTo>
                  <a:pt x="727519" y="186304"/>
                </a:lnTo>
                <a:lnTo>
                  <a:pt x="715448" y="159143"/>
                </a:lnTo>
                <a:lnTo>
                  <a:pt x="688288" y="131983"/>
                </a:lnTo>
                <a:lnTo>
                  <a:pt x="676216" y="107840"/>
                </a:lnTo>
                <a:lnTo>
                  <a:pt x="661127" y="92751"/>
                </a:lnTo>
                <a:lnTo>
                  <a:pt x="649056" y="71627"/>
                </a:lnTo>
                <a:lnTo>
                  <a:pt x="609824" y="47485"/>
                </a:lnTo>
                <a:lnTo>
                  <a:pt x="579646" y="32395"/>
                </a:lnTo>
                <a:lnTo>
                  <a:pt x="552486" y="23342"/>
                </a:lnTo>
                <a:lnTo>
                  <a:pt x="540414" y="11270"/>
                </a:lnTo>
                <a:lnTo>
                  <a:pt x="510874" y="0"/>
                </a:lnTo>
                <a:lnTo>
                  <a:pt x="483076" y="5234"/>
                </a:lnTo>
                <a:lnTo>
                  <a:pt x="449880" y="5234"/>
                </a:lnTo>
                <a:lnTo>
                  <a:pt x="413667" y="8253"/>
                </a:lnTo>
                <a:lnTo>
                  <a:pt x="374434" y="23341"/>
                </a:lnTo>
                <a:lnTo>
                  <a:pt x="341238" y="29377"/>
                </a:lnTo>
                <a:lnTo>
                  <a:pt x="305025" y="41448"/>
                </a:lnTo>
                <a:lnTo>
                  <a:pt x="274846" y="62573"/>
                </a:lnTo>
                <a:cubicBezTo>
                  <a:pt x="266798" y="68106"/>
                  <a:pt x="260763" y="75650"/>
                  <a:pt x="256739" y="74644"/>
                </a:cubicBezTo>
                <a:lnTo>
                  <a:pt x="232597" y="89734"/>
                </a:lnTo>
                <a:lnTo>
                  <a:pt x="208453" y="113875"/>
                </a:lnTo>
                <a:cubicBezTo>
                  <a:pt x="195376" y="124941"/>
                  <a:pt x="186138" y="137409"/>
                  <a:pt x="178275" y="144054"/>
                </a:cubicBezTo>
                <a:cubicBezTo>
                  <a:pt x="170412" y="150699"/>
                  <a:pt x="168027" y="147313"/>
                  <a:pt x="161276" y="153745"/>
                </a:cubicBezTo>
                <a:cubicBezTo>
                  <a:pt x="154525" y="160177"/>
                  <a:pt x="151854" y="170578"/>
                  <a:pt x="137771" y="182649"/>
                </a:cubicBezTo>
                <a:cubicBezTo>
                  <a:pt x="127712" y="191703"/>
                  <a:pt x="118712" y="200281"/>
                  <a:pt x="111883" y="210447"/>
                </a:cubicBezTo>
                <a:cubicBezTo>
                  <a:pt x="105054" y="220613"/>
                  <a:pt x="105848" y="233584"/>
                  <a:pt x="96795" y="243643"/>
                </a:cubicBezTo>
                <a:lnTo>
                  <a:pt x="78050" y="266513"/>
                </a:lnTo>
                <a:lnTo>
                  <a:pt x="54544" y="297963"/>
                </a:lnTo>
                <a:lnTo>
                  <a:pt x="36438" y="343232"/>
                </a:lnTo>
                <a:cubicBezTo>
                  <a:pt x="31408" y="353291"/>
                  <a:pt x="23730" y="379445"/>
                  <a:pt x="20712" y="388498"/>
                </a:cubicBezTo>
                <a:cubicBezTo>
                  <a:pt x="17694" y="397551"/>
                  <a:pt x="21349" y="383469"/>
                  <a:pt x="18331" y="397552"/>
                </a:cubicBezTo>
                <a:lnTo>
                  <a:pt x="15313" y="430747"/>
                </a:lnTo>
                <a:lnTo>
                  <a:pt x="9278" y="463943"/>
                </a:lnTo>
                <a:lnTo>
                  <a:pt x="3242" y="503175"/>
                </a:lnTo>
                <a:cubicBezTo>
                  <a:pt x="224" y="519270"/>
                  <a:pt x="3745" y="538886"/>
                  <a:pt x="3242" y="551460"/>
                </a:cubicBezTo>
                <a:cubicBezTo>
                  <a:pt x="2739" y="564034"/>
                  <a:pt x="727" y="568562"/>
                  <a:pt x="224" y="578621"/>
                </a:cubicBezTo>
                <a:cubicBezTo>
                  <a:pt x="-279" y="588680"/>
                  <a:pt x="225" y="602764"/>
                  <a:pt x="225" y="611817"/>
                </a:cubicBezTo>
                <a:cubicBezTo>
                  <a:pt x="225" y="618858"/>
                  <a:pt x="9277" y="627644"/>
                  <a:pt x="9277" y="634685"/>
                </a:cubicBezTo>
                <a:cubicBezTo>
                  <a:pt x="9490" y="648187"/>
                  <a:pt x="9702" y="661689"/>
                  <a:pt x="9915" y="675191"/>
                </a:cubicBezTo>
                <a:lnTo>
                  <a:pt x="33420" y="738565"/>
                </a:lnTo>
                <a:lnTo>
                  <a:pt x="57398" y="775415"/>
                </a:lnTo>
                <a:lnTo>
                  <a:pt x="63598" y="810992"/>
                </a:lnTo>
                <a:lnTo>
                  <a:pt x="87104" y="834499"/>
                </a:lnTo>
                <a:lnTo>
                  <a:pt x="99813" y="865314"/>
                </a:lnTo>
                <a:lnTo>
                  <a:pt x="114901" y="883422"/>
                </a:lnTo>
                <a:lnTo>
                  <a:pt x="136027" y="910580"/>
                </a:lnTo>
                <a:lnTo>
                  <a:pt x="181294" y="958866"/>
                </a:lnTo>
                <a:lnTo>
                  <a:pt x="217507" y="995080"/>
                </a:lnTo>
                <a:lnTo>
                  <a:pt x="229579" y="1007151"/>
                </a:lnTo>
                <a:lnTo>
                  <a:pt x="256740" y="1028276"/>
                </a:lnTo>
                <a:lnTo>
                  <a:pt x="289299" y="1051310"/>
                </a:lnTo>
                <a:lnTo>
                  <a:pt x="339328" y="1079744"/>
                </a:lnTo>
                <a:lnTo>
                  <a:pt x="395559" y="1112775"/>
                </a:lnTo>
                <a:lnTo>
                  <a:pt x="437808" y="1121829"/>
                </a:lnTo>
                <a:cubicBezTo>
                  <a:pt x="460945" y="1127864"/>
                  <a:pt x="461377" y="1123267"/>
                  <a:pt x="490550" y="1123266"/>
                </a:cubicBezTo>
                <a:lnTo>
                  <a:pt x="524218" y="1124375"/>
                </a:lnTo>
                <a:lnTo>
                  <a:pt x="558521" y="1103722"/>
                </a:lnTo>
                <a:lnTo>
                  <a:pt x="567575" y="1103722"/>
                </a:lnTo>
                <a:lnTo>
                  <a:pt x="564557" y="1079579"/>
                </a:lnTo>
                <a:lnTo>
                  <a:pt x="546450" y="1061472"/>
                </a:lnTo>
                <a:lnTo>
                  <a:pt x="507218" y="1034312"/>
                </a:lnTo>
                <a:lnTo>
                  <a:pt x="498165" y="1028276"/>
                </a:lnTo>
                <a:lnTo>
                  <a:pt x="471005" y="1013187"/>
                </a:lnTo>
                <a:lnTo>
                  <a:pt x="434791" y="995080"/>
                </a:lnTo>
                <a:lnTo>
                  <a:pt x="425737" y="973955"/>
                </a:lnTo>
                <a:lnTo>
                  <a:pt x="371417" y="943777"/>
                </a:lnTo>
                <a:lnTo>
                  <a:pt x="332185" y="895491"/>
                </a:lnTo>
                <a:lnTo>
                  <a:pt x="297716" y="860551"/>
                </a:lnTo>
                <a:lnTo>
                  <a:pt x="277865" y="826082"/>
                </a:lnTo>
                <a:lnTo>
                  <a:pt x="259757" y="810993"/>
                </a:lnTo>
                <a:lnTo>
                  <a:pt x="244668" y="786851"/>
                </a:lnTo>
                <a:lnTo>
                  <a:pt x="226561" y="765726"/>
                </a:lnTo>
                <a:lnTo>
                  <a:pt x="188604" y="707113"/>
                </a:lnTo>
                <a:lnTo>
                  <a:pt x="163351" y="651520"/>
                </a:lnTo>
                <a:lnTo>
                  <a:pt x="154133" y="596727"/>
                </a:lnTo>
                <a:lnTo>
                  <a:pt x="139044" y="551460"/>
                </a:lnTo>
                <a:lnTo>
                  <a:pt x="136027" y="491103"/>
                </a:lnTo>
                <a:lnTo>
                  <a:pt x="148570" y="444563"/>
                </a:lnTo>
                <a:lnTo>
                  <a:pt x="158424" y="405801"/>
                </a:lnTo>
                <a:lnTo>
                  <a:pt x="180022" y="354029"/>
                </a:lnTo>
                <a:lnTo>
                  <a:pt x="205436" y="316070"/>
                </a:lnTo>
                <a:lnTo>
                  <a:pt x="229579" y="285892"/>
                </a:lnTo>
                <a:cubicBezTo>
                  <a:pt x="247686" y="274827"/>
                  <a:pt x="271827" y="254707"/>
                  <a:pt x="283898" y="246660"/>
                </a:cubicBezTo>
                <a:lnTo>
                  <a:pt x="344257" y="219500"/>
                </a:lnTo>
                <a:lnTo>
                  <a:pt x="398578" y="210446"/>
                </a:lnTo>
                <a:lnTo>
                  <a:pt x="431772" y="211554"/>
                </a:lnTo>
                <a:lnTo>
                  <a:pt x="491966" y="214101"/>
                </a:lnTo>
                <a:cubicBezTo>
                  <a:pt x="507055" y="226172"/>
                  <a:pt x="515742" y="225140"/>
                  <a:pt x="525325" y="228554"/>
                </a:cubicBezTo>
                <a:cubicBezTo>
                  <a:pt x="534909" y="231969"/>
                  <a:pt x="536390" y="230564"/>
                  <a:pt x="549467" y="234588"/>
                </a:cubicBezTo>
                <a:lnTo>
                  <a:pt x="591717" y="249678"/>
                </a:lnTo>
                <a:lnTo>
                  <a:pt x="618877" y="261749"/>
                </a:lnTo>
                <a:lnTo>
                  <a:pt x="636987" y="273820"/>
                </a:lnTo>
                <a:lnTo>
                  <a:pt x="672561" y="290820"/>
                </a:lnTo>
                <a:lnTo>
                  <a:pt x="710685" y="2968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1194C85A-5FCD-4840-BA1F-91876C988817}"/>
              </a:ext>
            </a:extLst>
          </p:cNvPr>
          <p:cNvSpPr/>
          <p:nvPr/>
        </p:nvSpPr>
        <p:spPr>
          <a:xfrm>
            <a:off x="4741751" y="3489188"/>
            <a:ext cx="835741" cy="884903"/>
          </a:xfrm>
          <a:custGeom>
            <a:avLst/>
            <a:gdLst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53961 w 840658"/>
              <a:gd name="connsiteY87" fmla="*/ 9832 h 882445"/>
              <a:gd name="connsiteX88" fmla="*/ 287593 w 840658"/>
              <a:gd name="connsiteY88" fmla="*/ 14748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49045 w 840658"/>
              <a:gd name="connsiteY87" fmla="*/ 2458 h 882445"/>
              <a:gd name="connsiteX88" fmla="*/ 287593 w 840658"/>
              <a:gd name="connsiteY88" fmla="*/ 14748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49045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49045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49045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39212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39212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8929 w 840658"/>
              <a:gd name="connsiteY78" fmla="*/ 68826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53846 w 840658"/>
              <a:gd name="connsiteY78" fmla="*/ 63910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53846 w 840658"/>
              <a:gd name="connsiteY78" fmla="*/ 63910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31954 w 840658"/>
              <a:gd name="connsiteY95" fmla="*/ 145026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4077 w 840658"/>
              <a:gd name="connsiteY93" fmla="*/ 115529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57083 w 840658"/>
              <a:gd name="connsiteY75" fmla="*/ 179438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33283 w 840658"/>
              <a:gd name="connsiteY68" fmla="*/ 425245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35741 w 840658"/>
              <a:gd name="connsiteY67" fmla="*/ 457200 h 882445"/>
              <a:gd name="connsiteX68" fmla="*/ 833283 w 840658"/>
              <a:gd name="connsiteY68" fmla="*/ 425245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2226 h 882445"/>
              <a:gd name="connsiteX64" fmla="*/ 828367 w 835741"/>
              <a:gd name="connsiteY64" fmla="*/ 560439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2226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683341 w 835741"/>
              <a:gd name="connsiteY58" fmla="*/ 774289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54742 w 835741"/>
              <a:gd name="connsiteY53" fmla="*/ 872613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7529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54742 w 835741"/>
              <a:gd name="connsiteY53" fmla="*/ 872613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120445 w 835741"/>
              <a:gd name="connsiteY44" fmla="*/ 744794 h 884903"/>
              <a:gd name="connsiteX45" fmla="*/ 108154 w 835741"/>
              <a:gd name="connsiteY45" fmla="*/ 776748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120445 w 835741"/>
              <a:gd name="connsiteY44" fmla="*/ 744794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30161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30161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8090 w 835741"/>
              <a:gd name="connsiteY27" fmla="*/ 469490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690716 w 835741"/>
              <a:gd name="connsiteY26" fmla="*/ 442452 h 884903"/>
              <a:gd name="connsiteX27" fmla="*/ 698090 w 835741"/>
              <a:gd name="connsiteY27" fmla="*/ 469490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67812 w 835741"/>
              <a:gd name="connsiteY32" fmla="*/ 621891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7812 w 835741"/>
              <a:gd name="connsiteY32" fmla="*/ 621891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72728 w 835741"/>
              <a:gd name="connsiteY32" fmla="*/ 616975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72728 w 835741"/>
              <a:gd name="connsiteY32" fmla="*/ 616975 h 884903"/>
              <a:gd name="connsiteX33" fmla="*/ 548148 w 835741"/>
              <a:gd name="connsiteY33" fmla="*/ 626806 h 884903"/>
              <a:gd name="connsiteX34" fmla="*/ 508819 w 835741"/>
              <a:gd name="connsiteY34" fmla="*/ 641555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08819 w 835741"/>
              <a:gd name="connsiteY34" fmla="*/ 641555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8425 w 835741"/>
              <a:gd name="connsiteY28" fmla="*/ 513736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101965 w 835741"/>
              <a:gd name="connsiteY44" fmla="*/ 749622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6378 w 835741"/>
              <a:gd name="connsiteY43" fmla="*/ 717667 h 884903"/>
              <a:gd name="connsiteX44" fmla="*/ 101965 w 835741"/>
              <a:gd name="connsiteY44" fmla="*/ 749622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6378 w 835741"/>
              <a:gd name="connsiteY43" fmla="*/ 717667 h 884903"/>
              <a:gd name="connsiteX44" fmla="*/ 101965 w 835741"/>
              <a:gd name="connsiteY44" fmla="*/ 749622 h 884903"/>
              <a:gd name="connsiteX45" fmla="*/ 111622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6378 w 835741"/>
              <a:gd name="connsiteY43" fmla="*/ 717667 h 884903"/>
              <a:gd name="connsiteX44" fmla="*/ 101965 w 835741"/>
              <a:gd name="connsiteY44" fmla="*/ 749622 h 884903"/>
              <a:gd name="connsiteX45" fmla="*/ 111622 w 835741"/>
              <a:gd name="connsiteY45" fmla="*/ 791497 h 884903"/>
              <a:gd name="connsiteX46" fmla="*/ 110612 w 835741"/>
              <a:gd name="connsiteY46" fmla="*/ 824725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835741" h="884903">
                <a:moveTo>
                  <a:pt x="9832" y="194187"/>
                </a:moveTo>
                <a:lnTo>
                  <a:pt x="0" y="228600"/>
                </a:lnTo>
                <a:lnTo>
                  <a:pt x="9832" y="250723"/>
                </a:lnTo>
                <a:lnTo>
                  <a:pt x="24580" y="258097"/>
                </a:lnTo>
                <a:lnTo>
                  <a:pt x="24580" y="258097"/>
                </a:lnTo>
                <a:cubicBezTo>
                  <a:pt x="47667" y="273488"/>
                  <a:pt x="40436" y="266578"/>
                  <a:pt x="49161" y="275303"/>
                </a:cubicBezTo>
                <a:lnTo>
                  <a:pt x="68825" y="280219"/>
                </a:lnTo>
                <a:lnTo>
                  <a:pt x="95864" y="272845"/>
                </a:lnTo>
                <a:lnTo>
                  <a:pt x="122903" y="270387"/>
                </a:lnTo>
                <a:lnTo>
                  <a:pt x="152400" y="250723"/>
                </a:lnTo>
                <a:lnTo>
                  <a:pt x="196645" y="235974"/>
                </a:lnTo>
                <a:lnTo>
                  <a:pt x="233516" y="226142"/>
                </a:lnTo>
                <a:lnTo>
                  <a:pt x="263012" y="216310"/>
                </a:lnTo>
                <a:lnTo>
                  <a:pt x="312174" y="206477"/>
                </a:lnTo>
                <a:lnTo>
                  <a:pt x="356419" y="201561"/>
                </a:lnTo>
                <a:lnTo>
                  <a:pt x="405580" y="201561"/>
                </a:lnTo>
                <a:lnTo>
                  <a:pt x="447367" y="201561"/>
                </a:lnTo>
                <a:lnTo>
                  <a:pt x="503903" y="211393"/>
                </a:lnTo>
                <a:lnTo>
                  <a:pt x="543232" y="221226"/>
                </a:lnTo>
                <a:lnTo>
                  <a:pt x="582561" y="235974"/>
                </a:lnTo>
                <a:lnTo>
                  <a:pt x="597309" y="243348"/>
                </a:lnTo>
                <a:lnTo>
                  <a:pt x="631722" y="265471"/>
                </a:lnTo>
                <a:lnTo>
                  <a:pt x="651387" y="285135"/>
                </a:lnTo>
                <a:lnTo>
                  <a:pt x="673509" y="312174"/>
                </a:lnTo>
                <a:lnTo>
                  <a:pt x="685800" y="346587"/>
                </a:lnTo>
                <a:lnTo>
                  <a:pt x="690716" y="385916"/>
                </a:lnTo>
                <a:lnTo>
                  <a:pt x="690716" y="442452"/>
                </a:lnTo>
                <a:lnTo>
                  <a:pt x="688258" y="474407"/>
                </a:lnTo>
                <a:lnTo>
                  <a:pt x="673509" y="511278"/>
                </a:lnTo>
                <a:lnTo>
                  <a:pt x="653845" y="540774"/>
                </a:lnTo>
                <a:lnTo>
                  <a:pt x="626805" y="567813"/>
                </a:lnTo>
                <a:lnTo>
                  <a:pt x="594851" y="592394"/>
                </a:lnTo>
                <a:cubicBezTo>
                  <a:pt x="589935" y="596491"/>
                  <a:pt x="570679" y="608782"/>
                  <a:pt x="562895" y="614517"/>
                </a:cubicBezTo>
                <a:cubicBezTo>
                  <a:pt x="555111" y="620252"/>
                  <a:pt x="558800" y="622709"/>
                  <a:pt x="548148" y="626806"/>
                </a:cubicBezTo>
                <a:lnTo>
                  <a:pt x="513735" y="648929"/>
                </a:lnTo>
                <a:lnTo>
                  <a:pt x="462116" y="663677"/>
                </a:lnTo>
                <a:lnTo>
                  <a:pt x="422787" y="680884"/>
                </a:lnTo>
                <a:lnTo>
                  <a:pt x="356419" y="685800"/>
                </a:lnTo>
                <a:lnTo>
                  <a:pt x="317090" y="690716"/>
                </a:lnTo>
                <a:cubicBezTo>
                  <a:pt x="296692" y="700914"/>
                  <a:pt x="299838" y="688257"/>
                  <a:pt x="290051" y="688257"/>
                </a:cubicBezTo>
                <a:lnTo>
                  <a:pt x="235974" y="690716"/>
                </a:lnTo>
                <a:lnTo>
                  <a:pt x="189271" y="700548"/>
                </a:lnTo>
                <a:lnTo>
                  <a:pt x="167148" y="705465"/>
                </a:lnTo>
                <a:lnTo>
                  <a:pt x="136378" y="717667"/>
                </a:lnTo>
                <a:lnTo>
                  <a:pt x="101965" y="749622"/>
                </a:lnTo>
                <a:lnTo>
                  <a:pt x="111622" y="791497"/>
                </a:lnTo>
                <a:cubicBezTo>
                  <a:pt x="111285" y="803787"/>
                  <a:pt x="110949" y="812435"/>
                  <a:pt x="110612" y="824725"/>
                </a:cubicBezTo>
                <a:lnTo>
                  <a:pt x="132735" y="852948"/>
                </a:lnTo>
                <a:lnTo>
                  <a:pt x="172064" y="875071"/>
                </a:lnTo>
                <a:lnTo>
                  <a:pt x="218767" y="877529"/>
                </a:lnTo>
                <a:lnTo>
                  <a:pt x="265471" y="884903"/>
                </a:lnTo>
                <a:lnTo>
                  <a:pt x="336754" y="882445"/>
                </a:lnTo>
                <a:lnTo>
                  <a:pt x="388374" y="879987"/>
                </a:lnTo>
                <a:lnTo>
                  <a:pt x="454742" y="872613"/>
                </a:lnTo>
                <a:lnTo>
                  <a:pt x="518651" y="855406"/>
                </a:lnTo>
                <a:lnTo>
                  <a:pt x="570271" y="835742"/>
                </a:lnTo>
                <a:lnTo>
                  <a:pt x="599768" y="823452"/>
                </a:lnTo>
                <a:lnTo>
                  <a:pt x="626806" y="816077"/>
                </a:lnTo>
                <a:lnTo>
                  <a:pt x="683341" y="774289"/>
                </a:lnTo>
                <a:lnTo>
                  <a:pt x="715297" y="744794"/>
                </a:lnTo>
                <a:lnTo>
                  <a:pt x="749709" y="727587"/>
                </a:lnTo>
                <a:lnTo>
                  <a:pt x="779206" y="695632"/>
                </a:lnTo>
                <a:lnTo>
                  <a:pt x="796412" y="651387"/>
                </a:lnTo>
                <a:lnTo>
                  <a:pt x="820993" y="609600"/>
                </a:lnTo>
                <a:lnTo>
                  <a:pt x="833283" y="562897"/>
                </a:lnTo>
                <a:lnTo>
                  <a:pt x="833283" y="521110"/>
                </a:lnTo>
                <a:lnTo>
                  <a:pt x="833283" y="494071"/>
                </a:lnTo>
                <a:lnTo>
                  <a:pt x="835741" y="457200"/>
                </a:lnTo>
                <a:lnTo>
                  <a:pt x="833283" y="425245"/>
                </a:lnTo>
                <a:lnTo>
                  <a:pt x="825909" y="381000"/>
                </a:lnTo>
                <a:lnTo>
                  <a:pt x="820993" y="341671"/>
                </a:lnTo>
                <a:lnTo>
                  <a:pt x="816077" y="309716"/>
                </a:lnTo>
                <a:lnTo>
                  <a:pt x="808703" y="277761"/>
                </a:lnTo>
                <a:lnTo>
                  <a:pt x="801328" y="243349"/>
                </a:lnTo>
                <a:lnTo>
                  <a:pt x="781664" y="199103"/>
                </a:lnTo>
                <a:lnTo>
                  <a:pt x="769373" y="181896"/>
                </a:lnTo>
                <a:lnTo>
                  <a:pt x="739877" y="145026"/>
                </a:lnTo>
                <a:lnTo>
                  <a:pt x="690716" y="98323"/>
                </a:lnTo>
                <a:lnTo>
                  <a:pt x="648930" y="71284"/>
                </a:lnTo>
                <a:lnTo>
                  <a:pt x="612058" y="51619"/>
                </a:lnTo>
                <a:lnTo>
                  <a:pt x="594851" y="39329"/>
                </a:lnTo>
                <a:lnTo>
                  <a:pt x="540774" y="24581"/>
                </a:lnTo>
                <a:lnTo>
                  <a:pt x="501445" y="14748"/>
                </a:lnTo>
                <a:lnTo>
                  <a:pt x="484238" y="12290"/>
                </a:lnTo>
                <a:lnTo>
                  <a:pt x="459658" y="7374"/>
                </a:lnTo>
                <a:lnTo>
                  <a:pt x="430161" y="0"/>
                </a:lnTo>
                <a:lnTo>
                  <a:pt x="383458" y="0"/>
                </a:lnTo>
                <a:lnTo>
                  <a:pt x="339212" y="2458"/>
                </a:lnTo>
                <a:cubicBezTo>
                  <a:pt x="318728" y="6555"/>
                  <a:pt x="306438" y="6963"/>
                  <a:pt x="287593" y="9831"/>
                </a:cubicBezTo>
                <a:cubicBezTo>
                  <a:pt x="268748" y="12699"/>
                  <a:pt x="246626" y="18026"/>
                  <a:pt x="226142" y="19665"/>
                </a:cubicBezTo>
                <a:lnTo>
                  <a:pt x="186812" y="41787"/>
                </a:lnTo>
                <a:lnTo>
                  <a:pt x="137651" y="63910"/>
                </a:lnTo>
                <a:lnTo>
                  <a:pt x="98322" y="93406"/>
                </a:lnTo>
                <a:lnTo>
                  <a:pt x="58993" y="120445"/>
                </a:lnTo>
                <a:lnTo>
                  <a:pt x="46702" y="130277"/>
                </a:lnTo>
                <a:lnTo>
                  <a:pt x="27038" y="167149"/>
                </a:lnTo>
                <a:lnTo>
                  <a:pt x="9832" y="1941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217">
            <a:extLst>
              <a:ext uri="{FF2B5EF4-FFF2-40B4-BE49-F238E27FC236}">
                <a16:creationId xmlns:a16="http://schemas.microsoft.com/office/drawing/2014/main" id="{DDDB6225-FA3E-4FB6-9D38-6C9778A76AE6}"/>
              </a:ext>
            </a:extLst>
          </p:cNvPr>
          <p:cNvSpPr/>
          <p:nvPr/>
        </p:nvSpPr>
        <p:spPr>
          <a:xfrm>
            <a:off x="3676704" y="3740617"/>
            <a:ext cx="236101" cy="334477"/>
          </a:xfrm>
          <a:custGeom>
            <a:avLst/>
            <a:gdLst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10822 w 257006"/>
              <a:gd name="connsiteY3" fmla="*/ 10009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4863 w 257006"/>
              <a:gd name="connsiteY3" fmla="*/ 8972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9711 w 259711"/>
              <a:gd name="connsiteY0" fmla="*/ 29759 h 367925"/>
              <a:gd name="connsiteX1" fmla="*/ 32464 w 259711"/>
              <a:gd name="connsiteY1" fmla="*/ 0 h 367925"/>
              <a:gd name="connsiteX2" fmla="*/ 1623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711" h="367925">
                <a:moveTo>
                  <a:pt x="259711" y="29759"/>
                </a:moveTo>
                <a:lnTo>
                  <a:pt x="32464" y="0"/>
                </a:lnTo>
                <a:lnTo>
                  <a:pt x="16232" y="45991"/>
                </a:lnTo>
                <a:lnTo>
                  <a:pt x="7568" y="89728"/>
                </a:lnTo>
                <a:lnTo>
                  <a:pt x="0" y="175847"/>
                </a:lnTo>
                <a:cubicBezTo>
                  <a:pt x="902" y="201998"/>
                  <a:pt x="1803" y="228150"/>
                  <a:pt x="2705" y="254301"/>
                </a:cubicBezTo>
                <a:lnTo>
                  <a:pt x="10821" y="332756"/>
                </a:lnTo>
                <a:lnTo>
                  <a:pt x="10821" y="332756"/>
                </a:lnTo>
                <a:lnTo>
                  <a:pt x="238069" y="367925"/>
                </a:lnTo>
                <a:lnTo>
                  <a:pt x="259711" y="29759"/>
                </a:lnTo>
                <a:close/>
              </a:path>
            </a:pathLst>
          </a:custGeom>
          <a:solidFill>
            <a:srgbClr val="FFEAE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0" name="フリーフォーム 219">
            <a:extLst>
              <a:ext uri="{FF2B5EF4-FFF2-40B4-BE49-F238E27FC236}">
                <a16:creationId xmlns:a16="http://schemas.microsoft.com/office/drawing/2014/main" id="{DFBEAC35-27AD-4813-A8AB-68772234EC8B}"/>
              </a:ext>
            </a:extLst>
          </p:cNvPr>
          <p:cNvSpPr/>
          <p:nvPr/>
        </p:nvSpPr>
        <p:spPr>
          <a:xfrm>
            <a:off x="4985098" y="3489648"/>
            <a:ext cx="292666" cy="322180"/>
          </a:xfrm>
          <a:custGeom>
            <a:avLst/>
            <a:gdLst>
              <a:gd name="connsiteX0" fmla="*/ 0 w 321933"/>
              <a:gd name="connsiteY0" fmla="*/ 32464 h 354398"/>
              <a:gd name="connsiteX1" fmla="*/ 45990 w 321933"/>
              <a:gd name="connsiteY1" fmla="*/ 354398 h 354398"/>
              <a:gd name="connsiteX2" fmla="*/ 321933 w 321933"/>
              <a:gd name="connsiteY2" fmla="*/ 313818 h 354398"/>
              <a:gd name="connsiteX3" fmla="*/ 273238 w 321933"/>
              <a:gd name="connsiteY3" fmla="*/ 13527 h 354398"/>
              <a:gd name="connsiteX4" fmla="*/ 219131 w 321933"/>
              <a:gd name="connsiteY4" fmla="*/ 2705 h 354398"/>
              <a:gd name="connsiteX5" fmla="*/ 159614 w 321933"/>
              <a:gd name="connsiteY5" fmla="*/ 0 h 354398"/>
              <a:gd name="connsiteX6" fmla="*/ 89275 w 321933"/>
              <a:gd name="connsiteY6" fmla="*/ 10821 h 354398"/>
              <a:gd name="connsiteX7" fmla="*/ 0 w 321933"/>
              <a:gd name="connsiteY7" fmla="*/ 32464 h 3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933" h="354398">
                <a:moveTo>
                  <a:pt x="0" y="32464"/>
                </a:moveTo>
                <a:lnTo>
                  <a:pt x="45990" y="354398"/>
                </a:lnTo>
                <a:lnTo>
                  <a:pt x="321933" y="313818"/>
                </a:lnTo>
                <a:lnTo>
                  <a:pt x="273238" y="13527"/>
                </a:lnTo>
                <a:lnTo>
                  <a:pt x="219131" y="2705"/>
                </a:lnTo>
                <a:lnTo>
                  <a:pt x="159614" y="0"/>
                </a:lnTo>
                <a:lnTo>
                  <a:pt x="89275" y="10821"/>
                </a:lnTo>
                <a:lnTo>
                  <a:pt x="0" y="32464"/>
                </a:lnTo>
                <a:close/>
              </a:path>
            </a:pathLst>
          </a:custGeom>
          <a:solidFill>
            <a:srgbClr val="FFE1E1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1" name="フリーフォーム 220">
            <a:extLst>
              <a:ext uri="{FF2B5EF4-FFF2-40B4-BE49-F238E27FC236}">
                <a16:creationId xmlns:a16="http://schemas.microsoft.com/office/drawing/2014/main" id="{B6D75BE0-CB53-4917-AABB-37CA7DBCFD71}"/>
              </a:ext>
            </a:extLst>
          </p:cNvPr>
          <p:cNvSpPr/>
          <p:nvPr/>
        </p:nvSpPr>
        <p:spPr>
          <a:xfrm>
            <a:off x="5026485" y="3768236"/>
            <a:ext cx="297585" cy="317261"/>
          </a:xfrm>
          <a:custGeom>
            <a:avLst/>
            <a:gdLst>
              <a:gd name="connsiteX0" fmla="*/ 0 w 327344"/>
              <a:gd name="connsiteY0" fmla="*/ 37874 h 348987"/>
              <a:gd name="connsiteX1" fmla="*/ 281354 w 327344"/>
              <a:gd name="connsiteY1" fmla="*/ 0 h 348987"/>
              <a:gd name="connsiteX2" fmla="*/ 327344 w 327344"/>
              <a:gd name="connsiteY2" fmla="*/ 305702 h 348987"/>
              <a:gd name="connsiteX3" fmla="*/ 43285 w 327344"/>
              <a:gd name="connsiteY3" fmla="*/ 348987 h 348987"/>
              <a:gd name="connsiteX4" fmla="*/ 0 w 327344"/>
              <a:gd name="connsiteY4" fmla="*/ 37874 h 34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44" h="348987">
                <a:moveTo>
                  <a:pt x="0" y="37874"/>
                </a:moveTo>
                <a:lnTo>
                  <a:pt x="281354" y="0"/>
                </a:lnTo>
                <a:lnTo>
                  <a:pt x="327344" y="305702"/>
                </a:lnTo>
                <a:lnTo>
                  <a:pt x="43285" y="348987"/>
                </a:lnTo>
                <a:lnTo>
                  <a:pt x="0" y="37874"/>
                </a:lnTo>
                <a:close/>
              </a:path>
            </a:pathLst>
          </a:custGeom>
          <a:solidFill>
            <a:srgbClr val="FFB4B4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2" name="フリーフォーム 221">
            <a:extLst>
              <a:ext uri="{FF2B5EF4-FFF2-40B4-BE49-F238E27FC236}">
                <a16:creationId xmlns:a16="http://schemas.microsoft.com/office/drawing/2014/main" id="{5B68377F-262C-4180-B6B1-0404C874492A}"/>
              </a:ext>
            </a:extLst>
          </p:cNvPr>
          <p:cNvSpPr/>
          <p:nvPr/>
        </p:nvSpPr>
        <p:spPr>
          <a:xfrm>
            <a:off x="4808022" y="3792265"/>
            <a:ext cx="253316" cy="304965"/>
          </a:xfrm>
          <a:custGeom>
            <a:avLst/>
            <a:gdLst>
              <a:gd name="connsiteX0" fmla="*/ 32463 w 278648"/>
              <a:gd name="connsiteY0" fmla="*/ 29759 h 335461"/>
              <a:gd name="connsiteX1" fmla="*/ 235363 w 278648"/>
              <a:gd name="connsiteY1" fmla="*/ 0 h 335461"/>
              <a:gd name="connsiteX2" fmla="*/ 278648 w 278648"/>
              <a:gd name="connsiteY2" fmla="*/ 311113 h 335461"/>
              <a:gd name="connsiteX3" fmla="*/ 110918 w 278648"/>
              <a:gd name="connsiteY3" fmla="*/ 335461 h 335461"/>
              <a:gd name="connsiteX4" fmla="*/ 64927 w 278648"/>
              <a:gd name="connsiteY4" fmla="*/ 308407 h 335461"/>
              <a:gd name="connsiteX5" fmla="*/ 48695 w 278648"/>
              <a:gd name="connsiteY5" fmla="*/ 286765 h 335461"/>
              <a:gd name="connsiteX6" fmla="*/ 18937 w 278648"/>
              <a:gd name="connsiteY6" fmla="*/ 246185 h 335461"/>
              <a:gd name="connsiteX7" fmla="*/ 8116 w 278648"/>
              <a:gd name="connsiteY7" fmla="*/ 216426 h 335461"/>
              <a:gd name="connsiteX8" fmla="*/ 0 w 278648"/>
              <a:gd name="connsiteY8" fmla="*/ 167731 h 335461"/>
              <a:gd name="connsiteX9" fmla="*/ 0 w 278648"/>
              <a:gd name="connsiteY9" fmla="*/ 129856 h 335461"/>
              <a:gd name="connsiteX10" fmla="*/ 32463 w 278648"/>
              <a:gd name="connsiteY10" fmla="*/ 29759 h 33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648" h="335461">
                <a:moveTo>
                  <a:pt x="32463" y="29759"/>
                </a:moveTo>
                <a:lnTo>
                  <a:pt x="235363" y="0"/>
                </a:lnTo>
                <a:lnTo>
                  <a:pt x="278648" y="311113"/>
                </a:lnTo>
                <a:lnTo>
                  <a:pt x="110918" y="335461"/>
                </a:lnTo>
                <a:lnTo>
                  <a:pt x="64927" y="308407"/>
                </a:lnTo>
                <a:lnTo>
                  <a:pt x="48695" y="286765"/>
                </a:lnTo>
                <a:lnTo>
                  <a:pt x="18937" y="246185"/>
                </a:lnTo>
                <a:lnTo>
                  <a:pt x="8116" y="216426"/>
                </a:lnTo>
                <a:lnTo>
                  <a:pt x="0" y="167731"/>
                </a:lnTo>
                <a:lnTo>
                  <a:pt x="0" y="129856"/>
                </a:lnTo>
                <a:lnTo>
                  <a:pt x="32463" y="29759"/>
                </a:lnTo>
                <a:close/>
              </a:path>
            </a:pathLst>
          </a:custGeom>
          <a:solidFill>
            <a:srgbClr val="FFB7B7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4" name="フリーフォーム 192">
            <a:extLst>
              <a:ext uri="{FF2B5EF4-FFF2-40B4-BE49-F238E27FC236}">
                <a16:creationId xmlns:a16="http://schemas.microsoft.com/office/drawing/2014/main" id="{75CAB921-69CE-4B85-9A14-F61EEF379360}"/>
              </a:ext>
            </a:extLst>
          </p:cNvPr>
          <p:cNvSpPr/>
          <p:nvPr/>
        </p:nvSpPr>
        <p:spPr>
          <a:xfrm>
            <a:off x="3961375" y="1598492"/>
            <a:ext cx="607468" cy="546279"/>
          </a:xfrm>
          <a:custGeom>
            <a:avLst/>
            <a:gdLst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5749 w 668215"/>
              <a:gd name="connsiteY21" fmla="*/ 41662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93906 w 668215"/>
              <a:gd name="connsiteY21" fmla="*/ 390774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0224 w 668215"/>
              <a:gd name="connsiteY14" fmla="*/ 44724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4650 w 668215"/>
              <a:gd name="connsiteY14" fmla="*/ 69475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8013 w 668215"/>
              <a:gd name="connsiteY14" fmla="*/ 51977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3260 w 668215"/>
              <a:gd name="connsiteY14" fmla="*/ 64237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89357 h 592063"/>
              <a:gd name="connsiteX1" fmla="*/ 668215 w 668215"/>
              <a:gd name="connsiteY1" fmla="*/ 592063 h 592063"/>
              <a:gd name="connsiteX2" fmla="*/ 611403 w 668215"/>
              <a:gd name="connsiteY2" fmla="*/ 529840 h 592063"/>
              <a:gd name="connsiteX3" fmla="*/ 562707 w 668215"/>
              <a:gd name="connsiteY3" fmla="*/ 470323 h 592063"/>
              <a:gd name="connsiteX4" fmla="*/ 522127 w 668215"/>
              <a:gd name="connsiteY4" fmla="*/ 402690 h 592063"/>
              <a:gd name="connsiteX5" fmla="*/ 492369 w 668215"/>
              <a:gd name="connsiteY5" fmla="*/ 348583 h 592063"/>
              <a:gd name="connsiteX6" fmla="*/ 478842 w 668215"/>
              <a:gd name="connsiteY6" fmla="*/ 289066 h 592063"/>
              <a:gd name="connsiteX7" fmla="*/ 473432 w 668215"/>
              <a:gd name="connsiteY7" fmla="*/ 245781 h 592063"/>
              <a:gd name="connsiteX8" fmla="*/ 476137 w 668215"/>
              <a:gd name="connsiteY8" fmla="*/ 186264 h 592063"/>
              <a:gd name="connsiteX9" fmla="*/ 486958 w 668215"/>
              <a:gd name="connsiteY9" fmla="*/ 126747 h 592063"/>
              <a:gd name="connsiteX10" fmla="*/ 497779 w 668215"/>
              <a:gd name="connsiteY10" fmla="*/ 61819 h 592063"/>
              <a:gd name="connsiteX11" fmla="*/ 514011 w 668215"/>
              <a:gd name="connsiteY11" fmla="*/ 5007 h 592063"/>
              <a:gd name="connsiteX12" fmla="*/ 465339 w 668215"/>
              <a:gd name="connsiteY12" fmla="*/ 0 h 592063"/>
              <a:gd name="connsiteX13" fmla="*/ 430146 w 668215"/>
              <a:gd name="connsiteY13" fmla="*/ 18534 h 592063"/>
              <a:gd name="connsiteX14" fmla="*/ 373260 w 668215"/>
              <a:gd name="connsiteY14" fmla="*/ 61128 h 592063"/>
              <a:gd name="connsiteX15" fmla="*/ 327344 w 668215"/>
              <a:gd name="connsiteY15" fmla="*/ 99693 h 592063"/>
              <a:gd name="connsiteX16" fmla="*/ 289469 w 668215"/>
              <a:gd name="connsiteY16" fmla="*/ 137568 h 592063"/>
              <a:gd name="connsiteX17" fmla="*/ 246184 w 668215"/>
              <a:gd name="connsiteY17" fmla="*/ 194380 h 592063"/>
              <a:gd name="connsiteX18" fmla="*/ 213720 w 668215"/>
              <a:gd name="connsiteY18" fmla="*/ 237665 h 592063"/>
              <a:gd name="connsiteX19" fmla="*/ 178551 w 668215"/>
              <a:gd name="connsiteY19" fmla="*/ 280950 h 592063"/>
              <a:gd name="connsiteX20" fmla="*/ 137971 w 668215"/>
              <a:gd name="connsiteY20" fmla="*/ 332351 h 592063"/>
              <a:gd name="connsiteX21" fmla="*/ 74188 w 668215"/>
              <a:gd name="connsiteY21" fmla="*/ 420301 h 592063"/>
              <a:gd name="connsiteX22" fmla="*/ 37874 w 668215"/>
              <a:gd name="connsiteY22" fmla="*/ 486555 h 592063"/>
              <a:gd name="connsiteX23" fmla="*/ 13526 w 668215"/>
              <a:gd name="connsiteY23" fmla="*/ 537956 h 592063"/>
              <a:gd name="connsiteX24" fmla="*/ 0 w 668215"/>
              <a:gd name="connsiteY24" fmla="*/ 589357 h 592063"/>
              <a:gd name="connsiteX0" fmla="*/ 0 w 668215"/>
              <a:gd name="connsiteY0" fmla="*/ 597070 h 599776"/>
              <a:gd name="connsiteX1" fmla="*/ 668215 w 668215"/>
              <a:gd name="connsiteY1" fmla="*/ 599776 h 599776"/>
              <a:gd name="connsiteX2" fmla="*/ 611403 w 668215"/>
              <a:gd name="connsiteY2" fmla="*/ 537553 h 599776"/>
              <a:gd name="connsiteX3" fmla="*/ 562707 w 668215"/>
              <a:gd name="connsiteY3" fmla="*/ 478036 h 599776"/>
              <a:gd name="connsiteX4" fmla="*/ 522127 w 668215"/>
              <a:gd name="connsiteY4" fmla="*/ 410403 h 599776"/>
              <a:gd name="connsiteX5" fmla="*/ 492369 w 668215"/>
              <a:gd name="connsiteY5" fmla="*/ 356296 h 599776"/>
              <a:gd name="connsiteX6" fmla="*/ 478842 w 668215"/>
              <a:gd name="connsiteY6" fmla="*/ 296779 h 599776"/>
              <a:gd name="connsiteX7" fmla="*/ 473432 w 668215"/>
              <a:gd name="connsiteY7" fmla="*/ 253494 h 599776"/>
              <a:gd name="connsiteX8" fmla="*/ 476137 w 668215"/>
              <a:gd name="connsiteY8" fmla="*/ 193977 h 599776"/>
              <a:gd name="connsiteX9" fmla="*/ 486958 w 668215"/>
              <a:gd name="connsiteY9" fmla="*/ 134460 h 599776"/>
              <a:gd name="connsiteX10" fmla="*/ 497779 w 668215"/>
              <a:gd name="connsiteY10" fmla="*/ 69532 h 599776"/>
              <a:gd name="connsiteX11" fmla="*/ 514011 w 668215"/>
              <a:gd name="connsiteY11" fmla="*/ 12720 h 599776"/>
              <a:gd name="connsiteX12" fmla="*/ 496791 w 668215"/>
              <a:gd name="connsiteY12" fmla="*/ 0 h 599776"/>
              <a:gd name="connsiteX13" fmla="*/ 430146 w 668215"/>
              <a:gd name="connsiteY13" fmla="*/ 26247 h 599776"/>
              <a:gd name="connsiteX14" fmla="*/ 373260 w 668215"/>
              <a:gd name="connsiteY14" fmla="*/ 68841 h 599776"/>
              <a:gd name="connsiteX15" fmla="*/ 327344 w 668215"/>
              <a:gd name="connsiteY15" fmla="*/ 107406 h 599776"/>
              <a:gd name="connsiteX16" fmla="*/ 289469 w 668215"/>
              <a:gd name="connsiteY16" fmla="*/ 145281 h 599776"/>
              <a:gd name="connsiteX17" fmla="*/ 246184 w 668215"/>
              <a:gd name="connsiteY17" fmla="*/ 202093 h 599776"/>
              <a:gd name="connsiteX18" fmla="*/ 213720 w 668215"/>
              <a:gd name="connsiteY18" fmla="*/ 245378 h 599776"/>
              <a:gd name="connsiteX19" fmla="*/ 178551 w 668215"/>
              <a:gd name="connsiteY19" fmla="*/ 288663 h 599776"/>
              <a:gd name="connsiteX20" fmla="*/ 137971 w 668215"/>
              <a:gd name="connsiteY20" fmla="*/ 340064 h 599776"/>
              <a:gd name="connsiteX21" fmla="*/ 74188 w 668215"/>
              <a:gd name="connsiteY21" fmla="*/ 428014 h 599776"/>
              <a:gd name="connsiteX22" fmla="*/ 37874 w 668215"/>
              <a:gd name="connsiteY22" fmla="*/ 494268 h 599776"/>
              <a:gd name="connsiteX23" fmla="*/ 13526 w 668215"/>
              <a:gd name="connsiteY23" fmla="*/ 545669 h 599776"/>
              <a:gd name="connsiteX24" fmla="*/ 0 w 668215"/>
              <a:gd name="connsiteY24" fmla="*/ 597070 h 599776"/>
              <a:gd name="connsiteX0" fmla="*/ 0 w 668215"/>
              <a:gd name="connsiteY0" fmla="*/ 593961 h 596667"/>
              <a:gd name="connsiteX1" fmla="*/ 668215 w 668215"/>
              <a:gd name="connsiteY1" fmla="*/ 596667 h 596667"/>
              <a:gd name="connsiteX2" fmla="*/ 611403 w 668215"/>
              <a:gd name="connsiteY2" fmla="*/ 534444 h 596667"/>
              <a:gd name="connsiteX3" fmla="*/ 562707 w 668215"/>
              <a:gd name="connsiteY3" fmla="*/ 474927 h 596667"/>
              <a:gd name="connsiteX4" fmla="*/ 522127 w 668215"/>
              <a:gd name="connsiteY4" fmla="*/ 407294 h 596667"/>
              <a:gd name="connsiteX5" fmla="*/ 492369 w 668215"/>
              <a:gd name="connsiteY5" fmla="*/ 353187 h 596667"/>
              <a:gd name="connsiteX6" fmla="*/ 478842 w 668215"/>
              <a:gd name="connsiteY6" fmla="*/ 293670 h 596667"/>
              <a:gd name="connsiteX7" fmla="*/ 473432 w 668215"/>
              <a:gd name="connsiteY7" fmla="*/ 250385 h 596667"/>
              <a:gd name="connsiteX8" fmla="*/ 476137 w 668215"/>
              <a:gd name="connsiteY8" fmla="*/ 190868 h 596667"/>
              <a:gd name="connsiteX9" fmla="*/ 486958 w 668215"/>
              <a:gd name="connsiteY9" fmla="*/ 131351 h 596667"/>
              <a:gd name="connsiteX10" fmla="*/ 497779 w 668215"/>
              <a:gd name="connsiteY10" fmla="*/ 66423 h 596667"/>
              <a:gd name="connsiteX11" fmla="*/ 514011 w 668215"/>
              <a:gd name="connsiteY11" fmla="*/ 9611 h 596667"/>
              <a:gd name="connsiteX12" fmla="*/ 464351 w 668215"/>
              <a:gd name="connsiteY12" fmla="*/ 0 h 596667"/>
              <a:gd name="connsiteX13" fmla="*/ 430146 w 668215"/>
              <a:gd name="connsiteY13" fmla="*/ 23138 h 596667"/>
              <a:gd name="connsiteX14" fmla="*/ 373260 w 668215"/>
              <a:gd name="connsiteY14" fmla="*/ 65732 h 596667"/>
              <a:gd name="connsiteX15" fmla="*/ 327344 w 668215"/>
              <a:gd name="connsiteY15" fmla="*/ 104297 h 596667"/>
              <a:gd name="connsiteX16" fmla="*/ 289469 w 668215"/>
              <a:gd name="connsiteY16" fmla="*/ 142172 h 596667"/>
              <a:gd name="connsiteX17" fmla="*/ 246184 w 668215"/>
              <a:gd name="connsiteY17" fmla="*/ 198984 h 596667"/>
              <a:gd name="connsiteX18" fmla="*/ 213720 w 668215"/>
              <a:gd name="connsiteY18" fmla="*/ 242269 h 596667"/>
              <a:gd name="connsiteX19" fmla="*/ 178551 w 668215"/>
              <a:gd name="connsiteY19" fmla="*/ 285554 h 596667"/>
              <a:gd name="connsiteX20" fmla="*/ 137971 w 668215"/>
              <a:gd name="connsiteY20" fmla="*/ 336955 h 596667"/>
              <a:gd name="connsiteX21" fmla="*/ 74188 w 668215"/>
              <a:gd name="connsiteY21" fmla="*/ 424905 h 596667"/>
              <a:gd name="connsiteX22" fmla="*/ 37874 w 668215"/>
              <a:gd name="connsiteY22" fmla="*/ 491159 h 596667"/>
              <a:gd name="connsiteX23" fmla="*/ 13526 w 668215"/>
              <a:gd name="connsiteY23" fmla="*/ 542560 h 596667"/>
              <a:gd name="connsiteX24" fmla="*/ 0 w 668215"/>
              <a:gd name="connsiteY24" fmla="*/ 593961 h 596667"/>
              <a:gd name="connsiteX0" fmla="*/ 0 w 668215"/>
              <a:gd name="connsiteY0" fmla="*/ 591255 h 593961"/>
              <a:gd name="connsiteX1" fmla="*/ 668215 w 668215"/>
              <a:gd name="connsiteY1" fmla="*/ 593961 h 593961"/>
              <a:gd name="connsiteX2" fmla="*/ 611403 w 668215"/>
              <a:gd name="connsiteY2" fmla="*/ 531738 h 593961"/>
              <a:gd name="connsiteX3" fmla="*/ 562707 w 668215"/>
              <a:gd name="connsiteY3" fmla="*/ 472221 h 593961"/>
              <a:gd name="connsiteX4" fmla="*/ 522127 w 668215"/>
              <a:gd name="connsiteY4" fmla="*/ 404588 h 593961"/>
              <a:gd name="connsiteX5" fmla="*/ 492369 w 668215"/>
              <a:gd name="connsiteY5" fmla="*/ 350481 h 593961"/>
              <a:gd name="connsiteX6" fmla="*/ 478842 w 668215"/>
              <a:gd name="connsiteY6" fmla="*/ 290964 h 593961"/>
              <a:gd name="connsiteX7" fmla="*/ 473432 w 668215"/>
              <a:gd name="connsiteY7" fmla="*/ 247679 h 593961"/>
              <a:gd name="connsiteX8" fmla="*/ 476137 w 668215"/>
              <a:gd name="connsiteY8" fmla="*/ 188162 h 593961"/>
              <a:gd name="connsiteX9" fmla="*/ 486958 w 668215"/>
              <a:gd name="connsiteY9" fmla="*/ 128645 h 593961"/>
              <a:gd name="connsiteX10" fmla="*/ 497779 w 668215"/>
              <a:gd name="connsiteY10" fmla="*/ 63717 h 593961"/>
              <a:gd name="connsiteX11" fmla="*/ 514011 w 668215"/>
              <a:gd name="connsiteY11" fmla="*/ 6905 h 593961"/>
              <a:gd name="connsiteX12" fmla="*/ 469762 w 668215"/>
              <a:gd name="connsiteY12" fmla="*/ 0 h 593961"/>
              <a:gd name="connsiteX13" fmla="*/ 430146 w 668215"/>
              <a:gd name="connsiteY13" fmla="*/ 20432 h 593961"/>
              <a:gd name="connsiteX14" fmla="*/ 373260 w 668215"/>
              <a:gd name="connsiteY14" fmla="*/ 63026 h 593961"/>
              <a:gd name="connsiteX15" fmla="*/ 327344 w 668215"/>
              <a:gd name="connsiteY15" fmla="*/ 101591 h 593961"/>
              <a:gd name="connsiteX16" fmla="*/ 289469 w 668215"/>
              <a:gd name="connsiteY16" fmla="*/ 139466 h 593961"/>
              <a:gd name="connsiteX17" fmla="*/ 246184 w 668215"/>
              <a:gd name="connsiteY17" fmla="*/ 196278 h 593961"/>
              <a:gd name="connsiteX18" fmla="*/ 213720 w 668215"/>
              <a:gd name="connsiteY18" fmla="*/ 239563 h 593961"/>
              <a:gd name="connsiteX19" fmla="*/ 178551 w 668215"/>
              <a:gd name="connsiteY19" fmla="*/ 282848 h 593961"/>
              <a:gd name="connsiteX20" fmla="*/ 137971 w 668215"/>
              <a:gd name="connsiteY20" fmla="*/ 334249 h 593961"/>
              <a:gd name="connsiteX21" fmla="*/ 74188 w 668215"/>
              <a:gd name="connsiteY21" fmla="*/ 422199 h 593961"/>
              <a:gd name="connsiteX22" fmla="*/ 37874 w 668215"/>
              <a:gd name="connsiteY22" fmla="*/ 488453 h 593961"/>
              <a:gd name="connsiteX23" fmla="*/ 13526 w 668215"/>
              <a:gd name="connsiteY23" fmla="*/ 539854 h 593961"/>
              <a:gd name="connsiteX24" fmla="*/ 0 w 668215"/>
              <a:gd name="connsiteY24" fmla="*/ 591255 h 593961"/>
              <a:gd name="connsiteX0" fmla="*/ 0 w 668215"/>
              <a:gd name="connsiteY0" fmla="*/ 591255 h 593961"/>
              <a:gd name="connsiteX1" fmla="*/ 668215 w 668215"/>
              <a:gd name="connsiteY1" fmla="*/ 593961 h 593961"/>
              <a:gd name="connsiteX2" fmla="*/ 611403 w 668215"/>
              <a:gd name="connsiteY2" fmla="*/ 531738 h 593961"/>
              <a:gd name="connsiteX3" fmla="*/ 562707 w 668215"/>
              <a:gd name="connsiteY3" fmla="*/ 472221 h 593961"/>
              <a:gd name="connsiteX4" fmla="*/ 522127 w 668215"/>
              <a:gd name="connsiteY4" fmla="*/ 404588 h 593961"/>
              <a:gd name="connsiteX5" fmla="*/ 492369 w 668215"/>
              <a:gd name="connsiteY5" fmla="*/ 350481 h 593961"/>
              <a:gd name="connsiteX6" fmla="*/ 478842 w 668215"/>
              <a:gd name="connsiteY6" fmla="*/ 290964 h 593961"/>
              <a:gd name="connsiteX7" fmla="*/ 473432 w 668215"/>
              <a:gd name="connsiteY7" fmla="*/ 247679 h 593961"/>
              <a:gd name="connsiteX8" fmla="*/ 476137 w 668215"/>
              <a:gd name="connsiteY8" fmla="*/ 188162 h 593961"/>
              <a:gd name="connsiteX9" fmla="*/ 486958 w 668215"/>
              <a:gd name="connsiteY9" fmla="*/ 128645 h 593961"/>
              <a:gd name="connsiteX10" fmla="*/ 497779 w 668215"/>
              <a:gd name="connsiteY10" fmla="*/ 63717 h 593961"/>
              <a:gd name="connsiteX11" fmla="*/ 514011 w 668215"/>
              <a:gd name="connsiteY11" fmla="*/ 6905 h 593961"/>
              <a:gd name="connsiteX12" fmla="*/ 469762 w 668215"/>
              <a:gd name="connsiteY12" fmla="*/ 0 h 593961"/>
              <a:gd name="connsiteX13" fmla="*/ 403093 w 668215"/>
              <a:gd name="connsiteY13" fmla="*/ 36664 h 593961"/>
              <a:gd name="connsiteX14" fmla="*/ 373260 w 668215"/>
              <a:gd name="connsiteY14" fmla="*/ 63026 h 593961"/>
              <a:gd name="connsiteX15" fmla="*/ 327344 w 668215"/>
              <a:gd name="connsiteY15" fmla="*/ 101591 h 593961"/>
              <a:gd name="connsiteX16" fmla="*/ 289469 w 668215"/>
              <a:gd name="connsiteY16" fmla="*/ 139466 h 593961"/>
              <a:gd name="connsiteX17" fmla="*/ 246184 w 668215"/>
              <a:gd name="connsiteY17" fmla="*/ 196278 h 593961"/>
              <a:gd name="connsiteX18" fmla="*/ 213720 w 668215"/>
              <a:gd name="connsiteY18" fmla="*/ 239563 h 593961"/>
              <a:gd name="connsiteX19" fmla="*/ 178551 w 668215"/>
              <a:gd name="connsiteY19" fmla="*/ 282848 h 593961"/>
              <a:gd name="connsiteX20" fmla="*/ 137971 w 668215"/>
              <a:gd name="connsiteY20" fmla="*/ 334249 h 593961"/>
              <a:gd name="connsiteX21" fmla="*/ 74188 w 668215"/>
              <a:gd name="connsiteY21" fmla="*/ 422199 h 593961"/>
              <a:gd name="connsiteX22" fmla="*/ 37874 w 668215"/>
              <a:gd name="connsiteY22" fmla="*/ 488453 h 593961"/>
              <a:gd name="connsiteX23" fmla="*/ 13526 w 668215"/>
              <a:gd name="connsiteY23" fmla="*/ 539854 h 593961"/>
              <a:gd name="connsiteX24" fmla="*/ 0 w 668215"/>
              <a:gd name="connsiteY24" fmla="*/ 591255 h 593961"/>
              <a:gd name="connsiteX0" fmla="*/ 0 w 668215"/>
              <a:gd name="connsiteY0" fmla="*/ 593557 h 596263"/>
              <a:gd name="connsiteX1" fmla="*/ 668215 w 668215"/>
              <a:gd name="connsiteY1" fmla="*/ 596263 h 596263"/>
              <a:gd name="connsiteX2" fmla="*/ 611403 w 668215"/>
              <a:gd name="connsiteY2" fmla="*/ 534040 h 596263"/>
              <a:gd name="connsiteX3" fmla="*/ 562707 w 668215"/>
              <a:gd name="connsiteY3" fmla="*/ 474523 h 596263"/>
              <a:gd name="connsiteX4" fmla="*/ 522127 w 668215"/>
              <a:gd name="connsiteY4" fmla="*/ 406890 h 596263"/>
              <a:gd name="connsiteX5" fmla="*/ 492369 w 668215"/>
              <a:gd name="connsiteY5" fmla="*/ 352783 h 596263"/>
              <a:gd name="connsiteX6" fmla="*/ 478842 w 668215"/>
              <a:gd name="connsiteY6" fmla="*/ 293266 h 596263"/>
              <a:gd name="connsiteX7" fmla="*/ 473432 w 668215"/>
              <a:gd name="connsiteY7" fmla="*/ 249981 h 596263"/>
              <a:gd name="connsiteX8" fmla="*/ 476137 w 668215"/>
              <a:gd name="connsiteY8" fmla="*/ 190464 h 596263"/>
              <a:gd name="connsiteX9" fmla="*/ 486958 w 668215"/>
              <a:gd name="connsiteY9" fmla="*/ 130947 h 596263"/>
              <a:gd name="connsiteX10" fmla="*/ 497779 w 668215"/>
              <a:gd name="connsiteY10" fmla="*/ 66019 h 596263"/>
              <a:gd name="connsiteX11" fmla="*/ 514011 w 668215"/>
              <a:gd name="connsiteY11" fmla="*/ 9207 h 596263"/>
              <a:gd name="connsiteX12" fmla="*/ 466045 w 668215"/>
              <a:gd name="connsiteY12" fmla="*/ 0 h 596263"/>
              <a:gd name="connsiteX13" fmla="*/ 403093 w 668215"/>
              <a:gd name="connsiteY13" fmla="*/ 38966 h 596263"/>
              <a:gd name="connsiteX14" fmla="*/ 373260 w 668215"/>
              <a:gd name="connsiteY14" fmla="*/ 65328 h 596263"/>
              <a:gd name="connsiteX15" fmla="*/ 327344 w 668215"/>
              <a:gd name="connsiteY15" fmla="*/ 103893 h 596263"/>
              <a:gd name="connsiteX16" fmla="*/ 289469 w 668215"/>
              <a:gd name="connsiteY16" fmla="*/ 141768 h 596263"/>
              <a:gd name="connsiteX17" fmla="*/ 246184 w 668215"/>
              <a:gd name="connsiteY17" fmla="*/ 198580 h 596263"/>
              <a:gd name="connsiteX18" fmla="*/ 213720 w 668215"/>
              <a:gd name="connsiteY18" fmla="*/ 241865 h 596263"/>
              <a:gd name="connsiteX19" fmla="*/ 178551 w 668215"/>
              <a:gd name="connsiteY19" fmla="*/ 285150 h 596263"/>
              <a:gd name="connsiteX20" fmla="*/ 137971 w 668215"/>
              <a:gd name="connsiteY20" fmla="*/ 336551 h 596263"/>
              <a:gd name="connsiteX21" fmla="*/ 74188 w 668215"/>
              <a:gd name="connsiteY21" fmla="*/ 424501 h 596263"/>
              <a:gd name="connsiteX22" fmla="*/ 37874 w 668215"/>
              <a:gd name="connsiteY22" fmla="*/ 490755 h 596263"/>
              <a:gd name="connsiteX23" fmla="*/ 13526 w 668215"/>
              <a:gd name="connsiteY23" fmla="*/ 542156 h 596263"/>
              <a:gd name="connsiteX24" fmla="*/ 0 w 668215"/>
              <a:gd name="connsiteY24" fmla="*/ 593557 h 596263"/>
              <a:gd name="connsiteX0" fmla="*/ 0 w 668215"/>
              <a:gd name="connsiteY0" fmla="*/ 593557 h 596263"/>
              <a:gd name="connsiteX1" fmla="*/ 668215 w 668215"/>
              <a:gd name="connsiteY1" fmla="*/ 596263 h 596263"/>
              <a:gd name="connsiteX2" fmla="*/ 611403 w 668215"/>
              <a:gd name="connsiteY2" fmla="*/ 534040 h 596263"/>
              <a:gd name="connsiteX3" fmla="*/ 562707 w 668215"/>
              <a:gd name="connsiteY3" fmla="*/ 474523 h 596263"/>
              <a:gd name="connsiteX4" fmla="*/ 522127 w 668215"/>
              <a:gd name="connsiteY4" fmla="*/ 406890 h 596263"/>
              <a:gd name="connsiteX5" fmla="*/ 492369 w 668215"/>
              <a:gd name="connsiteY5" fmla="*/ 352783 h 596263"/>
              <a:gd name="connsiteX6" fmla="*/ 478842 w 668215"/>
              <a:gd name="connsiteY6" fmla="*/ 293266 h 596263"/>
              <a:gd name="connsiteX7" fmla="*/ 473432 w 668215"/>
              <a:gd name="connsiteY7" fmla="*/ 249981 h 596263"/>
              <a:gd name="connsiteX8" fmla="*/ 476137 w 668215"/>
              <a:gd name="connsiteY8" fmla="*/ 190464 h 596263"/>
              <a:gd name="connsiteX9" fmla="*/ 486958 w 668215"/>
              <a:gd name="connsiteY9" fmla="*/ 130947 h 596263"/>
              <a:gd name="connsiteX10" fmla="*/ 497779 w 668215"/>
              <a:gd name="connsiteY10" fmla="*/ 66019 h 596263"/>
              <a:gd name="connsiteX11" fmla="*/ 514011 w 668215"/>
              <a:gd name="connsiteY11" fmla="*/ 9207 h 596263"/>
              <a:gd name="connsiteX12" fmla="*/ 466045 w 668215"/>
              <a:gd name="connsiteY12" fmla="*/ 0 h 596263"/>
              <a:gd name="connsiteX13" fmla="*/ 403093 w 668215"/>
              <a:gd name="connsiteY13" fmla="*/ 38966 h 596263"/>
              <a:gd name="connsiteX14" fmla="*/ 373260 w 668215"/>
              <a:gd name="connsiteY14" fmla="*/ 65328 h 596263"/>
              <a:gd name="connsiteX15" fmla="*/ 327344 w 668215"/>
              <a:gd name="connsiteY15" fmla="*/ 103893 h 596263"/>
              <a:gd name="connsiteX16" fmla="*/ 289469 w 668215"/>
              <a:gd name="connsiteY16" fmla="*/ 141768 h 596263"/>
              <a:gd name="connsiteX17" fmla="*/ 246184 w 668215"/>
              <a:gd name="connsiteY17" fmla="*/ 198580 h 596263"/>
              <a:gd name="connsiteX18" fmla="*/ 213720 w 668215"/>
              <a:gd name="connsiteY18" fmla="*/ 241865 h 596263"/>
              <a:gd name="connsiteX19" fmla="*/ 178551 w 668215"/>
              <a:gd name="connsiteY19" fmla="*/ 285150 h 596263"/>
              <a:gd name="connsiteX20" fmla="*/ 137971 w 668215"/>
              <a:gd name="connsiteY20" fmla="*/ 336551 h 596263"/>
              <a:gd name="connsiteX21" fmla="*/ 74188 w 668215"/>
              <a:gd name="connsiteY21" fmla="*/ 424501 h 596263"/>
              <a:gd name="connsiteX22" fmla="*/ 37874 w 668215"/>
              <a:gd name="connsiteY22" fmla="*/ 490755 h 596263"/>
              <a:gd name="connsiteX23" fmla="*/ 13526 w 668215"/>
              <a:gd name="connsiteY23" fmla="*/ 542156 h 596263"/>
              <a:gd name="connsiteX24" fmla="*/ 0 w 668215"/>
              <a:gd name="connsiteY24" fmla="*/ 593557 h 596263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6184 w 668215"/>
              <a:gd name="connsiteY17" fmla="*/ 203224 h 600907"/>
              <a:gd name="connsiteX18" fmla="*/ 213720 w 668215"/>
              <a:gd name="connsiteY18" fmla="*/ 246509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13720 w 668215"/>
              <a:gd name="connsiteY18" fmla="*/ 246509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62319 w 668215"/>
              <a:gd name="connsiteY19" fmla="*/ 29520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62319 w 668215"/>
              <a:gd name="connsiteY19" fmla="*/ 295204 h 600907"/>
              <a:gd name="connsiteX20" fmla="*/ 124175 w 668215"/>
              <a:gd name="connsiteY20" fmla="*/ 348447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3140 w 668215"/>
              <a:gd name="connsiteY19" fmla="*/ 297909 h 600907"/>
              <a:gd name="connsiteX20" fmla="*/ 124175 w 668215"/>
              <a:gd name="connsiteY20" fmla="*/ 348447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3140 w 668215"/>
              <a:gd name="connsiteY19" fmla="*/ 297909 h 600907"/>
              <a:gd name="connsiteX20" fmla="*/ 110648 w 668215"/>
              <a:gd name="connsiteY20" fmla="*/ 380911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8309 w 668215"/>
              <a:gd name="connsiteY18" fmla="*/ 246509 h 600907"/>
              <a:gd name="connsiteX19" fmla="*/ 173140 w 668215"/>
              <a:gd name="connsiteY19" fmla="*/ 297909 h 600907"/>
              <a:gd name="connsiteX20" fmla="*/ 110648 w 668215"/>
              <a:gd name="connsiteY20" fmla="*/ 380911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68215" h="600907">
                <a:moveTo>
                  <a:pt x="0" y="598201"/>
                </a:moveTo>
                <a:lnTo>
                  <a:pt x="668215" y="600907"/>
                </a:lnTo>
                <a:lnTo>
                  <a:pt x="611403" y="538684"/>
                </a:lnTo>
                <a:lnTo>
                  <a:pt x="562707" y="479167"/>
                </a:lnTo>
                <a:lnTo>
                  <a:pt x="522127" y="411534"/>
                </a:lnTo>
                <a:lnTo>
                  <a:pt x="492369" y="357427"/>
                </a:lnTo>
                <a:lnTo>
                  <a:pt x="478842" y="297910"/>
                </a:lnTo>
                <a:lnTo>
                  <a:pt x="473432" y="254625"/>
                </a:lnTo>
                <a:lnTo>
                  <a:pt x="476137" y="195108"/>
                </a:lnTo>
                <a:lnTo>
                  <a:pt x="486958" y="135591"/>
                </a:lnTo>
                <a:lnTo>
                  <a:pt x="497779" y="70663"/>
                </a:lnTo>
                <a:lnTo>
                  <a:pt x="514011" y="13851"/>
                </a:lnTo>
                <a:cubicBezTo>
                  <a:pt x="498022" y="10782"/>
                  <a:pt x="517227" y="0"/>
                  <a:pt x="466045" y="4644"/>
                </a:cubicBezTo>
                <a:cubicBezTo>
                  <a:pt x="422406" y="26152"/>
                  <a:pt x="424077" y="30621"/>
                  <a:pt x="403093" y="43610"/>
                </a:cubicBezTo>
                <a:lnTo>
                  <a:pt x="373260" y="69972"/>
                </a:lnTo>
                <a:lnTo>
                  <a:pt x="327344" y="108537"/>
                </a:lnTo>
                <a:lnTo>
                  <a:pt x="289469" y="146412"/>
                </a:lnTo>
                <a:lnTo>
                  <a:pt x="240773" y="200519"/>
                </a:lnTo>
                <a:lnTo>
                  <a:pt x="208309" y="246509"/>
                </a:lnTo>
                <a:lnTo>
                  <a:pt x="173140" y="297909"/>
                </a:lnTo>
                <a:lnTo>
                  <a:pt x="110648" y="380911"/>
                </a:lnTo>
                <a:lnTo>
                  <a:pt x="74188" y="429145"/>
                </a:lnTo>
                <a:lnTo>
                  <a:pt x="37874" y="495399"/>
                </a:lnTo>
                <a:lnTo>
                  <a:pt x="13526" y="546800"/>
                </a:lnTo>
                <a:lnTo>
                  <a:pt x="0" y="598201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5" name="フリーフォーム 193">
            <a:extLst>
              <a:ext uri="{FF2B5EF4-FFF2-40B4-BE49-F238E27FC236}">
                <a16:creationId xmlns:a16="http://schemas.microsoft.com/office/drawing/2014/main" id="{4C487206-230F-4F43-A2A9-1C2A6207379C}"/>
              </a:ext>
            </a:extLst>
          </p:cNvPr>
          <p:cNvSpPr/>
          <p:nvPr/>
        </p:nvSpPr>
        <p:spPr>
          <a:xfrm>
            <a:off x="4401479" y="1606021"/>
            <a:ext cx="603349" cy="530904"/>
          </a:xfrm>
          <a:custGeom>
            <a:avLst/>
            <a:gdLst>
              <a:gd name="connsiteX0" fmla="*/ 35169 w 692564"/>
              <a:gd name="connsiteY0" fmla="*/ 0 h 592466"/>
              <a:gd name="connsiteX1" fmla="*/ 16232 w 692564"/>
              <a:gd name="connsiteY1" fmla="*/ 78454 h 592466"/>
              <a:gd name="connsiteX2" fmla="*/ 2706 w 692564"/>
              <a:gd name="connsiteY2" fmla="*/ 165025 h 592466"/>
              <a:gd name="connsiteX3" fmla="*/ 0 w 692564"/>
              <a:gd name="connsiteY3" fmla="*/ 257006 h 592466"/>
              <a:gd name="connsiteX4" fmla="*/ 8116 w 692564"/>
              <a:gd name="connsiteY4" fmla="*/ 316523 h 592466"/>
              <a:gd name="connsiteX5" fmla="*/ 32464 w 692564"/>
              <a:gd name="connsiteY5" fmla="*/ 381451 h 592466"/>
              <a:gd name="connsiteX6" fmla="*/ 86571 w 692564"/>
              <a:gd name="connsiteY6" fmla="*/ 470727 h 592466"/>
              <a:gd name="connsiteX7" fmla="*/ 151498 w 692564"/>
              <a:gd name="connsiteY7" fmla="*/ 541065 h 592466"/>
              <a:gd name="connsiteX8" fmla="*/ 194784 w 692564"/>
              <a:gd name="connsiteY8" fmla="*/ 592466 h 592466"/>
              <a:gd name="connsiteX9" fmla="*/ 476137 w 692564"/>
              <a:gd name="connsiteY9" fmla="*/ 587056 h 592466"/>
              <a:gd name="connsiteX10" fmla="*/ 478843 w 692564"/>
              <a:gd name="connsiteY10" fmla="*/ 538360 h 592466"/>
              <a:gd name="connsiteX11" fmla="*/ 495075 w 692564"/>
              <a:gd name="connsiteY11" fmla="*/ 451789 h 592466"/>
              <a:gd name="connsiteX12" fmla="*/ 508601 w 692564"/>
              <a:gd name="connsiteY12" fmla="*/ 376040 h 592466"/>
              <a:gd name="connsiteX13" fmla="*/ 541065 w 692564"/>
              <a:gd name="connsiteY13" fmla="*/ 294881 h 592466"/>
              <a:gd name="connsiteX14" fmla="*/ 578940 w 692564"/>
              <a:gd name="connsiteY14" fmla="*/ 216426 h 592466"/>
              <a:gd name="connsiteX15" fmla="*/ 638457 w 692564"/>
              <a:gd name="connsiteY15" fmla="*/ 116329 h 592466"/>
              <a:gd name="connsiteX16" fmla="*/ 665510 w 692564"/>
              <a:gd name="connsiteY16" fmla="*/ 75749 h 592466"/>
              <a:gd name="connsiteX17" fmla="*/ 692564 w 692564"/>
              <a:gd name="connsiteY17" fmla="*/ 40580 h 592466"/>
              <a:gd name="connsiteX18" fmla="*/ 627636 w 692564"/>
              <a:gd name="connsiteY18" fmla="*/ 64928 h 592466"/>
              <a:gd name="connsiteX19" fmla="*/ 549181 w 692564"/>
              <a:gd name="connsiteY19" fmla="*/ 91981 h 592466"/>
              <a:gd name="connsiteX20" fmla="*/ 470727 w 692564"/>
              <a:gd name="connsiteY20" fmla="*/ 116329 h 592466"/>
              <a:gd name="connsiteX21" fmla="*/ 411210 w 692564"/>
              <a:gd name="connsiteY21" fmla="*/ 132561 h 592466"/>
              <a:gd name="connsiteX22" fmla="*/ 370630 w 692564"/>
              <a:gd name="connsiteY22" fmla="*/ 140677 h 592466"/>
              <a:gd name="connsiteX23" fmla="*/ 330050 w 692564"/>
              <a:gd name="connsiteY23" fmla="*/ 143382 h 592466"/>
              <a:gd name="connsiteX24" fmla="*/ 289470 w 692564"/>
              <a:gd name="connsiteY24" fmla="*/ 137972 h 592466"/>
              <a:gd name="connsiteX25" fmla="*/ 240774 w 692564"/>
              <a:gd name="connsiteY25" fmla="*/ 119034 h 592466"/>
              <a:gd name="connsiteX26" fmla="*/ 208310 w 692564"/>
              <a:gd name="connsiteY26" fmla="*/ 97392 h 592466"/>
              <a:gd name="connsiteX27" fmla="*/ 178552 w 692564"/>
              <a:gd name="connsiteY27" fmla="*/ 78454 h 592466"/>
              <a:gd name="connsiteX28" fmla="*/ 129856 w 692564"/>
              <a:gd name="connsiteY28" fmla="*/ 45991 h 592466"/>
              <a:gd name="connsiteX29" fmla="*/ 97392 w 692564"/>
              <a:gd name="connsiteY29" fmla="*/ 24348 h 592466"/>
              <a:gd name="connsiteX30" fmla="*/ 35169 w 692564"/>
              <a:gd name="connsiteY30" fmla="*/ 0 h 592466"/>
              <a:gd name="connsiteX0" fmla="*/ 35169 w 692564"/>
              <a:gd name="connsiteY0" fmla="*/ 0 h 590334"/>
              <a:gd name="connsiteX1" fmla="*/ 16232 w 692564"/>
              <a:gd name="connsiteY1" fmla="*/ 78454 h 590334"/>
              <a:gd name="connsiteX2" fmla="*/ 2706 w 692564"/>
              <a:gd name="connsiteY2" fmla="*/ 165025 h 590334"/>
              <a:gd name="connsiteX3" fmla="*/ 0 w 692564"/>
              <a:gd name="connsiteY3" fmla="*/ 257006 h 590334"/>
              <a:gd name="connsiteX4" fmla="*/ 8116 w 692564"/>
              <a:gd name="connsiteY4" fmla="*/ 316523 h 590334"/>
              <a:gd name="connsiteX5" fmla="*/ 32464 w 692564"/>
              <a:gd name="connsiteY5" fmla="*/ 381451 h 590334"/>
              <a:gd name="connsiteX6" fmla="*/ 86571 w 692564"/>
              <a:gd name="connsiteY6" fmla="*/ 470727 h 590334"/>
              <a:gd name="connsiteX7" fmla="*/ 151498 w 692564"/>
              <a:gd name="connsiteY7" fmla="*/ 541065 h 590334"/>
              <a:gd name="connsiteX8" fmla="*/ 204995 w 692564"/>
              <a:gd name="connsiteY8" fmla="*/ 590334 h 590334"/>
              <a:gd name="connsiteX9" fmla="*/ 476137 w 692564"/>
              <a:gd name="connsiteY9" fmla="*/ 587056 h 590334"/>
              <a:gd name="connsiteX10" fmla="*/ 478843 w 692564"/>
              <a:gd name="connsiteY10" fmla="*/ 538360 h 590334"/>
              <a:gd name="connsiteX11" fmla="*/ 495075 w 692564"/>
              <a:gd name="connsiteY11" fmla="*/ 451789 h 590334"/>
              <a:gd name="connsiteX12" fmla="*/ 508601 w 692564"/>
              <a:gd name="connsiteY12" fmla="*/ 376040 h 590334"/>
              <a:gd name="connsiteX13" fmla="*/ 541065 w 692564"/>
              <a:gd name="connsiteY13" fmla="*/ 294881 h 590334"/>
              <a:gd name="connsiteX14" fmla="*/ 578940 w 692564"/>
              <a:gd name="connsiteY14" fmla="*/ 216426 h 590334"/>
              <a:gd name="connsiteX15" fmla="*/ 638457 w 692564"/>
              <a:gd name="connsiteY15" fmla="*/ 116329 h 590334"/>
              <a:gd name="connsiteX16" fmla="*/ 665510 w 692564"/>
              <a:gd name="connsiteY16" fmla="*/ 75749 h 590334"/>
              <a:gd name="connsiteX17" fmla="*/ 692564 w 692564"/>
              <a:gd name="connsiteY17" fmla="*/ 40580 h 590334"/>
              <a:gd name="connsiteX18" fmla="*/ 627636 w 692564"/>
              <a:gd name="connsiteY18" fmla="*/ 64928 h 590334"/>
              <a:gd name="connsiteX19" fmla="*/ 549181 w 692564"/>
              <a:gd name="connsiteY19" fmla="*/ 91981 h 590334"/>
              <a:gd name="connsiteX20" fmla="*/ 470727 w 692564"/>
              <a:gd name="connsiteY20" fmla="*/ 116329 h 590334"/>
              <a:gd name="connsiteX21" fmla="*/ 411210 w 692564"/>
              <a:gd name="connsiteY21" fmla="*/ 132561 h 590334"/>
              <a:gd name="connsiteX22" fmla="*/ 370630 w 692564"/>
              <a:gd name="connsiteY22" fmla="*/ 140677 h 590334"/>
              <a:gd name="connsiteX23" fmla="*/ 330050 w 692564"/>
              <a:gd name="connsiteY23" fmla="*/ 143382 h 590334"/>
              <a:gd name="connsiteX24" fmla="*/ 289470 w 692564"/>
              <a:gd name="connsiteY24" fmla="*/ 137972 h 590334"/>
              <a:gd name="connsiteX25" fmla="*/ 240774 w 692564"/>
              <a:gd name="connsiteY25" fmla="*/ 119034 h 590334"/>
              <a:gd name="connsiteX26" fmla="*/ 208310 w 692564"/>
              <a:gd name="connsiteY26" fmla="*/ 97392 h 590334"/>
              <a:gd name="connsiteX27" fmla="*/ 178552 w 692564"/>
              <a:gd name="connsiteY27" fmla="*/ 78454 h 590334"/>
              <a:gd name="connsiteX28" fmla="*/ 129856 w 692564"/>
              <a:gd name="connsiteY28" fmla="*/ 45991 h 590334"/>
              <a:gd name="connsiteX29" fmla="*/ 97392 w 692564"/>
              <a:gd name="connsiteY29" fmla="*/ 24348 h 590334"/>
              <a:gd name="connsiteX30" fmla="*/ 35169 w 692564"/>
              <a:gd name="connsiteY30" fmla="*/ 0 h 590334"/>
              <a:gd name="connsiteX0" fmla="*/ 35169 w 692564"/>
              <a:gd name="connsiteY0" fmla="*/ 0 h 588202"/>
              <a:gd name="connsiteX1" fmla="*/ 16232 w 692564"/>
              <a:gd name="connsiteY1" fmla="*/ 78454 h 588202"/>
              <a:gd name="connsiteX2" fmla="*/ 2706 w 692564"/>
              <a:gd name="connsiteY2" fmla="*/ 165025 h 588202"/>
              <a:gd name="connsiteX3" fmla="*/ 0 w 692564"/>
              <a:gd name="connsiteY3" fmla="*/ 257006 h 588202"/>
              <a:gd name="connsiteX4" fmla="*/ 8116 w 692564"/>
              <a:gd name="connsiteY4" fmla="*/ 316523 h 588202"/>
              <a:gd name="connsiteX5" fmla="*/ 32464 w 692564"/>
              <a:gd name="connsiteY5" fmla="*/ 381451 h 588202"/>
              <a:gd name="connsiteX6" fmla="*/ 86571 w 692564"/>
              <a:gd name="connsiteY6" fmla="*/ 470727 h 588202"/>
              <a:gd name="connsiteX7" fmla="*/ 151498 w 692564"/>
              <a:gd name="connsiteY7" fmla="*/ 541065 h 588202"/>
              <a:gd name="connsiteX8" fmla="*/ 204385 w 692564"/>
              <a:gd name="connsiteY8" fmla="*/ 588202 h 588202"/>
              <a:gd name="connsiteX9" fmla="*/ 476137 w 692564"/>
              <a:gd name="connsiteY9" fmla="*/ 587056 h 588202"/>
              <a:gd name="connsiteX10" fmla="*/ 478843 w 692564"/>
              <a:gd name="connsiteY10" fmla="*/ 538360 h 588202"/>
              <a:gd name="connsiteX11" fmla="*/ 495075 w 692564"/>
              <a:gd name="connsiteY11" fmla="*/ 451789 h 588202"/>
              <a:gd name="connsiteX12" fmla="*/ 508601 w 692564"/>
              <a:gd name="connsiteY12" fmla="*/ 376040 h 588202"/>
              <a:gd name="connsiteX13" fmla="*/ 541065 w 692564"/>
              <a:gd name="connsiteY13" fmla="*/ 294881 h 588202"/>
              <a:gd name="connsiteX14" fmla="*/ 578940 w 692564"/>
              <a:gd name="connsiteY14" fmla="*/ 216426 h 588202"/>
              <a:gd name="connsiteX15" fmla="*/ 638457 w 692564"/>
              <a:gd name="connsiteY15" fmla="*/ 116329 h 588202"/>
              <a:gd name="connsiteX16" fmla="*/ 665510 w 692564"/>
              <a:gd name="connsiteY16" fmla="*/ 75749 h 588202"/>
              <a:gd name="connsiteX17" fmla="*/ 692564 w 692564"/>
              <a:gd name="connsiteY17" fmla="*/ 40580 h 588202"/>
              <a:gd name="connsiteX18" fmla="*/ 627636 w 692564"/>
              <a:gd name="connsiteY18" fmla="*/ 64928 h 588202"/>
              <a:gd name="connsiteX19" fmla="*/ 549181 w 692564"/>
              <a:gd name="connsiteY19" fmla="*/ 91981 h 588202"/>
              <a:gd name="connsiteX20" fmla="*/ 470727 w 692564"/>
              <a:gd name="connsiteY20" fmla="*/ 116329 h 588202"/>
              <a:gd name="connsiteX21" fmla="*/ 411210 w 692564"/>
              <a:gd name="connsiteY21" fmla="*/ 132561 h 588202"/>
              <a:gd name="connsiteX22" fmla="*/ 370630 w 692564"/>
              <a:gd name="connsiteY22" fmla="*/ 140677 h 588202"/>
              <a:gd name="connsiteX23" fmla="*/ 330050 w 692564"/>
              <a:gd name="connsiteY23" fmla="*/ 143382 h 588202"/>
              <a:gd name="connsiteX24" fmla="*/ 289470 w 692564"/>
              <a:gd name="connsiteY24" fmla="*/ 137972 h 588202"/>
              <a:gd name="connsiteX25" fmla="*/ 240774 w 692564"/>
              <a:gd name="connsiteY25" fmla="*/ 119034 h 588202"/>
              <a:gd name="connsiteX26" fmla="*/ 208310 w 692564"/>
              <a:gd name="connsiteY26" fmla="*/ 97392 h 588202"/>
              <a:gd name="connsiteX27" fmla="*/ 178552 w 692564"/>
              <a:gd name="connsiteY27" fmla="*/ 78454 h 588202"/>
              <a:gd name="connsiteX28" fmla="*/ 129856 w 692564"/>
              <a:gd name="connsiteY28" fmla="*/ 45991 h 588202"/>
              <a:gd name="connsiteX29" fmla="*/ 97392 w 692564"/>
              <a:gd name="connsiteY29" fmla="*/ 24348 h 588202"/>
              <a:gd name="connsiteX30" fmla="*/ 35169 w 692564"/>
              <a:gd name="connsiteY30" fmla="*/ 0 h 588202"/>
              <a:gd name="connsiteX0" fmla="*/ 35169 w 692564"/>
              <a:gd name="connsiteY0" fmla="*/ 0 h 590908"/>
              <a:gd name="connsiteX1" fmla="*/ 16232 w 692564"/>
              <a:gd name="connsiteY1" fmla="*/ 78454 h 590908"/>
              <a:gd name="connsiteX2" fmla="*/ 2706 w 692564"/>
              <a:gd name="connsiteY2" fmla="*/ 165025 h 590908"/>
              <a:gd name="connsiteX3" fmla="*/ 0 w 692564"/>
              <a:gd name="connsiteY3" fmla="*/ 257006 h 590908"/>
              <a:gd name="connsiteX4" fmla="*/ 8116 w 692564"/>
              <a:gd name="connsiteY4" fmla="*/ 316523 h 590908"/>
              <a:gd name="connsiteX5" fmla="*/ 32464 w 692564"/>
              <a:gd name="connsiteY5" fmla="*/ 381451 h 590908"/>
              <a:gd name="connsiteX6" fmla="*/ 86571 w 692564"/>
              <a:gd name="connsiteY6" fmla="*/ 470727 h 590908"/>
              <a:gd name="connsiteX7" fmla="*/ 151498 w 692564"/>
              <a:gd name="connsiteY7" fmla="*/ 541065 h 590908"/>
              <a:gd name="connsiteX8" fmla="*/ 190858 w 692564"/>
              <a:gd name="connsiteY8" fmla="*/ 590908 h 590908"/>
              <a:gd name="connsiteX9" fmla="*/ 476137 w 692564"/>
              <a:gd name="connsiteY9" fmla="*/ 587056 h 590908"/>
              <a:gd name="connsiteX10" fmla="*/ 478843 w 692564"/>
              <a:gd name="connsiteY10" fmla="*/ 538360 h 590908"/>
              <a:gd name="connsiteX11" fmla="*/ 495075 w 692564"/>
              <a:gd name="connsiteY11" fmla="*/ 451789 h 590908"/>
              <a:gd name="connsiteX12" fmla="*/ 508601 w 692564"/>
              <a:gd name="connsiteY12" fmla="*/ 376040 h 590908"/>
              <a:gd name="connsiteX13" fmla="*/ 541065 w 692564"/>
              <a:gd name="connsiteY13" fmla="*/ 294881 h 590908"/>
              <a:gd name="connsiteX14" fmla="*/ 578940 w 692564"/>
              <a:gd name="connsiteY14" fmla="*/ 216426 h 590908"/>
              <a:gd name="connsiteX15" fmla="*/ 638457 w 692564"/>
              <a:gd name="connsiteY15" fmla="*/ 116329 h 590908"/>
              <a:gd name="connsiteX16" fmla="*/ 665510 w 692564"/>
              <a:gd name="connsiteY16" fmla="*/ 75749 h 590908"/>
              <a:gd name="connsiteX17" fmla="*/ 692564 w 692564"/>
              <a:gd name="connsiteY17" fmla="*/ 40580 h 590908"/>
              <a:gd name="connsiteX18" fmla="*/ 627636 w 692564"/>
              <a:gd name="connsiteY18" fmla="*/ 64928 h 590908"/>
              <a:gd name="connsiteX19" fmla="*/ 549181 w 692564"/>
              <a:gd name="connsiteY19" fmla="*/ 91981 h 590908"/>
              <a:gd name="connsiteX20" fmla="*/ 470727 w 692564"/>
              <a:gd name="connsiteY20" fmla="*/ 116329 h 590908"/>
              <a:gd name="connsiteX21" fmla="*/ 411210 w 692564"/>
              <a:gd name="connsiteY21" fmla="*/ 132561 h 590908"/>
              <a:gd name="connsiteX22" fmla="*/ 370630 w 692564"/>
              <a:gd name="connsiteY22" fmla="*/ 140677 h 590908"/>
              <a:gd name="connsiteX23" fmla="*/ 330050 w 692564"/>
              <a:gd name="connsiteY23" fmla="*/ 143382 h 590908"/>
              <a:gd name="connsiteX24" fmla="*/ 289470 w 692564"/>
              <a:gd name="connsiteY24" fmla="*/ 137972 h 590908"/>
              <a:gd name="connsiteX25" fmla="*/ 240774 w 692564"/>
              <a:gd name="connsiteY25" fmla="*/ 119034 h 590908"/>
              <a:gd name="connsiteX26" fmla="*/ 208310 w 692564"/>
              <a:gd name="connsiteY26" fmla="*/ 97392 h 590908"/>
              <a:gd name="connsiteX27" fmla="*/ 178552 w 692564"/>
              <a:gd name="connsiteY27" fmla="*/ 78454 h 590908"/>
              <a:gd name="connsiteX28" fmla="*/ 129856 w 692564"/>
              <a:gd name="connsiteY28" fmla="*/ 45991 h 590908"/>
              <a:gd name="connsiteX29" fmla="*/ 97392 w 692564"/>
              <a:gd name="connsiteY29" fmla="*/ 24348 h 590908"/>
              <a:gd name="connsiteX30" fmla="*/ 35169 w 692564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27636 w 687868"/>
              <a:gd name="connsiteY18" fmla="*/ 64928 h 590908"/>
              <a:gd name="connsiteX19" fmla="*/ 549181 w 687868"/>
              <a:gd name="connsiteY19" fmla="*/ 91981 h 590908"/>
              <a:gd name="connsiteX20" fmla="*/ 470727 w 687868"/>
              <a:gd name="connsiteY20" fmla="*/ 116329 h 590908"/>
              <a:gd name="connsiteX21" fmla="*/ 411210 w 687868"/>
              <a:gd name="connsiteY21" fmla="*/ 132561 h 590908"/>
              <a:gd name="connsiteX22" fmla="*/ 370630 w 687868"/>
              <a:gd name="connsiteY22" fmla="*/ 140677 h 590908"/>
              <a:gd name="connsiteX23" fmla="*/ 330050 w 687868"/>
              <a:gd name="connsiteY23" fmla="*/ 143382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3548 w 687868"/>
              <a:gd name="connsiteY18" fmla="*/ 74097 h 590908"/>
              <a:gd name="connsiteX19" fmla="*/ 549181 w 687868"/>
              <a:gd name="connsiteY19" fmla="*/ 91981 h 590908"/>
              <a:gd name="connsiteX20" fmla="*/ 470727 w 687868"/>
              <a:gd name="connsiteY20" fmla="*/ 116329 h 590908"/>
              <a:gd name="connsiteX21" fmla="*/ 411210 w 687868"/>
              <a:gd name="connsiteY21" fmla="*/ 132561 h 590908"/>
              <a:gd name="connsiteX22" fmla="*/ 370630 w 687868"/>
              <a:gd name="connsiteY22" fmla="*/ 140677 h 590908"/>
              <a:gd name="connsiteX23" fmla="*/ 330050 w 687868"/>
              <a:gd name="connsiteY23" fmla="*/ 143382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3548 w 687868"/>
              <a:gd name="connsiteY18" fmla="*/ 74097 h 590908"/>
              <a:gd name="connsiteX19" fmla="*/ 549181 w 687868"/>
              <a:gd name="connsiteY19" fmla="*/ 101150 h 590908"/>
              <a:gd name="connsiteX20" fmla="*/ 470727 w 687868"/>
              <a:gd name="connsiteY20" fmla="*/ 116329 h 590908"/>
              <a:gd name="connsiteX21" fmla="*/ 411210 w 687868"/>
              <a:gd name="connsiteY21" fmla="*/ 132561 h 590908"/>
              <a:gd name="connsiteX22" fmla="*/ 370630 w 687868"/>
              <a:gd name="connsiteY22" fmla="*/ 140677 h 590908"/>
              <a:gd name="connsiteX23" fmla="*/ 330050 w 687868"/>
              <a:gd name="connsiteY23" fmla="*/ 143382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3548 w 687868"/>
              <a:gd name="connsiteY18" fmla="*/ 74097 h 590908"/>
              <a:gd name="connsiteX19" fmla="*/ 549181 w 687868"/>
              <a:gd name="connsiteY19" fmla="*/ 101150 h 590908"/>
              <a:gd name="connsiteX20" fmla="*/ 477747 w 687868"/>
              <a:gd name="connsiteY20" fmla="*/ 130036 h 590908"/>
              <a:gd name="connsiteX21" fmla="*/ 411210 w 687868"/>
              <a:gd name="connsiteY21" fmla="*/ 132561 h 590908"/>
              <a:gd name="connsiteX22" fmla="*/ 370630 w 687868"/>
              <a:gd name="connsiteY22" fmla="*/ 140677 h 590908"/>
              <a:gd name="connsiteX23" fmla="*/ 330050 w 687868"/>
              <a:gd name="connsiteY23" fmla="*/ 143382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3548 w 687868"/>
              <a:gd name="connsiteY18" fmla="*/ 74097 h 590908"/>
              <a:gd name="connsiteX19" fmla="*/ 549181 w 687868"/>
              <a:gd name="connsiteY19" fmla="*/ 101150 h 590908"/>
              <a:gd name="connsiteX20" fmla="*/ 488277 w 687868"/>
              <a:gd name="connsiteY20" fmla="*/ 123182 h 590908"/>
              <a:gd name="connsiteX21" fmla="*/ 411210 w 687868"/>
              <a:gd name="connsiteY21" fmla="*/ 132561 h 590908"/>
              <a:gd name="connsiteX22" fmla="*/ 370630 w 687868"/>
              <a:gd name="connsiteY22" fmla="*/ 140677 h 590908"/>
              <a:gd name="connsiteX23" fmla="*/ 330050 w 687868"/>
              <a:gd name="connsiteY23" fmla="*/ 143382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7059 w 687868"/>
              <a:gd name="connsiteY18" fmla="*/ 87804 h 590908"/>
              <a:gd name="connsiteX19" fmla="*/ 549181 w 687868"/>
              <a:gd name="connsiteY19" fmla="*/ 101150 h 590908"/>
              <a:gd name="connsiteX20" fmla="*/ 488277 w 687868"/>
              <a:gd name="connsiteY20" fmla="*/ 123182 h 590908"/>
              <a:gd name="connsiteX21" fmla="*/ 411210 w 687868"/>
              <a:gd name="connsiteY21" fmla="*/ 132561 h 590908"/>
              <a:gd name="connsiteX22" fmla="*/ 370630 w 687868"/>
              <a:gd name="connsiteY22" fmla="*/ 140677 h 590908"/>
              <a:gd name="connsiteX23" fmla="*/ 330050 w 687868"/>
              <a:gd name="connsiteY23" fmla="*/ 143382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7059 w 687868"/>
              <a:gd name="connsiteY18" fmla="*/ 87804 h 590908"/>
              <a:gd name="connsiteX19" fmla="*/ 549181 w 687868"/>
              <a:gd name="connsiteY19" fmla="*/ 101150 h 590908"/>
              <a:gd name="connsiteX20" fmla="*/ 488277 w 687868"/>
              <a:gd name="connsiteY20" fmla="*/ 123182 h 590908"/>
              <a:gd name="connsiteX21" fmla="*/ 435781 w 687868"/>
              <a:gd name="connsiteY21" fmla="*/ 146268 h 590908"/>
              <a:gd name="connsiteX22" fmla="*/ 370630 w 687868"/>
              <a:gd name="connsiteY22" fmla="*/ 140677 h 590908"/>
              <a:gd name="connsiteX23" fmla="*/ 330050 w 687868"/>
              <a:gd name="connsiteY23" fmla="*/ 143382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7059 w 687868"/>
              <a:gd name="connsiteY18" fmla="*/ 87804 h 590908"/>
              <a:gd name="connsiteX19" fmla="*/ 549181 w 687868"/>
              <a:gd name="connsiteY19" fmla="*/ 101150 h 590908"/>
              <a:gd name="connsiteX20" fmla="*/ 488277 w 687868"/>
              <a:gd name="connsiteY20" fmla="*/ 123182 h 590908"/>
              <a:gd name="connsiteX21" fmla="*/ 435781 w 687868"/>
              <a:gd name="connsiteY21" fmla="*/ 146268 h 590908"/>
              <a:gd name="connsiteX22" fmla="*/ 381159 w 687868"/>
              <a:gd name="connsiteY22" fmla="*/ 147531 h 590908"/>
              <a:gd name="connsiteX23" fmla="*/ 330050 w 687868"/>
              <a:gd name="connsiteY23" fmla="*/ 143382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7059 w 687868"/>
              <a:gd name="connsiteY18" fmla="*/ 87804 h 590908"/>
              <a:gd name="connsiteX19" fmla="*/ 549181 w 687868"/>
              <a:gd name="connsiteY19" fmla="*/ 101150 h 590908"/>
              <a:gd name="connsiteX20" fmla="*/ 488277 w 687868"/>
              <a:gd name="connsiteY20" fmla="*/ 123182 h 590908"/>
              <a:gd name="connsiteX21" fmla="*/ 439291 w 687868"/>
              <a:gd name="connsiteY21" fmla="*/ 132561 h 590908"/>
              <a:gd name="connsiteX22" fmla="*/ 381159 w 687868"/>
              <a:gd name="connsiteY22" fmla="*/ 147531 h 590908"/>
              <a:gd name="connsiteX23" fmla="*/ 330050 w 687868"/>
              <a:gd name="connsiteY23" fmla="*/ 143382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7059 w 687868"/>
              <a:gd name="connsiteY18" fmla="*/ 87804 h 590908"/>
              <a:gd name="connsiteX19" fmla="*/ 549181 w 687868"/>
              <a:gd name="connsiteY19" fmla="*/ 101150 h 590908"/>
              <a:gd name="connsiteX20" fmla="*/ 488277 w 687868"/>
              <a:gd name="connsiteY20" fmla="*/ 123182 h 590908"/>
              <a:gd name="connsiteX21" fmla="*/ 439291 w 687868"/>
              <a:gd name="connsiteY21" fmla="*/ 132561 h 590908"/>
              <a:gd name="connsiteX22" fmla="*/ 381159 w 687868"/>
              <a:gd name="connsiteY22" fmla="*/ 147531 h 590908"/>
              <a:gd name="connsiteX23" fmla="*/ 330049 w 687868"/>
              <a:gd name="connsiteY23" fmla="*/ 157089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  <a:gd name="connsiteX0" fmla="*/ 35169 w 687868"/>
              <a:gd name="connsiteY0" fmla="*/ 0 h 590908"/>
              <a:gd name="connsiteX1" fmla="*/ 16232 w 687868"/>
              <a:gd name="connsiteY1" fmla="*/ 78454 h 590908"/>
              <a:gd name="connsiteX2" fmla="*/ 2706 w 687868"/>
              <a:gd name="connsiteY2" fmla="*/ 165025 h 590908"/>
              <a:gd name="connsiteX3" fmla="*/ 0 w 687868"/>
              <a:gd name="connsiteY3" fmla="*/ 257006 h 590908"/>
              <a:gd name="connsiteX4" fmla="*/ 8116 w 687868"/>
              <a:gd name="connsiteY4" fmla="*/ 316523 h 590908"/>
              <a:gd name="connsiteX5" fmla="*/ 32464 w 687868"/>
              <a:gd name="connsiteY5" fmla="*/ 381451 h 590908"/>
              <a:gd name="connsiteX6" fmla="*/ 86571 w 687868"/>
              <a:gd name="connsiteY6" fmla="*/ 470727 h 590908"/>
              <a:gd name="connsiteX7" fmla="*/ 151498 w 687868"/>
              <a:gd name="connsiteY7" fmla="*/ 541065 h 590908"/>
              <a:gd name="connsiteX8" fmla="*/ 190858 w 687868"/>
              <a:gd name="connsiteY8" fmla="*/ 590908 h 590908"/>
              <a:gd name="connsiteX9" fmla="*/ 476137 w 687868"/>
              <a:gd name="connsiteY9" fmla="*/ 587056 h 590908"/>
              <a:gd name="connsiteX10" fmla="*/ 478843 w 687868"/>
              <a:gd name="connsiteY10" fmla="*/ 538360 h 590908"/>
              <a:gd name="connsiteX11" fmla="*/ 495075 w 687868"/>
              <a:gd name="connsiteY11" fmla="*/ 451789 h 590908"/>
              <a:gd name="connsiteX12" fmla="*/ 508601 w 687868"/>
              <a:gd name="connsiteY12" fmla="*/ 376040 h 590908"/>
              <a:gd name="connsiteX13" fmla="*/ 541065 w 687868"/>
              <a:gd name="connsiteY13" fmla="*/ 294881 h 590908"/>
              <a:gd name="connsiteX14" fmla="*/ 578940 w 687868"/>
              <a:gd name="connsiteY14" fmla="*/ 216426 h 590908"/>
              <a:gd name="connsiteX15" fmla="*/ 638457 w 687868"/>
              <a:gd name="connsiteY15" fmla="*/ 116329 h 590908"/>
              <a:gd name="connsiteX16" fmla="*/ 665510 w 687868"/>
              <a:gd name="connsiteY16" fmla="*/ 75749 h 590908"/>
              <a:gd name="connsiteX17" fmla="*/ 687868 w 687868"/>
              <a:gd name="connsiteY17" fmla="*/ 54333 h 590908"/>
              <a:gd name="connsiteX18" fmla="*/ 617059 w 687868"/>
              <a:gd name="connsiteY18" fmla="*/ 87804 h 590908"/>
              <a:gd name="connsiteX19" fmla="*/ 549181 w 687868"/>
              <a:gd name="connsiteY19" fmla="*/ 101150 h 590908"/>
              <a:gd name="connsiteX20" fmla="*/ 488277 w 687868"/>
              <a:gd name="connsiteY20" fmla="*/ 123182 h 590908"/>
              <a:gd name="connsiteX21" fmla="*/ 439291 w 687868"/>
              <a:gd name="connsiteY21" fmla="*/ 132561 h 590908"/>
              <a:gd name="connsiteX22" fmla="*/ 381159 w 687868"/>
              <a:gd name="connsiteY22" fmla="*/ 147531 h 590908"/>
              <a:gd name="connsiteX23" fmla="*/ 333560 w 687868"/>
              <a:gd name="connsiteY23" fmla="*/ 153663 h 590908"/>
              <a:gd name="connsiteX24" fmla="*/ 289470 w 687868"/>
              <a:gd name="connsiteY24" fmla="*/ 137972 h 590908"/>
              <a:gd name="connsiteX25" fmla="*/ 240774 w 687868"/>
              <a:gd name="connsiteY25" fmla="*/ 119034 h 590908"/>
              <a:gd name="connsiteX26" fmla="*/ 208310 w 687868"/>
              <a:gd name="connsiteY26" fmla="*/ 97392 h 590908"/>
              <a:gd name="connsiteX27" fmla="*/ 178552 w 687868"/>
              <a:gd name="connsiteY27" fmla="*/ 78454 h 590908"/>
              <a:gd name="connsiteX28" fmla="*/ 129856 w 687868"/>
              <a:gd name="connsiteY28" fmla="*/ 45991 h 590908"/>
              <a:gd name="connsiteX29" fmla="*/ 97392 w 687868"/>
              <a:gd name="connsiteY29" fmla="*/ 24348 h 590908"/>
              <a:gd name="connsiteX30" fmla="*/ 35169 w 687868"/>
              <a:gd name="connsiteY30" fmla="*/ 0 h 59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7868" h="590908">
                <a:moveTo>
                  <a:pt x="35169" y="0"/>
                </a:moveTo>
                <a:lnTo>
                  <a:pt x="16232" y="78454"/>
                </a:lnTo>
                <a:lnTo>
                  <a:pt x="2706" y="165025"/>
                </a:lnTo>
                <a:lnTo>
                  <a:pt x="0" y="257006"/>
                </a:lnTo>
                <a:lnTo>
                  <a:pt x="8116" y="316523"/>
                </a:lnTo>
                <a:lnTo>
                  <a:pt x="32464" y="381451"/>
                </a:lnTo>
                <a:lnTo>
                  <a:pt x="86571" y="470727"/>
                </a:lnTo>
                <a:lnTo>
                  <a:pt x="151498" y="541065"/>
                </a:lnTo>
                <a:lnTo>
                  <a:pt x="190858" y="590908"/>
                </a:lnTo>
                <a:lnTo>
                  <a:pt x="476137" y="587056"/>
                </a:lnTo>
                <a:lnTo>
                  <a:pt x="478843" y="538360"/>
                </a:lnTo>
                <a:lnTo>
                  <a:pt x="495075" y="451789"/>
                </a:lnTo>
                <a:lnTo>
                  <a:pt x="508601" y="376040"/>
                </a:lnTo>
                <a:lnTo>
                  <a:pt x="541065" y="294881"/>
                </a:lnTo>
                <a:lnTo>
                  <a:pt x="578940" y="216426"/>
                </a:lnTo>
                <a:lnTo>
                  <a:pt x="638457" y="116329"/>
                </a:lnTo>
                <a:lnTo>
                  <a:pt x="665510" y="75749"/>
                </a:lnTo>
                <a:lnTo>
                  <a:pt x="687868" y="54333"/>
                </a:lnTo>
                <a:lnTo>
                  <a:pt x="617059" y="87804"/>
                </a:lnTo>
                <a:lnTo>
                  <a:pt x="549181" y="101150"/>
                </a:lnTo>
                <a:lnTo>
                  <a:pt x="488277" y="123182"/>
                </a:lnTo>
                <a:lnTo>
                  <a:pt x="439291" y="132561"/>
                </a:lnTo>
                <a:lnTo>
                  <a:pt x="381159" y="147531"/>
                </a:lnTo>
                <a:lnTo>
                  <a:pt x="333560" y="153663"/>
                </a:lnTo>
                <a:lnTo>
                  <a:pt x="289470" y="137972"/>
                </a:lnTo>
                <a:lnTo>
                  <a:pt x="240774" y="119034"/>
                </a:lnTo>
                <a:lnTo>
                  <a:pt x="208310" y="97392"/>
                </a:lnTo>
                <a:lnTo>
                  <a:pt x="178552" y="78454"/>
                </a:lnTo>
                <a:lnTo>
                  <a:pt x="129856" y="45991"/>
                </a:lnTo>
                <a:lnTo>
                  <a:pt x="97392" y="24348"/>
                </a:lnTo>
                <a:lnTo>
                  <a:pt x="35169" y="0"/>
                </a:lnTo>
                <a:close/>
              </a:path>
            </a:pathLst>
          </a:custGeom>
          <a:solidFill>
            <a:srgbClr val="FFC9C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6" name="フリーフォーム 201">
            <a:extLst>
              <a:ext uri="{FF2B5EF4-FFF2-40B4-BE49-F238E27FC236}">
                <a16:creationId xmlns:a16="http://schemas.microsoft.com/office/drawing/2014/main" id="{AFB6110F-F77E-4E66-886C-7FE1AAEDF06A}"/>
              </a:ext>
            </a:extLst>
          </p:cNvPr>
          <p:cNvSpPr/>
          <p:nvPr/>
        </p:nvSpPr>
        <p:spPr>
          <a:xfrm>
            <a:off x="3767998" y="2422626"/>
            <a:ext cx="331393" cy="304964"/>
          </a:xfrm>
          <a:custGeom>
            <a:avLst/>
            <a:gdLst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0338 w 338166"/>
              <a:gd name="connsiteY5" fmla="*/ 162319 h 335460"/>
              <a:gd name="connsiteX6" fmla="*/ 105508 w 338166"/>
              <a:gd name="connsiteY6" fmla="*/ 67633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0338 w 338166"/>
              <a:gd name="connsiteY5" fmla="*/ 162319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24541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7514 w 338166"/>
              <a:gd name="connsiteY4" fmla="*/ 211758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66" h="335460">
                <a:moveTo>
                  <a:pt x="116329" y="0"/>
                </a:moveTo>
                <a:lnTo>
                  <a:pt x="338166" y="2705"/>
                </a:lnTo>
                <a:lnTo>
                  <a:pt x="240774" y="335460"/>
                </a:lnTo>
                <a:lnTo>
                  <a:pt x="0" y="332755"/>
                </a:lnTo>
                <a:lnTo>
                  <a:pt x="47514" y="211758"/>
                </a:lnTo>
                <a:lnTo>
                  <a:pt x="71861" y="153911"/>
                </a:lnTo>
                <a:lnTo>
                  <a:pt x="97392" y="75749"/>
                </a:lnTo>
                <a:lnTo>
                  <a:pt x="116329" y="0"/>
                </a:lnTo>
                <a:close/>
              </a:path>
            </a:pathLst>
          </a:custGeom>
          <a:solidFill>
            <a:srgbClr val="FFC9C9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7" name="フリーフォーム 203">
            <a:extLst>
              <a:ext uri="{FF2B5EF4-FFF2-40B4-BE49-F238E27FC236}">
                <a16:creationId xmlns:a16="http://schemas.microsoft.com/office/drawing/2014/main" id="{89D130EE-376D-4484-8704-2294F05767A5}"/>
              </a:ext>
            </a:extLst>
          </p:cNvPr>
          <p:cNvSpPr/>
          <p:nvPr/>
        </p:nvSpPr>
        <p:spPr>
          <a:xfrm>
            <a:off x="4028731" y="2423040"/>
            <a:ext cx="271778" cy="302505"/>
          </a:xfrm>
          <a:custGeom>
            <a:avLst/>
            <a:gdLst>
              <a:gd name="connsiteX0" fmla="*/ 94687 w 321934"/>
              <a:gd name="connsiteY0" fmla="*/ 0 h 332755"/>
              <a:gd name="connsiteX1" fmla="*/ 321934 w 321934"/>
              <a:gd name="connsiteY1" fmla="*/ 0 h 332755"/>
              <a:gd name="connsiteX2" fmla="*/ 227248 w 321934"/>
              <a:gd name="connsiteY2" fmla="*/ 332755 h 332755"/>
              <a:gd name="connsiteX3" fmla="*/ 0 w 321934"/>
              <a:gd name="connsiteY3" fmla="*/ 332755 h 332755"/>
              <a:gd name="connsiteX4" fmla="*/ 94687 w 321934"/>
              <a:gd name="connsiteY4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934" h="332755">
                <a:moveTo>
                  <a:pt x="94687" y="0"/>
                </a:moveTo>
                <a:lnTo>
                  <a:pt x="321934" y="0"/>
                </a:lnTo>
                <a:lnTo>
                  <a:pt x="227248" y="332755"/>
                </a:lnTo>
                <a:lnTo>
                  <a:pt x="0" y="332755"/>
                </a:lnTo>
                <a:lnTo>
                  <a:pt x="94687" y="0"/>
                </a:lnTo>
                <a:close/>
              </a:path>
            </a:pathLst>
          </a:custGeom>
          <a:solidFill>
            <a:srgbClr val="FF8383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8" name="フリーフォーム 204">
            <a:extLst>
              <a:ext uri="{FF2B5EF4-FFF2-40B4-BE49-F238E27FC236}">
                <a16:creationId xmlns:a16="http://schemas.microsoft.com/office/drawing/2014/main" id="{85FA1F40-F11D-41D2-8806-F4A11EDFD592}"/>
              </a:ext>
            </a:extLst>
          </p:cNvPr>
          <p:cNvSpPr/>
          <p:nvPr/>
        </p:nvSpPr>
        <p:spPr>
          <a:xfrm>
            <a:off x="4214343" y="2424579"/>
            <a:ext cx="265633" cy="302505"/>
          </a:xfrm>
          <a:custGeom>
            <a:avLst/>
            <a:gdLst>
              <a:gd name="connsiteX0" fmla="*/ 91981 w 305702"/>
              <a:gd name="connsiteY0" fmla="*/ 0 h 332755"/>
              <a:gd name="connsiteX1" fmla="*/ 305702 w 305702"/>
              <a:gd name="connsiteY1" fmla="*/ 0 h 332755"/>
              <a:gd name="connsiteX2" fmla="*/ 254300 w 305702"/>
              <a:gd name="connsiteY2" fmla="*/ 183962 h 332755"/>
              <a:gd name="connsiteX3" fmla="*/ 229952 w 305702"/>
              <a:gd name="connsiteY3" fmla="*/ 278649 h 332755"/>
              <a:gd name="connsiteX4" fmla="*/ 221837 w 305702"/>
              <a:gd name="connsiteY4" fmla="*/ 332755 h 332755"/>
              <a:gd name="connsiteX5" fmla="*/ 0 w 305702"/>
              <a:gd name="connsiteY5" fmla="*/ 332755 h 332755"/>
              <a:gd name="connsiteX6" fmla="*/ 91981 w 305702"/>
              <a:gd name="connsiteY6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702" h="332755">
                <a:moveTo>
                  <a:pt x="91981" y="0"/>
                </a:moveTo>
                <a:lnTo>
                  <a:pt x="305702" y="0"/>
                </a:lnTo>
                <a:lnTo>
                  <a:pt x="254300" y="183962"/>
                </a:lnTo>
                <a:lnTo>
                  <a:pt x="229952" y="278649"/>
                </a:lnTo>
                <a:lnTo>
                  <a:pt x="221837" y="332755"/>
                </a:lnTo>
                <a:lnTo>
                  <a:pt x="0" y="332755"/>
                </a:lnTo>
                <a:lnTo>
                  <a:pt x="91981" y="0"/>
                </a:lnTo>
                <a:close/>
              </a:path>
            </a:pathLst>
          </a:custGeom>
          <a:solidFill>
            <a:srgbClr val="FFAAA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9" name="フリーフォーム 208">
            <a:extLst>
              <a:ext uri="{FF2B5EF4-FFF2-40B4-BE49-F238E27FC236}">
                <a16:creationId xmlns:a16="http://schemas.microsoft.com/office/drawing/2014/main" id="{FB76CFAE-089C-421A-83A2-0EB5AD977DF2}"/>
              </a:ext>
            </a:extLst>
          </p:cNvPr>
          <p:cNvSpPr/>
          <p:nvPr/>
        </p:nvSpPr>
        <p:spPr>
          <a:xfrm>
            <a:off x="4871144" y="2417610"/>
            <a:ext cx="229867" cy="300044"/>
          </a:xfrm>
          <a:custGeom>
            <a:avLst/>
            <a:gdLst>
              <a:gd name="connsiteX0" fmla="*/ 0 w 265122"/>
              <a:gd name="connsiteY0" fmla="*/ 0 h 332755"/>
              <a:gd name="connsiteX1" fmla="*/ 221837 w 265122"/>
              <a:gd name="connsiteY1" fmla="*/ 2706 h 332755"/>
              <a:gd name="connsiteX2" fmla="*/ 265122 w 265122"/>
              <a:gd name="connsiteY2" fmla="*/ 332755 h 332755"/>
              <a:gd name="connsiteX3" fmla="*/ 24348 w 265122"/>
              <a:gd name="connsiteY3" fmla="*/ 332755 h 332755"/>
              <a:gd name="connsiteX4" fmla="*/ 0 w 265122"/>
              <a:gd name="connsiteY4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22" h="332755">
                <a:moveTo>
                  <a:pt x="0" y="0"/>
                </a:moveTo>
                <a:lnTo>
                  <a:pt x="221837" y="2706"/>
                </a:lnTo>
                <a:lnTo>
                  <a:pt x="265122" y="332755"/>
                </a:lnTo>
                <a:lnTo>
                  <a:pt x="24348" y="332755"/>
                </a:lnTo>
                <a:lnTo>
                  <a:pt x="0" y="0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0" name="フリーフォーム 215">
            <a:extLst>
              <a:ext uri="{FF2B5EF4-FFF2-40B4-BE49-F238E27FC236}">
                <a16:creationId xmlns:a16="http://schemas.microsoft.com/office/drawing/2014/main" id="{B2CE3406-B7FE-4862-A1AF-C2A7DCE54FEF}"/>
              </a:ext>
            </a:extLst>
          </p:cNvPr>
          <p:cNvSpPr/>
          <p:nvPr/>
        </p:nvSpPr>
        <p:spPr>
          <a:xfrm>
            <a:off x="3892479" y="3769430"/>
            <a:ext cx="279813" cy="340152"/>
          </a:xfrm>
          <a:custGeom>
            <a:avLst/>
            <a:gdLst>
              <a:gd name="connsiteX0" fmla="*/ 21642 w 292175"/>
              <a:gd name="connsiteY0" fmla="*/ 0 h 370630"/>
              <a:gd name="connsiteX1" fmla="*/ 292175 w 292175"/>
              <a:gd name="connsiteY1" fmla="*/ 37875 h 370630"/>
              <a:gd name="connsiteX2" fmla="*/ 259711 w 292175"/>
              <a:gd name="connsiteY2" fmla="*/ 370630 h 370630"/>
              <a:gd name="connsiteX3" fmla="*/ 0 w 292175"/>
              <a:gd name="connsiteY3" fmla="*/ 332755 h 370630"/>
              <a:gd name="connsiteX4" fmla="*/ 21642 w 292175"/>
              <a:gd name="connsiteY4" fmla="*/ 0 h 37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175" h="370630">
                <a:moveTo>
                  <a:pt x="21642" y="0"/>
                </a:moveTo>
                <a:lnTo>
                  <a:pt x="292175" y="37875"/>
                </a:lnTo>
                <a:lnTo>
                  <a:pt x="259711" y="370630"/>
                </a:lnTo>
                <a:lnTo>
                  <a:pt x="0" y="332755"/>
                </a:lnTo>
                <a:lnTo>
                  <a:pt x="21642" y="0"/>
                </a:lnTo>
                <a:close/>
              </a:path>
            </a:pathLst>
          </a:custGeom>
          <a:solidFill>
            <a:srgbClr val="FF8585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1" name="フリーフォーム 216">
            <a:extLst>
              <a:ext uri="{FF2B5EF4-FFF2-40B4-BE49-F238E27FC236}">
                <a16:creationId xmlns:a16="http://schemas.microsoft.com/office/drawing/2014/main" id="{FECC4811-AA0E-4907-AB03-4BF8D609F6A1}"/>
              </a:ext>
            </a:extLst>
          </p:cNvPr>
          <p:cNvSpPr/>
          <p:nvPr/>
        </p:nvSpPr>
        <p:spPr>
          <a:xfrm>
            <a:off x="4134106" y="3808605"/>
            <a:ext cx="282858" cy="344314"/>
          </a:xfrm>
          <a:custGeom>
            <a:avLst/>
            <a:gdLst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4060 w 308408"/>
              <a:gd name="connsiteY2" fmla="*/ 83865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26 w 308408"/>
              <a:gd name="connsiteY4" fmla="*/ 135083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35083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56726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1144" h="378745">
                <a:moveTo>
                  <a:pt x="29759" y="0"/>
                </a:moveTo>
                <a:lnTo>
                  <a:pt x="267828" y="35169"/>
                </a:lnTo>
                <a:lnTo>
                  <a:pt x="285753" y="74530"/>
                </a:lnTo>
                <a:lnTo>
                  <a:pt x="292199" y="99914"/>
                </a:lnTo>
                <a:lnTo>
                  <a:pt x="305726" y="156726"/>
                </a:lnTo>
                <a:cubicBezTo>
                  <a:pt x="305718" y="177528"/>
                  <a:pt x="311144" y="190030"/>
                  <a:pt x="311136" y="210832"/>
                </a:cubicBezTo>
                <a:lnTo>
                  <a:pt x="308408" y="240774"/>
                </a:lnTo>
                <a:lnTo>
                  <a:pt x="300292" y="281353"/>
                </a:lnTo>
                <a:lnTo>
                  <a:pt x="292176" y="316523"/>
                </a:lnTo>
                <a:lnTo>
                  <a:pt x="278649" y="359808"/>
                </a:lnTo>
                <a:lnTo>
                  <a:pt x="267828" y="378745"/>
                </a:lnTo>
                <a:lnTo>
                  <a:pt x="0" y="338165"/>
                </a:lnTo>
                <a:lnTo>
                  <a:pt x="29759" y="0"/>
                </a:lnTo>
                <a:close/>
              </a:path>
            </a:pathLst>
          </a:custGeom>
          <a:solidFill>
            <a:srgbClr val="FFF1F1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9" name="フリーフォーム 217">
            <a:extLst>
              <a:ext uri="{FF2B5EF4-FFF2-40B4-BE49-F238E27FC236}">
                <a16:creationId xmlns:a16="http://schemas.microsoft.com/office/drawing/2014/main" id="{684C9162-E47B-4380-A034-BE6AB6B4EE40}"/>
              </a:ext>
            </a:extLst>
          </p:cNvPr>
          <p:cNvSpPr/>
          <p:nvPr/>
        </p:nvSpPr>
        <p:spPr>
          <a:xfrm>
            <a:off x="3686708" y="3738538"/>
            <a:ext cx="236101" cy="334477"/>
          </a:xfrm>
          <a:custGeom>
            <a:avLst/>
            <a:gdLst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10822 w 257006"/>
              <a:gd name="connsiteY3" fmla="*/ 10009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4863 w 257006"/>
              <a:gd name="connsiteY3" fmla="*/ 8972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9711 w 259711"/>
              <a:gd name="connsiteY0" fmla="*/ 29759 h 367925"/>
              <a:gd name="connsiteX1" fmla="*/ 32464 w 259711"/>
              <a:gd name="connsiteY1" fmla="*/ 0 h 367925"/>
              <a:gd name="connsiteX2" fmla="*/ 1623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711" h="367925">
                <a:moveTo>
                  <a:pt x="259711" y="29759"/>
                </a:moveTo>
                <a:lnTo>
                  <a:pt x="32464" y="0"/>
                </a:lnTo>
                <a:lnTo>
                  <a:pt x="16232" y="45991"/>
                </a:lnTo>
                <a:lnTo>
                  <a:pt x="7568" y="89728"/>
                </a:lnTo>
                <a:lnTo>
                  <a:pt x="0" y="175847"/>
                </a:lnTo>
                <a:cubicBezTo>
                  <a:pt x="902" y="201998"/>
                  <a:pt x="1803" y="228150"/>
                  <a:pt x="2705" y="254301"/>
                </a:cubicBezTo>
                <a:lnTo>
                  <a:pt x="10821" y="332756"/>
                </a:lnTo>
                <a:lnTo>
                  <a:pt x="10821" y="332756"/>
                </a:lnTo>
                <a:lnTo>
                  <a:pt x="238069" y="367925"/>
                </a:lnTo>
                <a:lnTo>
                  <a:pt x="259711" y="29759"/>
                </a:lnTo>
                <a:close/>
              </a:path>
            </a:pathLst>
          </a:custGeom>
          <a:solidFill>
            <a:srgbClr val="FFC9C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1" name="フリーフォーム 219">
            <a:extLst>
              <a:ext uri="{FF2B5EF4-FFF2-40B4-BE49-F238E27FC236}">
                <a16:creationId xmlns:a16="http://schemas.microsoft.com/office/drawing/2014/main" id="{D58734F6-219D-45ED-92D6-23101B5E859E}"/>
              </a:ext>
            </a:extLst>
          </p:cNvPr>
          <p:cNvSpPr/>
          <p:nvPr/>
        </p:nvSpPr>
        <p:spPr>
          <a:xfrm>
            <a:off x="4985098" y="3478410"/>
            <a:ext cx="292666" cy="322180"/>
          </a:xfrm>
          <a:custGeom>
            <a:avLst/>
            <a:gdLst>
              <a:gd name="connsiteX0" fmla="*/ 0 w 321933"/>
              <a:gd name="connsiteY0" fmla="*/ 32464 h 354398"/>
              <a:gd name="connsiteX1" fmla="*/ 45990 w 321933"/>
              <a:gd name="connsiteY1" fmla="*/ 354398 h 354398"/>
              <a:gd name="connsiteX2" fmla="*/ 321933 w 321933"/>
              <a:gd name="connsiteY2" fmla="*/ 313818 h 354398"/>
              <a:gd name="connsiteX3" fmla="*/ 273238 w 321933"/>
              <a:gd name="connsiteY3" fmla="*/ 13527 h 354398"/>
              <a:gd name="connsiteX4" fmla="*/ 219131 w 321933"/>
              <a:gd name="connsiteY4" fmla="*/ 2705 h 354398"/>
              <a:gd name="connsiteX5" fmla="*/ 159614 w 321933"/>
              <a:gd name="connsiteY5" fmla="*/ 0 h 354398"/>
              <a:gd name="connsiteX6" fmla="*/ 89275 w 321933"/>
              <a:gd name="connsiteY6" fmla="*/ 10821 h 354398"/>
              <a:gd name="connsiteX7" fmla="*/ 0 w 321933"/>
              <a:gd name="connsiteY7" fmla="*/ 32464 h 3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933" h="354398">
                <a:moveTo>
                  <a:pt x="0" y="32464"/>
                </a:moveTo>
                <a:lnTo>
                  <a:pt x="45990" y="354398"/>
                </a:lnTo>
                <a:lnTo>
                  <a:pt x="321933" y="313818"/>
                </a:lnTo>
                <a:lnTo>
                  <a:pt x="273238" y="13527"/>
                </a:lnTo>
                <a:lnTo>
                  <a:pt x="219131" y="2705"/>
                </a:lnTo>
                <a:lnTo>
                  <a:pt x="159614" y="0"/>
                </a:lnTo>
                <a:lnTo>
                  <a:pt x="89275" y="10821"/>
                </a:lnTo>
                <a:lnTo>
                  <a:pt x="0" y="32464"/>
                </a:lnTo>
                <a:close/>
              </a:path>
            </a:pathLst>
          </a:custGeom>
          <a:solidFill>
            <a:srgbClr val="FFCAC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2" name="フリーフォーム 220">
            <a:extLst>
              <a:ext uri="{FF2B5EF4-FFF2-40B4-BE49-F238E27FC236}">
                <a16:creationId xmlns:a16="http://schemas.microsoft.com/office/drawing/2014/main" id="{72B66D78-C6E9-4C90-81FF-95F0E883E213}"/>
              </a:ext>
            </a:extLst>
          </p:cNvPr>
          <p:cNvSpPr/>
          <p:nvPr/>
        </p:nvSpPr>
        <p:spPr>
          <a:xfrm>
            <a:off x="5023228" y="3752808"/>
            <a:ext cx="292666" cy="323765"/>
          </a:xfrm>
          <a:custGeom>
            <a:avLst/>
            <a:gdLst>
              <a:gd name="connsiteX0" fmla="*/ 0 w 327344"/>
              <a:gd name="connsiteY0" fmla="*/ 37874 h 348987"/>
              <a:gd name="connsiteX1" fmla="*/ 281354 w 327344"/>
              <a:gd name="connsiteY1" fmla="*/ 0 h 348987"/>
              <a:gd name="connsiteX2" fmla="*/ 327344 w 327344"/>
              <a:gd name="connsiteY2" fmla="*/ 305702 h 348987"/>
              <a:gd name="connsiteX3" fmla="*/ 43285 w 327344"/>
              <a:gd name="connsiteY3" fmla="*/ 348987 h 348987"/>
              <a:gd name="connsiteX4" fmla="*/ 0 w 327344"/>
              <a:gd name="connsiteY4" fmla="*/ 37874 h 34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44" h="348987">
                <a:moveTo>
                  <a:pt x="0" y="37874"/>
                </a:moveTo>
                <a:lnTo>
                  <a:pt x="281354" y="0"/>
                </a:lnTo>
                <a:lnTo>
                  <a:pt x="327344" y="305702"/>
                </a:lnTo>
                <a:lnTo>
                  <a:pt x="43285" y="348987"/>
                </a:lnTo>
                <a:lnTo>
                  <a:pt x="0" y="37874"/>
                </a:lnTo>
                <a:close/>
              </a:path>
            </a:pathLst>
          </a:custGeom>
          <a:solidFill>
            <a:srgbClr val="FF8383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3" name="フリーフォーム 221">
            <a:extLst>
              <a:ext uri="{FF2B5EF4-FFF2-40B4-BE49-F238E27FC236}">
                <a16:creationId xmlns:a16="http://schemas.microsoft.com/office/drawing/2014/main" id="{2B3EFF62-6157-452E-8E66-06B11C67C889}"/>
              </a:ext>
            </a:extLst>
          </p:cNvPr>
          <p:cNvSpPr/>
          <p:nvPr/>
        </p:nvSpPr>
        <p:spPr>
          <a:xfrm>
            <a:off x="4807979" y="3792547"/>
            <a:ext cx="253316" cy="304965"/>
          </a:xfrm>
          <a:custGeom>
            <a:avLst/>
            <a:gdLst>
              <a:gd name="connsiteX0" fmla="*/ 32463 w 278648"/>
              <a:gd name="connsiteY0" fmla="*/ 29759 h 335461"/>
              <a:gd name="connsiteX1" fmla="*/ 235363 w 278648"/>
              <a:gd name="connsiteY1" fmla="*/ 0 h 335461"/>
              <a:gd name="connsiteX2" fmla="*/ 278648 w 278648"/>
              <a:gd name="connsiteY2" fmla="*/ 311113 h 335461"/>
              <a:gd name="connsiteX3" fmla="*/ 110918 w 278648"/>
              <a:gd name="connsiteY3" fmla="*/ 335461 h 335461"/>
              <a:gd name="connsiteX4" fmla="*/ 64927 w 278648"/>
              <a:gd name="connsiteY4" fmla="*/ 308407 h 335461"/>
              <a:gd name="connsiteX5" fmla="*/ 48695 w 278648"/>
              <a:gd name="connsiteY5" fmla="*/ 286765 h 335461"/>
              <a:gd name="connsiteX6" fmla="*/ 18937 w 278648"/>
              <a:gd name="connsiteY6" fmla="*/ 246185 h 335461"/>
              <a:gd name="connsiteX7" fmla="*/ 8116 w 278648"/>
              <a:gd name="connsiteY7" fmla="*/ 216426 h 335461"/>
              <a:gd name="connsiteX8" fmla="*/ 0 w 278648"/>
              <a:gd name="connsiteY8" fmla="*/ 167731 h 335461"/>
              <a:gd name="connsiteX9" fmla="*/ 0 w 278648"/>
              <a:gd name="connsiteY9" fmla="*/ 129856 h 335461"/>
              <a:gd name="connsiteX10" fmla="*/ 32463 w 278648"/>
              <a:gd name="connsiteY10" fmla="*/ 29759 h 33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648" h="335461">
                <a:moveTo>
                  <a:pt x="32463" y="29759"/>
                </a:moveTo>
                <a:lnTo>
                  <a:pt x="235363" y="0"/>
                </a:lnTo>
                <a:lnTo>
                  <a:pt x="278648" y="311113"/>
                </a:lnTo>
                <a:lnTo>
                  <a:pt x="110918" y="335461"/>
                </a:lnTo>
                <a:lnTo>
                  <a:pt x="64927" y="308407"/>
                </a:lnTo>
                <a:lnTo>
                  <a:pt x="48695" y="286765"/>
                </a:lnTo>
                <a:lnTo>
                  <a:pt x="18937" y="246185"/>
                </a:lnTo>
                <a:lnTo>
                  <a:pt x="8116" y="216426"/>
                </a:lnTo>
                <a:lnTo>
                  <a:pt x="0" y="167731"/>
                </a:lnTo>
                <a:lnTo>
                  <a:pt x="0" y="129856"/>
                </a:lnTo>
                <a:lnTo>
                  <a:pt x="32463" y="29759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" name="フリーフォーム 222">
            <a:extLst>
              <a:ext uri="{FF2B5EF4-FFF2-40B4-BE49-F238E27FC236}">
                <a16:creationId xmlns:a16="http://schemas.microsoft.com/office/drawing/2014/main" id="{F4447223-6514-4940-9BE8-937E83B633D0}"/>
              </a:ext>
            </a:extLst>
          </p:cNvPr>
          <p:cNvSpPr>
            <a:spLocks noChangeAspect="1"/>
          </p:cNvSpPr>
          <p:nvPr/>
        </p:nvSpPr>
        <p:spPr>
          <a:xfrm>
            <a:off x="5283334" y="3720942"/>
            <a:ext cx="297415" cy="314802"/>
          </a:xfrm>
          <a:custGeom>
            <a:avLst/>
            <a:gdLst>
              <a:gd name="connsiteX0" fmla="*/ 0 w 348987"/>
              <a:gd name="connsiteY0" fmla="*/ 40580 h 346282"/>
              <a:gd name="connsiteX1" fmla="*/ 297586 w 348987"/>
              <a:gd name="connsiteY1" fmla="*/ 0 h 346282"/>
              <a:gd name="connsiteX2" fmla="*/ 308408 w 348987"/>
              <a:gd name="connsiteY2" fmla="*/ 27053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8408 w 348987"/>
              <a:gd name="connsiteY2" fmla="*/ 27053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18550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18550 w 348987"/>
              <a:gd name="connsiteY3" fmla="*/ 86570 h 346282"/>
              <a:gd name="connsiteX4" fmla="*/ 329371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18550 w 348987"/>
              <a:gd name="connsiteY3" fmla="*/ 86570 h 346282"/>
              <a:gd name="connsiteX4" fmla="*/ 329371 w 348987"/>
              <a:gd name="connsiteY4" fmla="*/ 140677 h 346282"/>
              <a:gd name="connsiteX5" fmla="*/ 340645 w 348987"/>
              <a:gd name="connsiteY5" fmla="*/ 210843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18550 w 348987"/>
              <a:gd name="connsiteY3" fmla="*/ 86570 h 346282"/>
              <a:gd name="connsiteX4" fmla="*/ 329371 w 348987"/>
              <a:gd name="connsiteY4" fmla="*/ 140677 h 346282"/>
              <a:gd name="connsiteX5" fmla="*/ 340645 w 348987"/>
              <a:gd name="connsiteY5" fmla="*/ 210843 h 346282"/>
              <a:gd name="connsiteX6" fmla="*/ 348987 w 348987"/>
              <a:gd name="connsiteY6" fmla="*/ 292175 h 346282"/>
              <a:gd name="connsiteX7" fmla="*/ 340419 w 348987"/>
              <a:gd name="connsiteY7" fmla="*/ 308492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987" h="346282">
                <a:moveTo>
                  <a:pt x="0" y="40580"/>
                </a:moveTo>
                <a:lnTo>
                  <a:pt x="285859" y="0"/>
                </a:lnTo>
                <a:lnTo>
                  <a:pt x="302545" y="35298"/>
                </a:lnTo>
                <a:lnTo>
                  <a:pt x="318550" y="86570"/>
                </a:lnTo>
                <a:lnTo>
                  <a:pt x="329371" y="140677"/>
                </a:lnTo>
                <a:lnTo>
                  <a:pt x="340645" y="210843"/>
                </a:lnTo>
                <a:lnTo>
                  <a:pt x="348987" y="292175"/>
                </a:lnTo>
                <a:lnTo>
                  <a:pt x="340419" y="308492"/>
                </a:lnTo>
                <a:lnTo>
                  <a:pt x="48696" y="346282"/>
                </a:lnTo>
                <a:lnTo>
                  <a:pt x="0" y="40580"/>
                </a:lnTo>
                <a:close/>
              </a:path>
            </a:pathLst>
          </a:custGeom>
          <a:solidFill>
            <a:srgbClr val="FFEBE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05" name="テキスト ボックス 204">
            <a:extLst>
              <a:ext uri="{FF2B5EF4-FFF2-40B4-BE49-F238E27FC236}">
                <a16:creationId xmlns:a16="http://schemas.microsoft.com/office/drawing/2014/main" id="{8CF43A9C-2492-4773-B8E6-A6E2AFA2B1F4}"/>
              </a:ext>
            </a:extLst>
          </p:cNvPr>
          <p:cNvSpPr txBox="1"/>
          <p:nvPr/>
        </p:nvSpPr>
        <p:spPr>
          <a:xfrm>
            <a:off x="4090769" y="1822137"/>
            <a:ext cx="3421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276088CF-D4A0-4576-A579-11F02B0ECD1B}"/>
              </a:ext>
            </a:extLst>
          </p:cNvPr>
          <p:cNvSpPr txBox="1"/>
          <p:nvPr/>
        </p:nvSpPr>
        <p:spPr>
          <a:xfrm>
            <a:off x="4815413" y="2466481"/>
            <a:ext cx="373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770A6C9B-017D-4C83-8537-C40A88072977}"/>
              </a:ext>
            </a:extLst>
          </p:cNvPr>
          <p:cNvSpPr txBox="1"/>
          <p:nvPr/>
        </p:nvSpPr>
        <p:spPr bwMode="white">
          <a:xfrm>
            <a:off x="4992493" y="3803052"/>
            <a:ext cx="4101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5003FAAB-6952-423B-9262-50D999EB04F3}"/>
              </a:ext>
            </a:extLst>
          </p:cNvPr>
          <p:cNvSpPr txBox="1"/>
          <p:nvPr/>
        </p:nvSpPr>
        <p:spPr>
          <a:xfrm>
            <a:off x="4950056" y="3519984"/>
            <a:ext cx="4177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81D49FA1-239B-4B39-A35B-4D98A4087FA2}"/>
              </a:ext>
            </a:extLst>
          </p:cNvPr>
          <p:cNvSpPr txBox="1"/>
          <p:nvPr/>
        </p:nvSpPr>
        <p:spPr>
          <a:xfrm>
            <a:off x="5269735" y="3768619"/>
            <a:ext cx="4030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152ED2F3-E0E9-4D1A-A791-5605548E72CB}"/>
              </a:ext>
            </a:extLst>
          </p:cNvPr>
          <p:cNvSpPr txBox="1"/>
          <p:nvPr/>
        </p:nvSpPr>
        <p:spPr>
          <a:xfrm>
            <a:off x="4106116" y="3865324"/>
            <a:ext cx="4119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テキスト ボックス 212">
            <a:extLst>
              <a:ext uri="{FF2B5EF4-FFF2-40B4-BE49-F238E27FC236}">
                <a16:creationId xmlns:a16="http://schemas.microsoft.com/office/drawing/2014/main" id="{C50A2524-3D36-4E1D-9188-0CDF568C26A8}"/>
              </a:ext>
            </a:extLst>
          </p:cNvPr>
          <p:cNvSpPr txBox="1"/>
          <p:nvPr/>
        </p:nvSpPr>
        <p:spPr>
          <a:xfrm>
            <a:off x="3989241" y="2452582"/>
            <a:ext cx="373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2F44D627-1B39-4B2D-BA58-4A910CBAF459}"/>
              </a:ext>
            </a:extLst>
          </p:cNvPr>
          <p:cNvSpPr txBox="1"/>
          <p:nvPr/>
        </p:nvSpPr>
        <p:spPr>
          <a:xfrm>
            <a:off x="4180416" y="2462260"/>
            <a:ext cx="373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63AAFCCE-5A8A-4415-8086-D9E7AFE4F426}"/>
              </a:ext>
            </a:extLst>
          </p:cNvPr>
          <p:cNvSpPr txBox="1"/>
          <p:nvPr/>
        </p:nvSpPr>
        <p:spPr>
          <a:xfrm>
            <a:off x="4762726" y="3835023"/>
            <a:ext cx="4118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7" name="直線コネクタ 216">
            <a:extLst>
              <a:ext uri="{FF2B5EF4-FFF2-40B4-BE49-F238E27FC236}">
                <a16:creationId xmlns:a16="http://schemas.microsoft.com/office/drawing/2014/main" id="{E668AE40-A4F4-40B4-9A03-1AEA22D7B2F2}"/>
              </a:ext>
            </a:extLst>
          </p:cNvPr>
          <p:cNvCxnSpPr>
            <a:cxnSpLocks/>
          </p:cNvCxnSpPr>
          <p:nvPr/>
        </p:nvCxnSpPr>
        <p:spPr>
          <a:xfrm flipH="1">
            <a:off x="4172154" y="3353843"/>
            <a:ext cx="21133" cy="25349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C9CA816A-024B-4688-8D8B-45D195D464B0}"/>
              </a:ext>
            </a:extLst>
          </p:cNvPr>
          <p:cNvCxnSpPr>
            <a:cxnSpLocks/>
          </p:cNvCxnSpPr>
          <p:nvPr/>
        </p:nvCxnSpPr>
        <p:spPr>
          <a:xfrm flipH="1">
            <a:off x="3915806" y="3456447"/>
            <a:ext cx="12144" cy="23634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19BF71FA-48CD-47C2-81D5-5B8F94A83952}"/>
              </a:ext>
            </a:extLst>
          </p:cNvPr>
          <p:cNvCxnSpPr>
            <a:cxnSpLocks/>
          </p:cNvCxnSpPr>
          <p:nvPr/>
        </p:nvCxnSpPr>
        <p:spPr>
          <a:xfrm flipH="1">
            <a:off x="4093150" y="4224796"/>
            <a:ext cx="26386" cy="28501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>
            <a:extLst>
              <a:ext uri="{FF2B5EF4-FFF2-40B4-BE49-F238E27FC236}">
                <a16:creationId xmlns:a16="http://schemas.microsoft.com/office/drawing/2014/main" id="{2C4231DE-5134-4B36-B005-9A50C55B0381}"/>
              </a:ext>
            </a:extLst>
          </p:cNvPr>
          <p:cNvCxnSpPr>
            <a:cxnSpLocks/>
          </p:cNvCxnSpPr>
          <p:nvPr/>
        </p:nvCxnSpPr>
        <p:spPr>
          <a:xfrm flipH="1">
            <a:off x="3881227" y="4099115"/>
            <a:ext cx="10048" cy="27617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9920AC0D-D85E-4A7B-BC2D-1B2EB0E8D73A}"/>
              </a:ext>
            </a:extLst>
          </p:cNvPr>
          <p:cNvSpPr/>
          <p:nvPr/>
        </p:nvSpPr>
        <p:spPr>
          <a:xfrm>
            <a:off x="3805906" y="1849660"/>
            <a:ext cx="308885" cy="822960"/>
          </a:xfrm>
          <a:custGeom>
            <a:avLst/>
            <a:gdLst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65735 w 314325"/>
              <a:gd name="connsiteY5" fmla="*/ 194310 h 848677"/>
              <a:gd name="connsiteX6" fmla="*/ 157162 w 314325"/>
              <a:gd name="connsiteY6" fmla="*/ 254317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74307 w 314325"/>
              <a:gd name="connsiteY5" fmla="*/ 202883 h 848677"/>
              <a:gd name="connsiteX6" fmla="*/ 157162 w 314325"/>
              <a:gd name="connsiteY6" fmla="*/ 254317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2864 w 314325"/>
              <a:gd name="connsiteY27" fmla="*/ 297180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11430 w 314325"/>
              <a:gd name="connsiteY21" fmla="*/ 55435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2864 w 314325"/>
              <a:gd name="connsiteY27" fmla="*/ 297180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48602 w 317182"/>
              <a:gd name="connsiteY2" fmla="*/ 105727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2876 w 317182"/>
              <a:gd name="connsiteY6" fmla="*/ 257174 h 848677"/>
              <a:gd name="connsiteX7" fmla="*/ 148589 w 317182"/>
              <a:gd name="connsiteY7" fmla="*/ 317182 h 848677"/>
              <a:gd name="connsiteX8" fmla="*/ 134302 w 317182"/>
              <a:gd name="connsiteY8" fmla="*/ 371475 h 848677"/>
              <a:gd name="connsiteX9" fmla="*/ 120014 w 317182"/>
              <a:gd name="connsiteY9" fmla="*/ 417195 h 848677"/>
              <a:gd name="connsiteX10" fmla="*/ 117157 w 317182"/>
              <a:gd name="connsiteY10" fmla="*/ 457200 h 848677"/>
              <a:gd name="connsiteX11" fmla="*/ 108584 w 317182"/>
              <a:gd name="connsiteY11" fmla="*/ 520065 h 848677"/>
              <a:gd name="connsiteX12" fmla="*/ 94297 w 317182"/>
              <a:gd name="connsiteY12" fmla="*/ 565785 h 848677"/>
              <a:gd name="connsiteX13" fmla="*/ 71437 w 317182"/>
              <a:gd name="connsiteY13" fmla="*/ 600075 h 848677"/>
              <a:gd name="connsiteX14" fmla="*/ 54292 w 317182"/>
              <a:gd name="connsiteY14" fmla="*/ 668655 h 848677"/>
              <a:gd name="connsiteX15" fmla="*/ 48577 w 317182"/>
              <a:gd name="connsiteY15" fmla="*/ 714375 h 848677"/>
              <a:gd name="connsiteX16" fmla="*/ 25717 w 317182"/>
              <a:gd name="connsiteY16" fmla="*/ 777240 h 848677"/>
              <a:gd name="connsiteX17" fmla="*/ 17144 w 317182"/>
              <a:gd name="connsiteY17" fmla="*/ 800100 h 848677"/>
              <a:gd name="connsiteX18" fmla="*/ 11429 w 317182"/>
              <a:gd name="connsiteY18" fmla="*/ 825817 h 848677"/>
              <a:gd name="connsiteX19" fmla="*/ 8572 w 317182"/>
              <a:gd name="connsiteY19" fmla="*/ 848677 h 848677"/>
              <a:gd name="connsiteX20" fmla="*/ 2857 w 317182"/>
              <a:gd name="connsiteY20" fmla="*/ 708660 h 848677"/>
              <a:gd name="connsiteX21" fmla="*/ 0 w 317182"/>
              <a:gd name="connsiteY21" fmla="*/ 562927 h 848677"/>
              <a:gd name="connsiteX22" fmla="*/ 8572 w 317182"/>
              <a:gd name="connsiteY22" fmla="*/ 482917 h 848677"/>
              <a:gd name="connsiteX23" fmla="*/ 11429 w 317182"/>
              <a:gd name="connsiteY23" fmla="*/ 428625 h 848677"/>
              <a:gd name="connsiteX24" fmla="*/ 17144 w 317182"/>
              <a:gd name="connsiteY24" fmla="*/ 414337 h 848677"/>
              <a:gd name="connsiteX25" fmla="*/ 25717 w 317182"/>
              <a:gd name="connsiteY25" fmla="*/ 388620 h 848677"/>
              <a:gd name="connsiteX26" fmla="*/ 40004 w 317182"/>
              <a:gd name="connsiteY26" fmla="*/ 360045 h 848677"/>
              <a:gd name="connsiteX27" fmla="*/ 65721 w 317182"/>
              <a:gd name="connsiteY27" fmla="*/ 297180 h 848677"/>
              <a:gd name="connsiteX28" fmla="*/ 180022 w 317182"/>
              <a:gd name="connsiteY28" fmla="*/ 134302 h 848677"/>
              <a:gd name="connsiteX29" fmla="*/ 208597 w 317182"/>
              <a:gd name="connsiteY29" fmla="*/ 111442 h 848677"/>
              <a:gd name="connsiteX30" fmla="*/ 317182 w 317182"/>
              <a:gd name="connsiteY30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48602 w 317182"/>
              <a:gd name="connsiteY2" fmla="*/ 105727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2876 w 317182"/>
              <a:gd name="connsiteY6" fmla="*/ 257174 h 848677"/>
              <a:gd name="connsiteX7" fmla="*/ 148589 w 317182"/>
              <a:gd name="connsiteY7" fmla="*/ 317182 h 848677"/>
              <a:gd name="connsiteX8" fmla="*/ 134302 w 317182"/>
              <a:gd name="connsiteY8" fmla="*/ 371475 h 848677"/>
              <a:gd name="connsiteX9" fmla="*/ 120014 w 317182"/>
              <a:gd name="connsiteY9" fmla="*/ 417195 h 848677"/>
              <a:gd name="connsiteX10" fmla="*/ 117157 w 317182"/>
              <a:gd name="connsiteY10" fmla="*/ 457200 h 848677"/>
              <a:gd name="connsiteX11" fmla="*/ 108584 w 317182"/>
              <a:gd name="connsiteY11" fmla="*/ 520065 h 848677"/>
              <a:gd name="connsiteX12" fmla="*/ 94297 w 317182"/>
              <a:gd name="connsiteY12" fmla="*/ 565785 h 848677"/>
              <a:gd name="connsiteX13" fmla="*/ 71437 w 317182"/>
              <a:gd name="connsiteY13" fmla="*/ 600075 h 848677"/>
              <a:gd name="connsiteX14" fmla="*/ 54292 w 317182"/>
              <a:gd name="connsiteY14" fmla="*/ 668655 h 848677"/>
              <a:gd name="connsiteX15" fmla="*/ 48577 w 317182"/>
              <a:gd name="connsiteY15" fmla="*/ 714375 h 848677"/>
              <a:gd name="connsiteX16" fmla="*/ 25717 w 317182"/>
              <a:gd name="connsiteY16" fmla="*/ 777240 h 848677"/>
              <a:gd name="connsiteX17" fmla="*/ 17144 w 317182"/>
              <a:gd name="connsiteY17" fmla="*/ 800100 h 848677"/>
              <a:gd name="connsiteX18" fmla="*/ 11429 w 317182"/>
              <a:gd name="connsiteY18" fmla="*/ 825817 h 848677"/>
              <a:gd name="connsiteX19" fmla="*/ 8572 w 317182"/>
              <a:gd name="connsiteY19" fmla="*/ 848677 h 848677"/>
              <a:gd name="connsiteX20" fmla="*/ 5714 w 317182"/>
              <a:gd name="connsiteY20" fmla="*/ 697230 h 848677"/>
              <a:gd name="connsiteX21" fmla="*/ 0 w 317182"/>
              <a:gd name="connsiteY21" fmla="*/ 562927 h 848677"/>
              <a:gd name="connsiteX22" fmla="*/ 8572 w 317182"/>
              <a:gd name="connsiteY22" fmla="*/ 482917 h 848677"/>
              <a:gd name="connsiteX23" fmla="*/ 11429 w 317182"/>
              <a:gd name="connsiteY23" fmla="*/ 428625 h 848677"/>
              <a:gd name="connsiteX24" fmla="*/ 17144 w 317182"/>
              <a:gd name="connsiteY24" fmla="*/ 414337 h 848677"/>
              <a:gd name="connsiteX25" fmla="*/ 25717 w 317182"/>
              <a:gd name="connsiteY25" fmla="*/ 388620 h 848677"/>
              <a:gd name="connsiteX26" fmla="*/ 40004 w 317182"/>
              <a:gd name="connsiteY26" fmla="*/ 360045 h 848677"/>
              <a:gd name="connsiteX27" fmla="*/ 65721 w 317182"/>
              <a:gd name="connsiteY27" fmla="*/ 297180 h 848677"/>
              <a:gd name="connsiteX28" fmla="*/ 180022 w 317182"/>
              <a:gd name="connsiteY28" fmla="*/ 134302 h 848677"/>
              <a:gd name="connsiteX29" fmla="*/ 208597 w 317182"/>
              <a:gd name="connsiteY29" fmla="*/ 111442 h 848677"/>
              <a:gd name="connsiteX30" fmla="*/ 317182 w 317182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60134 w 311595"/>
              <a:gd name="connsiteY27" fmla="*/ 297180 h 848677"/>
              <a:gd name="connsiteX28" fmla="*/ 174435 w 311595"/>
              <a:gd name="connsiteY28" fmla="*/ 134302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74435 w 311595"/>
              <a:gd name="connsiteY28" fmla="*/ 134302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0142 w 311595"/>
              <a:gd name="connsiteY8" fmla="*/ 368617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0142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5845 w 311595"/>
              <a:gd name="connsiteY26" fmla="*/ 37719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4414 w 311595"/>
              <a:gd name="connsiteY25" fmla="*/ 402907 h 848677"/>
              <a:gd name="connsiteX26" fmla="*/ 25845 w 311595"/>
              <a:gd name="connsiteY26" fmla="*/ 37719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697230 h 848677"/>
              <a:gd name="connsiteX22" fmla="*/ 8573 w 317182"/>
              <a:gd name="connsiteY22" fmla="*/ 560069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697230 h 848677"/>
              <a:gd name="connsiteX22" fmla="*/ 0 w 317182"/>
              <a:gd name="connsiteY22" fmla="*/ 574357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700088 h 848677"/>
              <a:gd name="connsiteX22" fmla="*/ 0 w 317182"/>
              <a:gd name="connsiteY22" fmla="*/ 574357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264 w 317264"/>
              <a:gd name="connsiteY0" fmla="*/ 0 h 825817"/>
              <a:gd name="connsiteX1" fmla="*/ 268686 w 317264"/>
              <a:gd name="connsiteY1" fmla="*/ 80010 h 825817"/>
              <a:gd name="connsiteX2" fmla="*/ 237254 w 317264"/>
              <a:gd name="connsiteY2" fmla="*/ 108584 h 825817"/>
              <a:gd name="connsiteX3" fmla="*/ 220109 w 317264"/>
              <a:gd name="connsiteY3" fmla="*/ 148590 h 825817"/>
              <a:gd name="connsiteX4" fmla="*/ 202964 w 317264"/>
              <a:gd name="connsiteY4" fmla="*/ 177164 h 825817"/>
              <a:gd name="connsiteX5" fmla="*/ 177246 w 317264"/>
              <a:gd name="connsiteY5" fmla="*/ 202883 h 825817"/>
              <a:gd name="connsiteX6" fmla="*/ 160100 w 317264"/>
              <a:gd name="connsiteY6" fmla="*/ 260031 h 825817"/>
              <a:gd name="connsiteX7" fmla="*/ 145813 w 317264"/>
              <a:gd name="connsiteY7" fmla="*/ 322897 h 825817"/>
              <a:gd name="connsiteX8" fmla="*/ 128668 w 317264"/>
              <a:gd name="connsiteY8" fmla="*/ 368617 h 825817"/>
              <a:gd name="connsiteX9" fmla="*/ 120096 w 317264"/>
              <a:gd name="connsiteY9" fmla="*/ 391477 h 825817"/>
              <a:gd name="connsiteX10" fmla="*/ 120096 w 317264"/>
              <a:gd name="connsiteY10" fmla="*/ 417195 h 825817"/>
              <a:gd name="connsiteX11" fmla="*/ 117239 w 317264"/>
              <a:gd name="connsiteY11" fmla="*/ 457200 h 825817"/>
              <a:gd name="connsiteX12" fmla="*/ 108666 w 317264"/>
              <a:gd name="connsiteY12" fmla="*/ 520065 h 825817"/>
              <a:gd name="connsiteX13" fmla="*/ 94379 w 317264"/>
              <a:gd name="connsiteY13" fmla="*/ 565785 h 825817"/>
              <a:gd name="connsiteX14" fmla="*/ 71519 w 317264"/>
              <a:gd name="connsiteY14" fmla="*/ 600075 h 825817"/>
              <a:gd name="connsiteX15" fmla="*/ 54374 w 317264"/>
              <a:gd name="connsiteY15" fmla="*/ 668655 h 825817"/>
              <a:gd name="connsiteX16" fmla="*/ 48659 w 317264"/>
              <a:gd name="connsiteY16" fmla="*/ 714375 h 825817"/>
              <a:gd name="connsiteX17" fmla="*/ 25799 w 317264"/>
              <a:gd name="connsiteY17" fmla="*/ 777240 h 825817"/>
              <a:gd name="connsiteX18" fmla="*/ 17226 w 317264"/>
              <a:gd name="connsiteY18" fmla="*/ 800100 h 825817"/>
              <a:gd name="connsiteX19" fmla="*/ 11511 w 317264"/>
              <a:gd name="connsiteY19" fmla="*/ 825817 h 825817"/>
              <a:gd name="connsiteX20" fmla="*/ 82 w 317264"/>
              <a:gd name="connsiteY20" fmla="*/ 742950 h 825817"/>
              <a:gd name="connsiteX21" fmla="*/ 5796 w 317264"/>
              <a:gd name="connsiteY21" fmla="*/ 700088 h 825817"/>
              <a:gd name="connsiteX22" fmla="*/ 82 w 317264"/>
              <a:gd name="connsiteY22" fmla="*/ 574357 h 825817"/>
              <a:gd name="connsiteX23" fmla="*/ 82 w 317264"/>
              <a:gd name="connsiteY23" fmla="*/ 494347 h 825817"/>
              <a:gd name="connsiteX24" fmla="*/ 11511 w 317264"/>
              <a:gd name="connsiteY24" fmla="*/ 428625 h 825817"/>
              <a:gd name="connsiteX25" fmla="*/ 20083 w 317264"/>
              <a:gd name="connsiteY25" fmla="*/ 402907 h 825817"/>
              <a:gd name="connsiteX26" fmla="*/ 31514 w 317264"/>
              <a:gd name="connsiteY26" fmla="*/ 377190 h 825817"/>
              <a:gd name="connsiteX27" fmla="*/ 60088 w 317264"/>
              <a:gd name="connsiteY27" fmla="*/ 317183 h 825817"/>
              <a:gd name="connsiteX28" fmla="*/ 97236 w 317264"/>
              <a:gd name="connsiteY28" fmla="*/ 265747 h 825817"/>
              <a:gd name="connsiteX29" fmla="*/ 151529 w 317264"/>
              <a:gd name="connsiteY29" fmla="*/ 182880 h 825817"/>
              <a:gd name="connsiteX30" fmla="*/ 208679 w 317264"/>
              <a:gd name="connsiteY30" fmla="*/ 111442 h 825817"/>
              <a:gd name="connsiteX31" fmla="*/ 317264 w 317264"/>
              <a:gd name="connsiteY31" fmla="*/ 0 h 825817"/>
              <a:gd name="connsiteX0" fmla="*/ 317264 w 317264"/>
              <a:gd name="connsiteY0" fmla="*/ 0 h 825817"/>
              <a:gd name="connsiteX1" fmla="*/ 268686 w 317264"/>
              <a:gd name="connsiteY1" fmla="*/ 80010 h 825817"/>
              <a:gd name="connsiteX2" fmla="*/ 237254 w 317264"/>
              <a:gd name="connsiteY2" fmla="*/ 108584 h 825817"/>
              <a:gd name="connsiteX3" fmla="*/ 220109 w 317264"/>
              <a:gd name="connsiteY3" fmla="*/ 148590 h 825817"/>
              <a:gd name="connsiteX4" fmla="*/ 202964 w 317264"/>
              <a:gd name="connsiteY4" fmla="*/ 177164 h 825817"/>
              <a:gd name="connsiteX5" fmla="*/ 177246 w 317264"/>
              <a:gd name="connsiteY5" fmla="*/ 202883 h 825817"/>
              <a:gd name="connsiteX6" fmla="*/ 160100 w 317264"/>
              <a:gd name="connsiteY6" fmla="*/ 260031 h 825817"/>
              <a:gd name="connsiteX7" fmla="*/ 145813 w 317264"/>
              <a:gd name="connsiteY7" fmla="*/ 322897 h 825817"/>
              <a:gd name="connsiteX8" fmla="*/ 128668 w 317264"/>
              <a:gd name="connsiteY8" fmla="*/ 368617 h 825817"/>
              <a:gd name="connsiteX9" fmla="*/ 120096 w 317264"/>
              <a:gd name="connsiteY9" fmla="*/ 391477 h 825817"/>
              <a:gd name="connsiteX10" fmla="*/ 120096 w 317264"/>
              <a:gd name="connsiteY10" fmla="*/ 417195 h 825817"/>
              <a:gd name="connsiteX11" fmla="*/ 117239 w 317264"/>
              <a:gd name="connsiteY11" fmla="*/ 457200 h 825817"/>
              <a:gd name="connsiteX12" fmla="*/ 108666 w 317264"/>
              <a:gd name="connsiteY12" fmla="*/ 520065 h 825817"/>
              <a:gd name="connsiteX13" fmla="*/ 94379 w 317264"/>
              <a:gd name="connsiteY13" fmla="*/ 565785 h 825817"/>
              <a:gd name="connsiteX14" fmla="*/ 71519 w 317264"/>
              <a:gd name="connsiteY14" fmla="*/ 600075 h 825817"/>
              <a:gd name="connsiteX15" fmla="*/ 54374 w 317264"/>
              <a:gd name="connsiteY15" fmla="*/ 668655 h 825817"/>
              <a:gd name="connsiteX16" fmla="*/ 48659 w 317264"/>
              <a:gd name="connsiteY16" fmla="*/ 714375 h 825817"/>
              <a:gd name="connsiteX17" fmla="*/ 25799 w 317264"/>
              <a:gd name="connsiteY17" fmla="*/ 777240 h 825817"/>
              <a:gd name="connsiteX18" fmla="*/ 20083 w 317264"/>
              <a:gd name="connsiteY18" fmla="*/ 800100 h 825817"/>
              <a:gd name="connsiteX19" fmla="*/ 11511 w 317264"/>
              <a:gd name="connsiteY19" fmla="*/ 825817 h 825817"/>
              <a:gd name="connsiteX20" fmla="*/ 82 w 317264"/>
              <a:gd name="connsiteY20" fmla="*/ 742950 h 825817"/>
              <a:gd name="connsiteX21" fmla="*/ 5796 w 317264"/>
              <a:gd name="connsiteY21" fmla="*/ 700088 h 825817"/>
              <a:gd name="connsiteX22" fmla="*/ 82 w 317264"/>
              <a:gd name="connsiteY22" fmla="*/ 574357 h 825817"/>
              <a:gd name="connsiteX23" fmla="*/ 82 w 317264"/>
              <a:gd name="connsiteY23" fmla="*/ 494347 h 825817"/>
              <a:gd name="connsiteX24" fmla="*/ 11511 w 317264"/>
              <a:gd name="connsiteY24" fmla="*/ 428625 h 825817"/>
              <a:gd name="connsiteX25" fmla="*/ 20083 w 317264"/>
              <a:gd name="connsiteY25" fmla="*/ 402907 h 825817"/>
              <a:gd name="connsiteX26" fmla="*/ 31514 w 317264"/>
              <a:gd name="connsiteY26" fmla="*/ 377190 h 825817"/>
              <a:gd name="connsiteX27" fmla="*/ 60088 w 317264"/>
              <a:gd name="connsiteY27" fmla="*/ 317183 h 825817"/>
              <a:gd name="connsiteX28" fmla="*/ 97236 w 317264"/>
              <a:gd name="connsiteY28" fmla="*/ 265747 h 825817"/>
              <a:gd name="connsiteX29" fmla="*/ 151529 w 317264"/>
              <a:gd name="connsiteY29" fmla="*/ 182880 h 825817"/>
              <a:gd name="connsiteX30" fmla="*/ 208679 w 317264"/>
              <a:gd name="connsiteY30" fmla="*/ 111442 h 825817"/>
              <a:gd name="connsiteX31" fmla="*/ 317264 w 317264"/>
              <a:gd name="connsiteY31" fmla="*/ 0 h 825817"/>
              <a:gd name="connsiteX0" fmla="*/ 317264 w 317264"/>
              <a:gd name="connsiteY0" fmla="*/ 0 h 837247"/>
              <a:gd name="connsiteX1" fmla="*/ 268686 w 317264"/>
              <a:gd name="connsiteY1" fmla="*/ 80010 h 837247"/>
              <a:gd name="connsiteX2" fmla="*/ 237254 w 317264"/>
              <a:gd name="connsiteY2" fmla="*/ 108584 h 837247"/>
              <a:gd name="connsiteX3" fmla="*/ 220109 w 317264"/>
              <a:gd name="connsiteY3" fmla="*/ 148590 h 837247"/>
              <a:gd name="connsiteX4" fmla="*/ 202964 w 317264"/>
              <a:gd name="connsiteY4" fmla="*/ 177164 h 837247"/>
              <a:gd name="connsiteX5" fmla="*/ 177246 w 317264"/>
              <a:gd name="connsiteY5" fmla="*/ 202883 h 837247"/>
              <a:gd name="connsiteX6" fmla="*/ 160100 w 317264"/>
              <a:gd name="connsiteY6" fmla="*/ 260031 h 837247"/>
              <a:gd name="connsiteX7" fmla="*/ 145813 w 317264"/>
              <a:gd name="connsiteY7" fmla="*/ 322897 h 837247"/>
              <a:gd name="connsiteX8" fmla="*/ 128668 w 317264"/>
              <a:gd name="connsiteY8" fmla="*/ 368617 h 837247"/>
              <a:gd name="connsiteX9" fmla="*/ 120096 w 317264"/>
              <a:gd name="connsiteY9" fmla="*/ 391477 h 837247"/>
              <a:gd name="connsiteX10" fmla="*/ 120096 w 317264"/>
              <a:gd name="connsiteY10" fmla="*/ 417195 h 837247"/>
              <a:gd name="connsiteX11" fmla="*/ 117239 w 317264"/>
              <a:gd name="connsiteY11" fmla="*/ 457200 h 837247"/>
              <a:gd name="connsiteX12" fmla="*/ 108666 w 317264"/>
              <a:gd name="connsiteY12" fmla="*/ 520065 h 837247"/>
              <a:gd name="connsiteX13" fmla="*/ 94379 w 317264"/>
              <a:gd name="connsiteY13" fmla="*/ 565785 h 837247"/>
              <a:gd name="connsiteX14" fmla="*/ 71519 w 317264"/>
              <a:gd name="connsiteY14" fmla="*/ 600075 h 837247"/>
              <a:gd name="connsiteX15" fmla="*/ 54374 w 317264"/>
              <a:gd name="connsiteY15" fmla="*/ 668655 h 837247"/>
              <a:gd name="connsiteX16" fmla="*/ 48659 w 317264"/>
              <a:gd name="connsiteY16" fmla="*/ 714375 h 837247"/>
              <a:gd name="connsiteX17" fmla="*/ 25799 w 317264"/>
              <a:gd name="connsiteY17" fmla="*/ 777240 h 837247"/>
              <a:gd name="connsiteX18" fmla="*/ 20083 w 317264"/>
              <a:gd name="connsiteY18" fmla="*/ 800100 h 837247"/>
              <a:gd name="connsiteX19" fmla="*/ 81 w 317264"/>
              <a:gd name="connsiteY19" fmla="*/ 837247 h 837247"/>
              <a:gd name="connsiteX20" fmla="*/ 82 w 317264"/>
              <a:gd name="connsiteY20" fmla="*/ 742950 h 837247"/>
              <a:gd name="connsiteX21" fmla="*/ 5796 w 317264"/>
              <a:gd name="connsiteY21" fmla="*/ 700088 h 837247"/>
              <a:gd name="connsiteX22" fmla="*/ 82 w 317264"/>
              <a:gd name="connsiteY22" fmla="*/ 574357 h 837247"/>
              <a:gd name="connsiteX23" fmla="*/ 82 w 317264"/>
              <a:gd name="connsiteY23" fmla="*/ 494347 h 837247"/>
              <a:gd name="connsiteX24" fmla="*/ 11511 w 317264"/>
              <a:gd name="connsiteY24" fmla="*/ 428625 h 837247"/>
              <a:gd name="connsiteX25" fmla="*/ 20083 w 317264"/>
              <a:gd name="connsiteY25" fmla="*/ 402907 h 837247"/>
              <a:gd name="connsiteX26" fmla="*/ 31514 w 317264"/>
              <a:gd name="connsiteY26" fmla="*/ 377190 h 837247"/>
              <a:gd name="connsiteX27" fmla="*/ 60088 w 317264"/>
              <a:gd name="connsiteY27" fmla="*/ 317183 h 837247"/>
              <a:gd name="connsiteX28" fmla="*/ 97236 w 317264"/>
              <a:gd name="connsiteY28" fmla="*/ 265747 h 837247"/>
              <a:gd name="connsiteX29" fmla="*/ 151529 w 317264"/>
              <a:gd name="connsiteY29" fmla="*/ 182880 h 837247"/>
              <a:gd name="connsiteX30" fmla="*/ 208679 w 317264"/>
              <a:gd name="connsiteY30" fmla="*/ 111442 h 837247"/>
              <a:gd name="connsiteX31" fmla="*/ 317264 w 317264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94347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1431 w 317183"/>
              <a:gd name="connsiteY23" fmla="*/ 50006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77240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0012 w 317183"/>
              <a:gd name="connsiteY12" fmla="*/ 505777 h 837247"/>
              <a:gd name="connsiteX13" fmla="*/ 9429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0012 w 317183"/>
              <a:gd name="connsiteY12" fmla="*/ 505777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100012 w 317183"/>
              <a:gd name="connsiteY12" fmla="*/ 505777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08585 w 317183"/>
              <a:gd name="connsiteY10" fmla="*/ 422910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08585 w 317183"/>
              <a:gd name="connsiteY10" fmla="*/ 422910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34302 w 317183"/>
              <a:gd name="connsiteY7" fmla="*/ 325754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34302 w 317183"/>
              <a:gd name="connsiteY7" fmla="*/ 325754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77153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1 w 305753"/>
              <a:gd name="connsiteY22" fmla="*/ 560070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1 w 305753"/>
              <a:gd name="connsiteY22" fmla="*/ 560070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42863 w 305753"/>
              <a:gd name="connsiteY26" fmla="*/ 331470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2858 w 305753"/>
              <a:gd name="connsiteY20" fmla="*/ 751524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2858 w 305753"/>
              <a:gd name="connsiteY20" fmla="*/ 751524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8610 w 308610"/>
              <a:gd name="connsiteY0" fmla="*/ 0 h 822960"/>
              <a:gd name="connsiteX1" fmla="*/ 274319 w 308610"/>
              <a:gd name="connsiteY1" fmla="*/ 51436 h 822960"/>
              <a:gd name="connsiteX2" fmla="*/ 240030 w 308610"/>
              <a:gd name="connsiteY2" fmla="*/ 94297 h 822960"/>
              <a:gd name="connsiteX3" fmla="*/ 225743 w 308610"/>
              <a:gd name="connsiteY3" fmla="*/ 122873 h 822960"/>
              <a:gd name="connsiteX4" fmla="*/ 202882 w 308610"/>
              <a:gd name="connsiteY4" fmla="*/ 160020 h 822960"/>
              <a:gd name="connsiteX5" fmla="*/ 180022 w 308610"/>
              <a:gd name="connsiteY5" fmla="*/ 200026 h 822960"/>
              <a:gd name="connsiteX6" fmla="*/ 162876 w 308610"/>
              <a:gd name="connsiteY6" fmla="*/ 245744 h 822960"/>
              <a:gd name="connsiteX7" fmla="*/ 151446 w 308610"/>
              <a:gd name="connsiteY7" fmla="*/ 285750 h 822960"/>
              <a:gd name="connsiteX8" fmla="*/ 142875 w 308610"/>
              <a:gd name="connsiteY8" fmla="*/ 328612 h 822960"/>
              <a:gd name="connsiteX9" fmla="*/ 128587 w 308610"/>
              <a:gd name="connsiteY9" fmla="*/ 377190 h 822960"/>
              <a:gd name="connsiteX10" fmla="*/ 117157 w 308610"/>
              <a:gd name="connsiteY10" fmla="*/ 417196 h 822960"/>
              <a:gd name="connsiteX11" fmla="*/ 111442 w 308610"/>
              <a:gd name="connsiteY11" fmla="*/ 448629 h 822960"/>
              <a:gd name="connsiteX12" fmla="*/ 100012 w 308610"/>
              <a:gd name="connsiteY12" fmla="*/ 494347 h 822960"/>
              <a:gd name="connsiteX13" fmla="*/ 85725 w 308610"/>
              <a:gd name="connsiteY13" fmla="*/ 537211 h 822960"/>
              <a:gd name="connsiteX14" fmla="*/ 74295 w 308610"/>
              <a:gd name="connsiteY14" fmla="*/ 585788 h 822960"/>
              <a:gd name="connsiteX15" fmla="*/ 62865 w 308610"/>
              <a:gd name="connsiteY15" fmla="*/ 625793 h 822960"/>
              <a:gd name="connsiteX16" fmla="*/ 42862 w 308610"/>
              <a:gd name="connsiteY16" fmla="*/ 688658 h 822960"/>
              <a:gd name="connsiteX17" fmla="*/ 28575 w 308610"/>
              <a:gd name="connsiteY17" fmla="*/ 742951 h 822960"/>
              <a:gd name="connsiteX18" fmla="*/ 25717 w 308610"/>
              <a:gd name="connsiteY18" fmla="*/ 745808 h 822960"/>
              <a:gd name="connsiteX19" fmla="*/ 2857 w 308610"/>
              <a:gd name="connsiteY19" fmla="*/ 822960 h 822960"/>
              <a:gd name="connsiteX20" fmla="*/ 5715 w 308610"/>
              <a:gd name="connsiteY20" fmla="*/ 751524 h 822960"/>
              <a:gd name="connsiteX21" fmla="*/ 5714 w 308610"/>
              <a:gd name="connsiteY21" fmla="*/ 677228 h 822960"/>
              <a:gd name="connsiteX22" fmla="*/ 0 w 308610"/>
              <a:gd name="connsiteY22" fmla="*/ 562927 h 822960"/>
              <a:gd name="connsiteX23" fmla="*/ 2858 w 308610"/>
              <a:gd name="connsiteY23" fmla="*/ 474345 h 822960"/>
              <a:gd name="connsiteX24" fmla="*/ 14287 w 308610"/>
              <a:gd name="connsiteY24" fmla="*/ 414338 h 822960"/>
              <a:gd name="connsiteX25" fmla="*/ 28574 w 308610"/>
              <a:gd name="connsiteY25" fmla="*/ 377190 h 822960"/>
              <a:gd name="connsiteX26" fmla="*/ 45720 w 308610"/>
              <a:gd name="connsiteY26" fmla="*/ 331470 h 822960"/>
              <a:gd name="connsiteX27" fmla="*/ 77152 w 308610"/>
              <a:gd name="connsiteY27" fmla="*/ 280036 h 822960"/>
              <a:gd name="connsiteX28" fmla="*/ 120015 w 308610"/>
              <a:gd name="connsiteY28" fmla="*/ 208597 h 822960"/>
              <a:gd name="connsiteX29" fmla="*/ 165735 w 308610"/>
              <a:gd name="connsiteY29" fmla="*/ 145733 h 822960"/>
              <a:gd name="connsiteX30" fmla="*/ 217170 w 308610"/>
              <a:gd name="connsiteY30" fmla="*/ 88582 h 822960"/>
              <a:gd name="connsiteX31" fmla="*/ 308610 w 308610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86000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2 w 308885"/>
              <a:gd name="connsiteY24" fmla="*/ 414338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2 w 308885"/>
              <a:gd name="connsiteY24" fmla="*/ 414338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5989 w 308885"/>
              <a:gd name="connsiteY24" fmla="*/ 400051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5989 w 308885"/>
              <a:gd name="connsiteY24" fmla="*/ 400051 h 822960"/>
              <a:gd name="connsiteX25" fmla="*/ 25991 w 308885"/>
              <a:gd name="connsiteY25" fmla="*/ 368618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1 w 308885"/>
              <a:gd name="connsiteY24" fmla="*/ 411481 h 822960"/>
              <a:gd name="connsiteX25" fmla="*/ 25991 w 308885"/>
              <a:gd name="connsiteY25" fmla="*/ 368618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8885" h="822960">
                <a:moveTo>
                  <a:pt x="308885" y="0"/>
                </a:moveTo>
                <a:lnTo>
                  <a:pt x="274594" y="51436"/>
                </a:lnTo>
                <a:lnTo>
                  <a:pt x="240305" y="94297"/>
                </a:lnTo>
                <a:lnTo>
                  <a:pt x="226018" y="122873"/>
                </a:lnTo>
                <a:lnTo>
                  <a:pt x="203157" y="160020"/>
                </a:lnTo>
                <a:lnTo>
                  <a:pt x="180297" y="200026"/>
                </a:lnTo>
                <a:lnTo>
                  <a:pt x="163151" y="245744"/>
                </a:lnTo>
                <a:lnTo>
                  <a:pt x="151721" y="285750"/>
                </a:lnTo>
                <a:lnTo>
                  <a:pt x="143150" y="328612"/>
                </a:lnTo>
                <a:cubicBezTo>
                  <a:pt x="140293" y="335280"/>
                  <a:pt x="131719" y="370522"/>
                  <a:pt x="128862" y="377190"/>
                </a:cubicBezTo>
                <a:lnTo>
                  <a:pt x="117432" y="417196"/>
                </a:lnTo>
                <a:lnTo>
                  <a:pt x="111717" y="448629"/>
                </a:lnTo>
                <a:lnTo>
                  <a:pt x="100287" y="494347"/>
                </a:lnTo>
                <a:lnTo>
                  <a:pt x="94572" y="537211"/>
                </a:lnTo>
                <a:lnTo>
                  <a:pt x="74570" y="585788"/>
                </a:lnTo>
                <a:lnTo>
                  <a:pt x="63140" y="625793"/>
                </a:lnTo>
                <a:lnTo>
                  <a:pt x="43137" y="688658"/>
                </a:lnTo>
                <a:lnTo>
                  <a:pt x="28850" y="742951"/>
                </a:lnTo>
                <a:cubicBezTo>
                  <a:pt x="26945" y="750571"/>
                  <a:pt x="30278" y="732473"/>
                  <a:pt x="25992" y="745808"/>
                </a:cubicBezTo>
                <a:cubicBezTo>
                  <a:pt x="21706" y="759143"/>
                  <a:pt x="9799" y="810578"/>
                  <a:pt x="3132" y="822960"/>
                </a:cubicBezTo>
                <a:cubicBezTo>
                  <a:pt x="3132" y="791528"/>
                  <a:pt x="5990" y="782956"/>
                  <a:pt x="5990" y="751524"/>
                </a:cubicBezTo>
                <a:cubicBezTo>
                  <a:pt x="5037" y="701042"/>
                  <a:pt x="1227" y="730567"/>
                  <a:pt x="274" y="680085"/>
                </a:cubicBezTo>
                <a:cubicBezTo>
                  <a:pt x="-678" y="631507"/>
                  <a:pt x="1227" y="611505"/>
                  <a:pt x="275" y="562927"/>
                </a:cubicBezTo>
                <a:cubicBezTo>
                  <a:pt x="1228" y="533400"/>
                  <a:pt x="2180" y="503872"/>
                  <a:pt x="3133" y="474345"/>
                </a:cubicBezTo>
                <a:cubicBezTo>
                  <a:pt x="3133" y="450533"/>
                  <a:pt x="14561" y="435293"/>
                  <a:pt x="14561" y="411481"/>
                </a:cubicBezTo>
                <a:lnTo>
                  <a:pt x="25991" y="368618"/>
                </a:lnTo>
                <a:lnTo>
                  <a:pt x="45995" y="331470"/>
                </a:lnTo>
                <a:lnTo>
                  <a:pt x="77427" y="280036"/>
                </a:lnTo>
                <a:lnTo>
                  <a:pt x="120290" y="208597"/>
                </a:lnTo>
                <a:lnTo>
                  <a:pt x="166010" y="145733"/>
                </a:lnTo>
                <a:lnTo>
                  <a:pt x="217445" y="88582"/>
                </a:lnTo>
                <a:lnTo>
                  <a:pt x="30888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9BDFBD0B-2F11-4802-8595-3B4FBA329E35}"/>
              </a:ext>
            </a:extLst>
          </p:cNvPr>
          <p:cNvSpPr/>
          <p:nvPr/>
        </p:nvSpPr>
        <p:spPr>
          <a:xfrm>
            <a:off x="5387700" y="1952092"/>
            <a:ext cx="145146" cy="547141"/>
          </a:xfrm>
          <a:custGeom>
            <a:avLst/>
            <a:gdLst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87443 w 144905"/>
              <a:gd name="connsiteY27" fmla="*/ 177383 h 547141"/>
              <a:gd name="connsiteX28" fmla="*/ 67456 w 144905"/>
              <a:gd name="connsiteY28" fmla="*/ 147403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87443 w 144905"/>
              <a:gd name="connsiteY27" fmla="*/ 177383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4983 w 144905"/>
              <a:gd name="connsiteY5" fmla="*/ 227350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24983 w 144905"/>
              <a:gd name="connsiteY5" fmla="*/ 227350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24983 w 144905"/>
              <a:gd name="connsiteY5" fmla="*/ 227350 h 547141"/>
              <a:gd name="connsiteX6" fmla="*/ 32479 w 144905"/>
              <a:gd name="connsiteY6" fmla="*/ 269823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34977 w 144905"/>
              <a:gd name="connsiteY5" fmla="*/ 227350 h 547141"/>
              <a:gd name="connsiteX6" fmla="*/ 32479 w 144905"/>
              <a:gd name="connsiteY6" fmla="*/ 269823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2498 w 147403"/>
              <a:gd name="connsiteY0" fmla="*/ 0 h 547141"/>
              <a:gd name="connsiteX1" fmla="*/ 0 w 147403"/>
              <a:gd name="connsiteY1" fmla="*/ 64957 h 547141"/>
              <a:gd name="connsiteX2" fmla="*/ 14990 w 147403"/>
              <a:gd name="connsiteY2" fmla="*/ 114924 h 547141"/>
              <a:gd name="connsiteX3" fmla="*/ 17489 w 147403"/>
              <a:gd name="connsiteY3" fmla="*/ 149901 h 547141"/>
              <a:gd name="connsiteX4" fmla="*/ 22486 w 147403"/>
              <a:gd name="connsiteY4" fmla="*/ 182380 h 547141"/>
              <a:gd name="connsiteX5" fmla="*/ 37475 w 147403"/>
              <a:gd name="connsiteY5" fmla="*/ 227350 h 547141"/>
              <a:gd name="connsiteX6" fmla="*/ 34977 w 147403"/>
              <a:gd name="connsiteY6" fmla="*/ 269823 h 547141"/>
              <a:gd name="connsiteX7" fmla="*/ 44971 w 147403"/>
              <a:gd name="connsiteY7" fmla="*/ 307298 h 547141"/>
              <a:gd name="connsiteX8" fmla="*/ 54964 w 147403"/>
              <a:gd name="connsiteY8" fmla="*/ 337278 h 547141"/>
              <a:gd name="connsiteX9" fmla="*/ 59961 w 147403"/>
              <a:gd name="connsiteY9" fmla="*/ 372256 h 547141"/>
              <a:gd name="connsiteX10" fmla="*/ 69954 w 147403"/>
              <a:gd name="connsiteY10" fmla="*/ 404734 h 547141"/>
              <a:gd name="connsiteX11" fmla="*/ 82446 w 147403"/>
              <a:gd name="connsiteY11" fmla="*/ 444708 h 547141"/>
              <a:gd name="connsiteX12" fmla="*/ 89941 w 147403"/>
              <a:gd name="connsiteY12" fmla="*/ 477187 h 547141"/>
              <a:gd name="connsiteX13" fmla="*/ 112426 w 147403"/>
              <a:gd name="connsiteY13" fmla="*/ 534649 h 547141"/>
              <a:gd name="connsiteX14" fmla="*/ 119921 w 147403"/>
              <a:gd name="connsiteY14" fmla="*/ 547141 h 547141"/>
              <a:gd name="connsiteX15" fmla="*/ 127417 w 147403"/>
              <a:gd name="connsiteY15" fmla="*/ 499672 h 547141"/>
              <a:gd name="connsiteX16" fmla="*/ 137410 w 147403"/>
              <a:gd name="connsiteY16" fmla="*/ 452203 h 547141"/>
              <a:gd name="connsiteX17" fmla="*/ 142407 w 147403"/>
              <a:gd name="connsiteY17" fmla="*/ 419724 h 547141"/>
              <a:gd name="connsiteX18" fmla="*/ 142407 w 147403"/>
              <a:gd name="connsiteY18" fmla="*/ 379751 h 547141"/>
              <a:gd name="connsiteX19" fmla="*/ 147403 w 147403"/>
              <a:gd name="connsiteY19" fmla="*/ 334780 h 547141"/>
              <a:gd name="connsiteX20" fmla="*/ 144905 w 147403"/>
              <a:gd name="connsiteY20" fmla="*/ 314793 h 547141"/>
              <a:gd name="connsiteX21" fmla="*/ 139908 w 147403"/>
              <a:gd name="connsiteY21" fmla="*/ 289810 h 547141"/>
              <a:gd name="connsiteX22" fmla="*/ 137410 w 147403"/>
              <a:gd name="connsiteY22" fmla="*/ 277318 h 547141"/>
              <a:gd name="connsiteX23" fmla="*/ 129915 w 147403"/>
              <a:gd name="connsiteY23" fmla="*/ 262328 h 547141"/>
              <a:gd name="connsiteX24" fmla="*/ 119921 w 147403"/>
              <a:gd name="connsiteY24" fmla="*/ 239842 h 547141"/>
              <a:gd name="connsiteX25" fmla="*/ 112426 w 147403"/>
              <a:gd name="connsiteY25" fmla="*/ 217357 h 547141"/>
              <a:gd name="connsiteX26" fmla="*/ 107430 w 147403"/>
              <a:gd name="connsiteY26" fmla="*/ 199869 h 547141"/>
              <a:gd name="connsiteX27" fmla="*/ 94937 w 147403"/>
              <a:gd name="connsiteY27" fmla="*/ 174885 h 547141"/>
              <a:gd name="connsiteX28" fmla="*/ 74950 w 147403"/>
              <a:gd name="connsiteY28" fmla="*/ 144905 h 547141"/>
              <a:gd name="connsiteX29" fmla="*/ 57462 w 147403"/>
              <a:gd name="connsiteY29" fmla="*/ 109928 h 547141"/>
              <a:gd name="connsiteX30" fmla="*/ 32479 w 147403"/>
              <a:gd name="connsiteY30" fmla="*/ 54964 h 547141"/>
              <a:gd name="connsiteX31" fmla="*/ 2498 w 147403"/>
              <a:gd name="connsiteY31" fmla="*/ 0 h 547141"/>
              <a:gd name="connsiteX0" fmla="*/ 2498 w 147403"/>
              <a:gd name="connsiteY0" fmla="*/ 0 h 547141"/>
              <a:gd name="connsiteX1" fmla="*/ 0 w 147403"/>
              <a:gd name="connsiteY1" fmla="*/ 64957 h 547141"/>
              <a:gd name="connsiteX2" fmla="*/ 12492 w 147403"/>
              <a:gd name="connsiteY2" fmla="*/ 124918 h 547141"/>
              <a:gd name="connsiteX3" fmla="*/ 17489 w 147403"/>
              <a:gd name="connsiteY3" fmla="*/ 149901 h 547141"/>
              <a:gd name="connsiteX4" fmla="*/ 22486 w 147403"/>
              <a:gd name="connsiteY4" fmla="*/ 182380 h 547141"/>
              <a:gd name="connsiteX5" fmla="*/ 37475 w 147403"/>
              <a:gd name="connsiteY5" fmla="*/ 227350 h 547141"/>
              <a:gd name="connsiteX6" fmla="*/ 34977 w 147403"/>
              <a:gd name="connsiteY6" fmla="*/ 269823 h 547141"/>
              <a:gd name="connsiteX7" fmla="*/ 44971 w 147403"/>
              <a:gd name="connsiteY7" fmla="*/ 307298 h 547141"/>
              <a:gd name="connsiteX8" fmla="*/ 54964 w 147403"/>
              <a:gd name="connsiteY8" fmla="*/ 337278 h 547141"/>
              <a:gd name="connsiteX9" fmla="*/ 59961 w 147403"/>
              <a:gd name="connsiteY9" fmla="*/ 372256 h 547141"/>
              <a:gd name="connsiteX10" fmla="*/ 69954 w 147403"/>
              <a:gd name="connsiteY10" fmla="*/ 404734 h 547141"/>
              <a:gd name="connsiteX11" fmla="*/ 82446 w 147403"/>
              <a:gd name="connsiteY11" fmla="*/ 444708 h 547141"/>
              <a:gd name="connsiteX12" fmla="*/ 89941 w 147403"/>
              <a:gd name="connsiteY12" fmla="*/ 477187 h 547141"/>
              <a:gd name="connsiteX13" fmla="*/ 112426 w 147403"/>
              <a:gd name="connsiteY13" fmla="*/ 534649 h 547141"/>
              <a:gd name="connsiteX14" fmla="*/ 119921 w 147403"/>
              <a:gd name="connsiteY14" fmla="*/ 547141 h 547141"/>
              <a:gd name="connsiteX15" fmla="*/ 127417 w 147403"/>
              <a:gd name="connsiteY15" fmla="*/ 499672 h 547141"/>
              <a:gd name="connsiteX16" fmla="*/ 137410 w 147403"/>
              <a:gd name="connsiteY16" fmla="*/ 452203 h 547141"/>
              <a:gd name="connsiteX17" fmla="*/ 142407 w 147403"/>
              <a:gd name="connsiteY17" fmla="*/ 419724 h 547141"/>
              <a:gd name="connsiteX18" fmla="*/ 142407 w 147403"/>
              <a:gd name="connsiteY18" fmla="*/ 379751 h 547141"/>
              <a:gd name="connsiteX19" fmla="*/ 147403 w 147403"/>
              <a:gd name="connsiteY19" fmla="*/ 334780 h 547141"/>
              <a:gd name="connsiteX20" fmla="*/ 144905 w 147403"/>
              <a:gd name="connsiteY20" fmla="*/ 314793 h 547141"/>
              <a:gd name="connsiteX21" fmla="*/ 139908 w 147403"/>
              <a:gd name="connsiteY21" fmla="*/ 289810 h 547141"/>
              <a:gd name="connsiteX22" fmla="*/ 137410 w 147403"/>
              <a:gd name="connsiteY22" fmla="*/ 277318 h 547141"/>
              <a:gd name="connsiteX23" fmla="*/ 129915 w 147403"/>
              <a:gd name="connsiteY23" fmla="*/ 262328 h 547141"/>
              <a:gd name="connsiteX24" fmla="*/ 119921 w 147403"/>
              <a:gd name="connsiteY24" fmla="*/ 239842 h 547141"/>
              <a:gd name="connsiteX25" fmla="*/ 112426 w 147403"/>
              <a:gd name="connsiteY25" fmla="*/ 217357 h 547141"/>
              <a:gd name="connsiteX26" fmla="*/ 107430 w 147403"/>
              <a:gd name="connsiteY26" fmla="*/ 199869 h 547141"/>
              <a:gd name="connsiteX27" fmla="*/ 94937 w 147403"/>
              <a:gd name="connsiteY27" fmla="*/ 174885 h 547141"/>
              <a:gd name="connsiteX28" fmla="*/ 74950 w 147403"/>
              <a:gd name="connsiteY28" fmla="*/ 144905 h 547141"/>
              <a:gd name="connsiteX29" fmla="*/ 57462 w 147403"/>
              <a:gd name="connsiteY29" fmla="*/ 109928 h 547141"/>
              <a:gd name="connsiteX30" fmla="*/ 32479 w 147403"/>
              <a:gd name="connsiteY30" fmla="*/ 54964 h 547141"/>
              <a:gd name="connsiteX31" fmla="*/ 2498 w 147403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5218 w 145146"/>
              <a:gd name="connsiteY5" fmla="*/ 227350 h 547141"/>
              <a:gd name="connsiteX6" fmla="*/ 32720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32720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5153 w 145146"/>
              <a:gd name="connsiteY16" fmla="*/ 452203 h 547141"/>
              <a:gd name="connsiteX17" fmla="*/ 135154 w 145146"/>
              <a:gd name="connsiteY17" fmla="*/ 424720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0157 w 145146"/>
              <a:gd name="connsiteY16" fmla="*/ 449705 h 547141"/>
              <a:gd name="connsiteX17" fmla="*/ 135154 w 145146"/>
              <a:gd name="connsiteY17" fmla="*/ 424720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5146" h="547141">
                <a:moveTo>
                  <a:pt x="241" y="0"/>
                </a:moveTo>
                <a:cubicBezTo>
                  <a:pt x="-592" y="21652"/>
                  <a:pt x="1074" y="40806"/>
                  <a:pt x="241" y="62458"/>
                </a:cubicBezTo>
                <a:lnTo>
                  <a:pt x="10235" y="124918"/>
                </a:lnTo>
                <a:lnTo>
                  <a:pt x="15232" y="149901"/>
                </a:lnTo>
                <a:lnTo>
                  <a:pt x="20229" y="182380"/>
                </a:lnTo>
                <a:lnTo>
                  <a:pt x="30221" y="227350"/>
                </a:lnTo>
                <a:lnTo>
                  <a:pt x="40215" y="269823"/>
                </a:lnTo>
                <a:lnTo>
                  <a:pt x="50209" y="304800"/>
                </a:lnTo>
                <a:lnTo>
                  <a:pt x="52707" y="337278"/>
                </a:lnTo>
                <a:lnTo>
                  <a:pt x="62701" y="369758"/>
                </a:lnTo>
                <a:lnTo>
                  <a:pt x="72694" y="404734"/>
                </a:lnTo>
                <a:lnTo>
                  <a:pt x="80189" y="444708"/>
                </a:lnTo>
                <a:lnTo>
                  <a:pt x="97677" y="487180"/>
                </a:lnTo>
                <a:lnTo>
                  <a:pt x="110169" y="534649"/>
                </a:lnTo>
                <a:lnTo>
                  <a:pt x="117664" y="547141"/>
                </a:lnTo>
                <a:lnTo>
                  <a:pt x="125160" y="489678"/>
                </a:lnTo>
                <a:lnTo>
                  <a:pt x="130157" y="449705"/>
                </a:lnTo>
                <a:cubicBezTo>
                  <a:pt x="130157" y="440544"/>
                  <a:pt x="135154" y="433881"/>
                  <a:pt x="135154" y="424720"/>
                </a:cubicBezTo>
                <a:lnTo>
                  <a:pt x="140150" y="379751"/>
                </a:lnTo>
                <a:lnTo>
                  <a:pt x="145146" y="334780"/>
                </a:lnTo>
                <a:lnTo>
                  <a:pt x="142648" y="314793"/>
                </a:lnTo>
                <a:lnTo>
                  <a:pt x="137651" y="289810"/>
                </a:lnTo>
                <a:lnTo>
                  <a:pt x="135153" y="277318"/>
                </a:lnTo>
                <a:lnTo>
                  <a:pt x="127658" y="262328"/>
                </a:lnTo>
                <a:lnTo>
                  <a:pt x="117664" y="239842"/>
                </a:lnTo>
                <a:lnTo>
                  <a:pt x="110169" y="217357"/>
                </a:lnTo>
                <a:lnTo>
                  <a:pt x="105173" y="199869"/>
                </a:lnTo>
                <a:lnTo>
                  <a:pt x="92680" y="174885"/>
                </a:lnTo>
                <a:lnTo>
                  <a:pt x="72693" y="144905"/>
                </a:lnTo>
                <a:lnTo>
                  <a:pt x="55205" y="109928"/>
                </a:lnTo>
                <a:lnTo>
                  <a:pt x="30222" y="54964"/>
                </a:lnTo>
                <a:lnTo>
                  <a:pt x="241" y="0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3096A5E8-E5C3-4093-AEBC-B4BB4D333AA5}"/>
              </a:ext>
            </a:extLst>
          </p:cNvPr>
          <p:cNvCxnSpPr/>
          <p:nvPr/>
        </p:nvCxnSpPr>
        <p:spPr>
          <a:xfrm>
            <a:off x="5770797" y="2261134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コネクタ 223">
            <a:extLst>
              <a:ext uri="{FF2B5EF4-FFF2-40B4-BE49-F238E27FC236}">
                <a16:creationId xmlns:a16="http://schemas.microsoft.com/office/drawing/2014/main" id="{F2D149B6-C8DF-4BFE-BB8B-5D82F69DA56B}"/>
              </a:ext>
            </a:extLst>
          </p:cNvPr>
          <p:cNvCxnSpPr/>
          <p:nvPr/>
        </p:nvCxnSpPr>
        <p:spPr>
          <a:xfrm>
            <a:off x="5770797" y="3500439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3EBF251C-77E0-46FA-BE9E-2B676DFF5E30}"/>
              </a:ext>
            </a:extLst>
          </p:cNvPr>
          <p:cNvSpPr/>
          <p:nvPr/>
        </p:nvSpPr>
        <p:spPr>
          <a:xfrm rot="10800000">
            <a:off x="5760352" y="1953659"/>
            <a:ext cx="172901" cy="2191413"/>
          </a:xfrm>
          <a:prstGeom prst="rect">
            <a:avLst/>
          </a:prstGeom>
          <a:gradFill>
            <a:gsLst>
              <a:gs pos="70000">
                <a:srgbClr val="FF8080"/>
              </a:gs>
              <a:gs pos="60180">
                <a:srgbClr val="FF9898"/>
              </a:gs>
              <a:gs pos="23000">
                <a:srgbClr val="FFD5D5"/>
              </a:gs>
              <a:gs pos="0">
                <a:srgbClr val="FFFFFF"/>
              </a:gs>
              <a:gs pos="100000">
                <a:srgbClr val="FF0000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B4003495-00B8-449B-98BE-2DBD684AEEE9}"/>
              </a:ext>
            </a:extLst>
          </p:cNvPr>
          <p:cNvCxnSpPr/>
          <p:nvPr/>
        </p:nvCxnSpPr>
        <p:spPr>
          <a:xfrm>
            <a:off x="5760351" y="2835373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>
            <a:extLst>
              <a:ext uri="{FF2B5EF4-FFF2-40B4-BE49-F238E27FC236}">
                <a16:creationId xmlns:a16="http://schemas.microsoft.com/office/drawing/2014/main" id="{805B6A2D-DFDE-49DF-8D81-D0CCBF12DDFA}"/>
              </a:ext>
            </a:extLst>
          </p:cNvPr>
          <p:cNvCxnSpPr/>
          <p:nvPr/>
        </p:nvCxnSpPr>
        <p:spPr>
          <a:xfrm>
            <a:off x="5760351" y="3706224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正方形/長方形 227">
            <a:extLst>
              <a:ext uri="{FF2B5EF4-FFF2-40B4-BE49-F238E27FC236}">
                <a16:creationId xmlns:a16="http://schemas.microsoft.com/office/drawing/2014/main" id="{D4B1DCF2-FE3C-49CA-A046-99FB596D6C82}"/>
              </a:ext>
            </a:extLst>
          </p:cNvPr>
          <p:cNvSpPr/>
          <p:nvPr/>
        </p:nvSpPr>
        <p:spPr>
          <a:xfrm>
            <a:off x="5907134" y="1811850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1.0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29" name="正方形/長方形 228">
            <a:extLst>
              <a:ext uri="{FF2B5EF4-FFF2-40B4-BE49-F238E27FC236}">
                <a16:creationId xmlns:a16="http://schemas.microsoft.com/office/drawing/2014/main" id="{E907365F-860F-4924-8631-A96EFEDFBA1C}"/>
              </a:ext>
            </a:extLst>
          </p:cNvPr>
          <p:cNvSpPr/>
          <p:nvPr/>
        </p:nvSpPr>
        <p:spPr>
          <a:xfrm>
            <a:off x="5918840" y="4037973"/>
            <a:ext cx="239286" cy="237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30" name="正方形/長方形 229">
            <a:extLst>
              <a:ext uri="{FF2B5EF4-FFF2-40B4-BE49-F238E27FC236}">
                <a16:creationId xmlns:a16="http://schemas.microsoft.com/office/drawing/2014/main" id="{F814551F-C3FC-412B-BD99-57F053B717DD}"/>
              </a:ext>
            </a:extLst>
          </p:cNvPr>
          <p:cNvSpPr/>
          <p:nvPr/>
        </p:nvSpPr>
        <p:spPr>
          <a:xfrm>
            <a:off x="5907134" y="3580312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0.2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BF2137BC-180D-46C4-9AC7-406F5549FFF1}"/>
              </a:ext>
            </a:extLst>
          </p:cNvPr>
          <p:cNvCxnSpPr>
            <a:cxnSpLocks/>
          </p:cNvCxnSpPr>
          <p:nvPr/>
        </p:nvCxnSpPr>
        <p:spPr>
          <a:xfrm>
            <a:off x="5747300" y="2392918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コネクタ 231">
            <a:extLst>
              <a:ext uri="{FF2B5EF4-FFF2-40B4-BE49-F238E27FC236}">
                <a16:creationId xmlns:a16="http://schemas.microsoft.com/office/drawing/2014/main" id="{A364685D-9B93-4BDF-9C14-2B6FD41628AD}"/>
              </a:ext>
            </a:extLst>
          </p:cNvPr>
          <p:cNvCxnSpPr/>
          <p:nvPr/>
        </p:nvCxnSpPr>
        <p:spPr>
          <a:xfrm>
            <a:off x="5761742" y="3281876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正方形/長方形 233">
            <a:extLst>
              <a:ext uri="{FF2B5EF4-FFF2-40B4-BE49-F238E27FC236}">
                <a16:creationId xmlns:a16="http://schemas.microsoft.com/office/drawing/2014/main" id="{612240CD-63D2-4456-A0D4-DE37F2A48044}"/>
              </a:ext>
            </a:extLst>
          </p:cNvPr>
          <p:cNvSpPr/>
          <p:nvPr/>
        </p:nvSpPr>
        <p:spPr>
          <a:xfrm>
            <a:off x="5907134" y="2264315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0.8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8D9A5864-00FB-48D9-AB0E-1B18EB02FC79}"/>
              </a:ext>
            </a:extLst>
          </p:cNvPr>
          <p:cNvSpPr/>
          <p:nvPr/>
        </p:nvSpPr>
        <p:spPr>
          <a:xfrm>
            <a:off x="5907134" y="2708860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0.6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331177F8-365D-41BA-A560-6A77570E898B}"/>
              </a:ext>
            </a:extLst>
          </p:cNvPr>
          <p:cNvSpPr/>
          <p:nvPr/>
        </p:nvSpPr>
        <p:spPr>
          <a:xfrm>
            <a:off x="5907134" y="3159116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0.4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156A7C9E-C385-4D42-B22C-359E238F42CF}"/>
              </a:ext>
            </a:extLst>
          </p:cNvPr>
          <p:cNvSpPr txBox="1"/>
          <p:nvPr/>
        </p:nvSpPr>
        <p:spPr>
          <a:xfrm>
            <a:off x="4520923" y="1809862"/>
            <a:ext cx="373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フリーフォーム 185">
            <a:extLst>
              <a:ext uri="{FF2B5EF4-FFF2-40B4-BE49-F238E27FC236}">
                <a16:creationId xmlns:a16="http://schemas.microsoft.com/office/drawing/2014/main" id="{C99402BE-E169-477E-82FB-10C743EB1A61}"/>
              </a:ext>
            </a:extLst>
          </p:cNvPr>
          <p:cNvSpPr/>
          <p:nvPr/>
        </p:nvSpPr>
        <p:spPr bwMode="blackGray">
          <a:xfrm>
            <a:off x="4538338" y="912641"/>
            <a:ext cx="250803" cy="202459"/>
          </a:xfrm>
          <a:custGeom>
            <a:avLst/>
            <a:gdLst>
              <a:gd name="connsiteX0" fmla="*/ 0 w 267246"/>
              <a:gd name="connsiteY0" fmla="*/ 0 h 222705"/>
              <a:gd name="connsiteX1" fmla="*/ 0 w 267246"/>
              <a:gd name="connsiteY1" fmla="*/ 222705 h 222705"/>
              <a:gd name="connsiteX2" fmla="*/ 267246 w 267246"/>
              <a:gd name="connsiteY2" fmla="*/ 222705 h 222705"/>
              <a:gd name="connsiteX3" fmla="*/ 267246 w 267246"/>
              <a:gd name="connsiteY3" fmla="*/ 2620 h 222705"/>
              <a:gd name="connsiteX4" fmla="*/ 0 w 267246"/>
              <a:gd name="connsiteY4" fmla="*/ 0 h 22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46" h="222705">
                <a:moveTo>
                  <a:pt x="0" y="0"/>
                </a:moveTo>
                <a:lnTo>
                  <a:pt x="0" y="222705"/>
                </a:lnTo>
                <a:lnTo>
                  <a:pt x="267246" y="222705"/>
                </a:lnTo>
                <a:lnTo>
                  <a:pt x="267246" y="2620"/>
                </a:lnTo>
                <a:lnTo>
                  <a:pt x="0" y="0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2" name="テキスト ボックス 241">
            <a:extLst>
              <a:ext uri="{FF2B5EF4-FFF2-40B4-BE49-F238E27FC236}">
                <a16:creationId xmlns:a16="http://schemas.microsoft.com/office/drawing/2014/main" id="{2DDDCB92-546F-4BB5-BE81-83D18919367F}"/>
              </a:ext>
            </a:extLst>
          </p:cNvPr>
          <p:cNvSpPr txBox="1"/>
          <p:nvPr/>
        </p:nvSpPr>
        <p:spPr>
          <a:xfrm>
            <a:off x="4482498" y="894370"/>
            <a:ext cx="3728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フリーフォーム 195">
            <a:extLst>
              <a:ext uri="{FF2B5EF4-FFF2-40B4-BE49-F238E27FC236}">
                <a16:creationId xmlns:a16="http://schemas.microsoft.com/office/drawing/2014/main" id="{F4E9DB7F-287F-4479-B027-8882BCC34C96}"/>
              </a:ext>
            </a:extLst>
          </p:cNvPr>
          <p:cNvSpPr/>
          <p:nvPr/>
        </p:nvSpPr>
        <p:spPr bwMode="blackGray">
          <a:xfrm>
            <a:off x="3880043" y="2136823"/>
            <a:ext cx="313244" cy="290207"/>
          </a:xfrm>
          <a:custGeom>
            <a:avLst/>
            <a:gdLst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29759 w 313818"/>
              <a:gd name="connsiteY5" fmla="*/ 202899 h 319228"/>
              <a:gd name="connsiteX6" fmla="*/ 40580 w 313818"/>
              <a:gd name="connsiteY6" fmla="*/ 151498 h 319228"/>
              <a:gd name="connsiteX7" fmla="*/ 59517 w 313818"/>
              <a:gd name="connsiteY7" fmla="*/ 100097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29759 w 313818"/>
              <a:gd name="connsiteY5" fmla="*/ 202899 h 319228"/>
              <a:gd name="connsiteX6" fmla="*/ 45844 w 313818"/>
              <a:gd name="connsiteY6" fmla="*/ 146027 h 319228"/>
              <a:gd name="connsiteX7" fmla="*/ 59517 w 313818"/>
              <a:gd name="connsiteY7" fmla="*/ 100097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29759 w 313818"/>
              <a:gd name="connsiteY5" fmla="*/ 202899 h 319228"/>
              <a:gd name="connsiteX6" fmla="*/ 45844 w 313818"/>
              <a:gd name="connsiteY6" fmla="*/ 146027 h 319228"/>
              <a:gd name="connsiteX7" fmla="*/ 72897 w 313818"/>
              <a:gd name="connsiteY7" fmla="*/ 37814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32318 w 313818"/>
              <a:gd name="connsiteY5" fmla="*/ 201169 h 319228"/>
              <a:gd name="connsiteX6" fmla="*/ 45844 w 313818"/>
              <a:gd name="connsiteY6" fmla="*/ 146027 h 319228"/>
              <a:gd name="connsiteX7" fmla="*/ 72897 w 313818"/>
              <a:gd name="connsiteY7" fmla="*/ 37814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32318 w 313818"/>
              <a:gd name="connsiteY5" fmla="*/ 201169 h 319228"/>
              <a:gd name="connsiteX6" fmla="*/ 56519 w 313818"/>
              <a:gd name="connsiteY6" fmla="*/ 97271 h 319228"/>
              <a:gd name="connsiteX7" fmla="*/ 72897 w 313818"/>
              <a:gd name="connsiteY7" fmla="*/ 37814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32318 w 313818"/>
              <a:gd name="connsiteY5" fmla="*/ 201169 h 319228"/>
              <a:gd name="connsiteX6" fmla="*/ 56519 w 313818"/>
              <a:gd name="connsiteY6" fmla="*/ 97271 h 319228"/>
              <a:gd name="connsiteX7" fmla="*/ 68376 w 313818"/>
              <a:gd name="connsiteY7" fmla="*/ 39423 h 319228"/>
              <a:gd name="connsiteX8" fmla="*/ 78455 w 313818"/>
              <a:gd name="connsiteY8" fmla="*/ 0 h 31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818" h="319228">
                <a:moveTo>
                  <a:pt x="78455" y="0"/>
                </a:moveTo>
                <a:lnTo>
                  <a:pt x="313818" y="0"/>
                </a:lnTo>
                <a:lnTo>
                  <a:pt x="219132" y="319228"/>
                </a:lnTo>
                <a:lnTo>
                  <a:pt x="0" y="316523"/>
                </a:lnTo>
                <a:lnTo>
                  <a:pt x="18937" y="254300"/>
                </a:lnTo>
                <a:cubicBezTo>
                  <a:pt x="22544" y="237166"/>
                  <a:pt x="26054" y="227340"/>
                  <a:pt x="32318" y="201169"/>
                </a:cubicBezTo>
                <a:cubicBezTo>
                  <a:pt x="38582" y="174998"/>
                  <a:pt x="51157" y="116228"/>
                  <a:pt x="56519" y="97271"/>
                </a:cubicBezTo>
                <a:lnTo>
                  <a:pt x="68376" y="39423"/>
                </a:lnTo>
                <a:lnTo>
                  <a:pt x="78455" y="0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1" name="フリーフォーム 196">
            <a:extLst>
              <a:ext uri="{FF2B5EF4-FFF2-40B4-BE49-F238E27FC236}">
                <a16:creationId xmlns:a16="http://schemas.microsoft.com/office/drawing/2014/main" id="{FE827A34-A447-475F-AAE0-2FDBE01220D0}"/>
              </a:ext>
            </a:extLst>
          </p:cNvPr>
          <p:cNvSpPr/>
          <p:nvPr/>
        </p:nvSpPr>
        <p:spPr bwMode="blackGray">
          <a:xfrm>
            <a:off x="4101252" y="2138337"/>
            <a:ext cx="281970" cy="286088"/>
          </a:xfrm>
          <a:custGeom>
            <a:avLst/>
            <a:gdLst>
              <a:gd name="connsiteX0" fmla="*/ 91981 w 319228"/>
              <a:gd name="connsiteY0" fmla="*/ 0 h 321933"/>
              <a:gd name="connsiteX1" fmla="*/ 0 w 319228"/>
              <a:gd name="connsiteY1" fmla="*/ 321933 h 321933"/>
              <a:gd name="connsiteX2" fmla="*/ 224542 w 319228"/>
              <a:gd name="connsiteY2" fmla="*/ 319228 h 321933"/>
              <a:gd name="connsiteX3" fmla="*/ 319228 w 319228"/>
              <a:gd name="connsiteY3" fmla="*/ 0 h 321933"/>
              <a:gd name="connsiteX4" fmla="*/ 91981 w 319228"/>
              <a:gd name="connsiteY4" fmla="*/ 0 h 321933"/>
              <a:gd name="connsiteX0" fmla="*/ 91981 w 310167"/>
              <a:gd name="connsiteY0" fmla="*/ 0 h 321933"/>
              <a:gd name="connsiteX1" fmla="*/ 0 w 310167"/>
              <a:gd name="connsiteY1" fmla="*/ 321933 h 321933"/>
              <a:gd name="connsiteX2" fmla="*/ 224542 w 310167"/>
              <a:gd name="connsiteY2" fmla="*/ 319228 h 321933"/>
              <a:gd name="connsiteX3" fmla="*/ 310167 w 310167"/>
              <a:gd name="connsiteY3" fmla="*/ 9062 h 321933"/>
              <a:gd name="connsiteX4" fmla="*/ 91981 w 310167"/>
              <a:gd name="connsiteY4" fmla="*/ 0 h 321933"/>
              <a:gd name="connsiteX0" fmla="*/ 87450 w 310167"/>
              <a:gd name="connsiteY0" fmla="*/ 0 h 312871"/>
              <a:gd name="connsiteX1" fmla="*/ 0 w 310167"/>
              <a:gd name="connsiteY1" fmla="*/ 312871 h 312871"/>
              <a:gd name="connsiteX2" fmla="*/ 224542 w 310167"/>
              <a:gd name="connsiteY2" fmla="*/ 310166 h 312871"/>
              <a:gd name="connsiteX3" fmla="*/ 310167 w 310167"/>
              <a:gd name="connsiteY3" fmla="*/ 0 h 312871"/>
              <a:gd name="connsiteX4" fmla="*/ 87450 w 310167"/>
              <a:gd name="connsiteY4" fmla="*/ 0 h 312871"/>
              <a:gd name="connsiteX0" fmla="*/ 87450 w 310167"/>
              <a:gd name="connsiteY0" fmla="*/ 0 h 319228"/>
              <a:gd name="connsiteX1" fmla="*/ 0 w 310167"/>
              <a:gd name="connsiteY1" fmla="*/ 312871 h 319228"/>
              <a:gd name="connsiteX2" fmla="*/ 215481 w 310167"/>
              <a:gd name="connsiteY2" fmla="*/ 319228 h 319228"/>
              <a:gd name="connsiteX3" fmla="*/ 310167 w 310167"/>
              <a:gd name="connsiteY3" fmla="*/ 0 h 319228"/>
              <a:gd name="connsiteX4" fmla="*/ 87450 w 310167"/>
              <a:gd name="connsiteY4" fmla="*/ 0 h 319228"/>
              <a:gd name="connsiteX0" fmla="*/ 87450 w 310167"/>
              <a:gd name="connsiteY0" fmla="*/ 0 h 314697"/>
              <a:gd name="connsiteX1" fmla="*/ 0 w 310167"/>
              <a:gd name="connsiteY1" fmla="*/ 312871 h 314697"/>
              <a:gd name="connsiteX2" fmla="*/ 220012 w 310167"/>
              <a:gd name="connsiteY2" fmla="*/ 314697 h 314697"/>
              <a:gd name="connsiteX3" fmla="*/ 310167 w 310167"/>
              <a:gd name="connsiteY3" fmla="*/ 0 h 314697"/>
              <a:gd name="connsiteX4" fmla="*/ 87450 w 310167"/>
              <a:gd name="connsiteY4" fmla="*/ 0 h 31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67" h="314697">
                <a:moveTo>
                  <a:pt x="87450" y="0"/>
                </a:moveTo>
                <a:lnTo>
                  <a:pt x="0" y="312871"/>
                </a:lnTo>
                <a:lnTo>
                  <a:pt x="220012" y="314697"/>
                </a:lnTo>
                <a:lnTo>
                  <a:pt x="310167" y="0"/>
                </a:lnTo>
                <a:lnTo>
                  <a:pt x="87450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4" name="テキスト ボックス 263">
            <a:extLst>
              <a:ext uri="{FF2B5EF4-FFF2-40B4-BE49-F238E27FC236}">
                <a16:creationId xmlns:a16="http://schemas.microsoft.com/office/drawing/2014/main" id="{7B9A66A3-53D2-43F8-8711-C533B8B35229}"/>
              </a:ext>
            </a:extLst>
          </p:cNvPr>
          <p:cNvSpPr txBox="1"/>
          <p:nvPr/>
        </p:nvSpPr>
        <p:spPr>
          <a:xfrm>
            <a:off x="4072493" y="2159162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フリーフォーム 216">
            <a:extLst>
              <a:ext uri="{FF2B5EF4-FFF2-40B4-BE49-F238E27FC236}">
                <a16:creationId xmlns:a16="http://schemas.microsoft.com/office/drawing/2014/main" id="{B4F3869B-D3C9-4BC2-AAA2-2B5B42299EB8}"/>
              </a:ext>
            </a:extLst>
          </p:cNvPr>
          <p:cNvSpPr/>
          <p:nvPr/>
        </p:nvSpPr>
        <p:spPr>
          <a:xfrm>
            <a:off x="4134150" y="3802103"/>
            <a:ext cx="282858" cy="344314"/>
          </a:xfrm>
          <a:custGeom>
            <a:avLst/>
            <a:gdLst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4060 w 308408"/>
              <a:gd name="connsiteY2" fmla="*/ 83865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26 w 308408"/>
              <a:gd name="connsiteY4" fmla="*/ 135083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35083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56726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1144" h="378745">
                <a:moveTo>
                  <a:pt x="29759" y="0"/>
                </a:moveTo>
                <a:lnTo>
                  <a:pt x="267828" y="35169"/>
                </a:lnTo>
                <a:lnTo>
                  <a:pt x="285753" y="74530"/>
                </a:lnTo>
                <a:lnTo>
                  <a:pt x="292199" y="99914"/>
                </a:lnTo>
                <a:lnTo>
                  <a:pt x="305726" y="156726"/>
                </a:lnTo>
                <a:cubicBezTo>
                  <a:pt x="305718" y="177528"/>
                  <a:pt x="311144" y="190030"/>
                  <a:pt x="311136" y="210832"/>
                </a:cubicBezTo>
                <a:lnTo>
                  <a:pt x="308408" y="240774"/>
                </a:lnTo>
                <a:lnTo>
                  <a:pt x="300292" y="281353"/>
                </a:lnTo>
                <a:lnTo>
                  <a:pt x="292176" y="316523"/>
                </a:lnTo>
                <a:lnTo>
                  <a:pt x="278649" y="359808"/>
                </a:lnTo>
                <a:lnTo>
                  <a:pt x="267828" y="378745"/>
                </a:lnTo>
                <a:lnTo>
                  <a:pt x="0" y="338165"/>
                </a:lnTo>
                <a:lnTo>
                  <a:pt x="29759" y="0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5" name="テキスト ボックス 274">
            <a:extLst>
              <a:ext uri="{FF2B5EF4-FFF2-40B4-BE49-F238E27FC236}">
                <a16:creationId xmlns:a16="http://schemas.microsoft.com/office/drawing/2014/main" id="{21F1FE90-B9B5-4C55-80CC-742776902873}"/>
              </a:ext>
            </a:extLst>
          </p:cNvPr>
          <p:cNvSpPr txBox="1"/>
          <p:nvPr/>
        </p:nvSpPr>
        <p:spPr>
          <a:xfrm>
            <a:off x="4095583" y="3868414"/>
            <a:ext cx="4051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0.4*</a:t>
            </a:r>
            <a:endParaRPr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フリーフォーム 209">
            <a:extLst>
              <a:ext uri="{FF2B5EF4-FFF2-40B4-BE49-F238E27FC236}">
                <a16:creationId xmlns:a16="http://schemas.microsoft.com/office/drawing/2014/main" id="{5EF5336D-EDF8-49BF-AD5B-AAE95C03E647}"/>
              </a:ext>
            </a:extLst>
          </p:cNvPr>
          <p:cNvSpPr/>
          <p:nvPr/>
        </p:nvSpPr>
        <p:spPr bwMode="blackGray">
          <a:xfrm>
            <a:off x="5064646" y="2422473"/>
            <a:ext cx="260694" cy="295127"/>
          </a:xfrm>
          <a:custGeom>
            <a:avLst/>
            <a:gdLst>
              <a:gd name="connsiteX0" fmla="*/ 0 w 286764"/>
              <a:gd name="connsiteY0" fmla="*/ 0 h 335460"/>
              <a:gd name="connsiteX1" fmla="*/ 232658 w 286764"/>
              <a:gd name="connsiteY1" fmla="*/ 2705 h 335460"/>
              <a:gd name="connsiteX2" fmla="*/ 286764 w 286764"/>
              <a:gd name="connsiteY2" fmla="*/ 335460 h 335460"/>
              <a:gd name="connsiteX3" fmla="*/ 45990 w 286764"/>
              <a:gd name="connsiteY3" fmla="*/ 335460 h 335460"/>
              <a:gd name="connsiteX4" fmla="*/ 0 w 286764"/>
              <a:gd name="connsiteY4" fmla="*/ 0 h 33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764" h="335460">
                <a:moveTo>
                  <a:pt x="0" y="0"/>
                </a:moveTo>
                <a:lnTo>
                  <a:pt x="232658" y="2705"/>
                </a:lnTo>
                <a:lnTo>
                  <a:pt x="286764" y="335460"/>
                </a:lnTo>
                <a:lnTo>
                  <a:pt x="45990" y="335460"/>
                </a:lnTo>
                <a:lnTo>
                  <a:pt x="0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88" name="直線コネクタ 287">
            <a:extLst>
              <a:ext uri="{FF2B5EF4-FFF2-40B4-BE49-F238E27FC236}">
                <a16:creationId xmlns:a16="http://schemas.microsoft.com/office/drawing/2014/main" id="{269E8F6F-226D-4882-BEB1-FC4CBAEE45A7}"/>
              </a:ext>
            </a:extLst>
          </p:cNvPr>
          <p:cNvCxnSpPr>
            <a:cxnSpLocks/>
            <a:endCxn id="177" idx="57"/>
          </p:cNvCxnSpPr>
          <p:nvPr/>
        </p:nvCxnSpPr>
        <p:spPr>
          <a:xfrm>
            <a:off x="5323914" y="4076642"/>
            <a:ext cx="44643" cy="22862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コネクタ 302">
            <a:extLst>
              <a:ext uri="{FF2B5EF4-FFF2-40B4-BE49-F238E27FC236}">
                <a16:creationId xmlns:a16="http://schemas.microsoft.com/office/drawing/2014/main" id="{7652E24A-7B5E-4AD3-AC94-D0086475DA58}"/>
              </a:ext>
            </a:extLst>
          </p:cNvPr>
          <p:cNvCxnSpPr>
            <a:cxnSpLocks/>
          </p:cNvCxnSpPr>
          <p:nvPr/>
        </p:nvCxnSpPr>
        <p:spPr>
          <a:xfrm>
            <a:off x="5078396" y="4169121"/>
            <a:ext cx="27818" cy="21689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F53E4B0A-4CB4-4500-BF8F-104F599BC83E}"/>
              </a:ext>
            </a:extLst>
          </p:cNvPr>
          <p:cNvSpPr txBox="1"/>
          <p:nvPr/>
        </p:nvSpPr>
        <p:spPr>
          <a:xfrm>
            <a:off x="3629916" y="684000"/>
            <a:ext cx="39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1060D30-0912-43BB-B501-731BD58CC7D0}"/>
              </a:ext>
            </a:extLst>
          </p:cNvPr>
          <p:cNvSpPr/>
          <p:nvPr/>
        </p:nvSpPr>
        <p:spPr>
          <a:xfrm>
            <a:off x="3771309" y="2127473"/>
            <a:ext cx="410118" cy="597347"/>
          </a:xfrm>
          <a:custGeom>
            <a:avLst/>
            <a:gdLst>
              <a:gd name="connsiteX0" fmla="*/ 188394 w 399763"/>
              <a:gd name="connsiteY0" fmla="*/ 0 h 597347"/>
              <a:gd name="connsiteX1" fmla="*/ 0 w 399763"/>
              <a:gd name="connsiteY1" fmla="*/ 592752 h 597347"/>
              <a:gd name="connsiteX2" fmla="*/ 238939 w 399763"/>
              <a:gd name="connsiteY2" fmla="*/ 597347 h 597347"/>
              <a:gd name="connsiteX3" fmla="*/ 399763 w 399763"/>
              <a:gd name="connsiteY3" fmla="*/ 0 h 597347"/>
              <a:gd name="connsiteX4" fmla="*/ 188394 w 399763"/>
              <a:gd name="connsiteY4" fmla="*/ 0 h 59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763" h="597347">
                <a:moveTo>
                  <a:pt x="188394" y="0"/>
                </a:moveTo>
                <a:lnTo>
                  <a:pt x="0" y="592752"/>
                </a:lnTo>
                <a:lnTo>
                  <a:pt x="238939" y="597347"/>
                </a:lnTo>
                <a:lnTo>
                  <a:pt x="399763" y="0"/>
                </a:lnTo>
                <a:lnTo>
                  <a:pt x="188394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A07EACA-E319-4318-A290-D2FE0720E980}"/>
              </a:ext>
            </a:extLst>
          </p:cNvPr>
          <p:cNvSpPr/>
          <p:nvPr/>
        </p:nvSpPr>
        <p:spPr>
          <a:xfrm>
            <a:off x="5059067" y="2412363"/>
            <a:ext cx="275699" cy="312458"/>
          </a:xfrm>
          <a:custGeom>
            <a:avLst/>
            <a:gdLst>
              <a:gd name="connsiteX0" fmla="*/ 0 w 275699"/>
              <a:gd name="connsiteY0" fmla="*/ 0 h 317053"/>
              <a:gd name="connsiteX1" fmla="*/ 36760 w 275699"/>
              <a:gd name="connsiteY1" fmla="*/ 317053 h 317053"/>
              <a:gd name="connsiteX2" fmla="*/ 275699 w 275699"/>
              <a:gd name="connsiteY2" fmla="*/ 312458 h 317053"/>
              <a:gd name="connsiteX3" fmla="*/ 225154 w 275699"/>
              <a:gd name="connsiteY3" fmla="*/ 13785 h 317053"/>
              <a:gd name="connsiteX4" fmla="*/ 0 w 275699"/>
              <a:gd name="connsiteY4" fmla="*/ 0 h 317053"/>
              <a:gd name="connsiteX0" fmla="*/ 0 w 284889"/>
              <a:gd name="connsiteY0" fmla="*/ 0 h 303268"/>
              <a:gd name="connsiteX1" fmla="*/ 45950 w 284889"/>
              <a:gd name="connsiteY1" fmla="*/ 303268 h 303268"/>
              <a:gd name="connsiteX2" fmla="*/ 284889 w 284889"/>
              <a:gd name="connsiteY2" fmla="*/ 298673 h 303268"/>
              <a:gd name="connsiteX3" fmla="*/ 234344 w 284889"/>
              <a:gd name="connsiteY3" fmla="*/ 0 h 303268"/>
              <a:gd name="connsiteX4" fmla="*/ 0 w 284889"/>
              <a:gd name="connsiteY4" fmla="*/ 0 h 303268"/>
              <a:gd name="connsiteX0" fmla="*/ 0 w 284889"/>
              <a:gd name="connsiteY0" fmla="*/ 9190 h 312458"/>
              <a:gd name="connsiteX1" fmla="*/ 45950 w 284889"/>
              <a:gd name="connsiteY1" fmla="*/ 312458 h 312458"/>
              <a:gd name="connsiteX2" fmla="*/ 284889 w 284889"/>
              <a:gd name="connsiteY2" fmla="*/ 307863 h 312458"/>
              <a:gd name="connsiteX3" fmla="*/ 234344 w 284889"/>
              <a:gd name="connsiteY3" fmla="*/ 0 h 312458"/>
              <a:gd name="connsiteX4" fmla="*/ 0 w 284889"/>
              <a:gd name="connsiteY4" fmla="*/ 9190 h 312458"/>
              <a:gd name="connsiteX0" fmla="*/ 0 w 275699"/>
              <a:gd name="connsiteY0" fmla="*/ 4595 h 312458"/>
              <a:gd name="connsiteX1" fmla="*/ 36760 w 275699"/>
              <a:gd name="connsiteY1" fmla="*/ 312458 h 312458"/>
              <a:gd name="connsiteX2" fmla="*/ 275699 w 275699"/>
              <a:gd name="connsiteY2" fmla="*/ 307863 h 312458"/>
              <a:gd name="connsiteX3" fmla="*/ 225154 w 275699"/>
              <a:gd name="connsiteY3" fmla="*/ 0 h 312458"/>
              <a:gd name="connsiteX4" fmla="*/ 0 w 275699"/>
              <a:gd name="connsiteY4" fmla="*/ 4595 h 31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699" h="312458">
                <a:moveTo>
                  <a:pt x="0" y="4595"/>
                </a:moveTo>
                <a:lnTo>
                  <a:pt x="36760" y="312458"/>
                </a:lnTo>
                <a:lnTo>
                  <a:pt x="275699" y="307863"/>
                </a:lnTo>
                <a:lnTo>
                  <a:pt x="225154" y="0"/>
                </a:lnTo>
                <a:lnTo>
                  <a:pt x="0" y="4595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6A4D5C99-FF78-4CA6-BF81-00F6E999A761}"/>
              </a:ext>
            </a:extLst>
          </p:cNvPr>
          <p:cNvCxnSpPr/>
          <p:nvPr/>
        </p:nvCxnSpPr>
        <p:spPr>
          <a:xfrm>
            <a:off x="2883763" y="2261134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3DF4E57A-E2C4-4C6D-9AE3-1E98F259304A}"/>
              </a:ext>
            </a:extLst>
          </p:cNvPr>
          <p:cNvCxnSpPr/>
          <p:nvPr/>
        </p:nvCxnSpPr>
        <p:spPr>
          <a:xfrm>
            <a:off x="2883763" y="3500439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12F57DCC-00E1-452A-8530-3E67A3889FD6}"/>
              </a:ext>
            </a:extLst>
          </p:cNvPr>
          <p:cNvSpPr/>
          <p:nvPr/>
        </p:nvSpPr>
        <p:spPr>
          <a:xfrm rot="10800000">
            <a:off x="2873318" y="1953659"/>
            <a:ext cx="172901" cy="2191413"/>
          </a:xfrm>
          <a:prstGeom prst="rect">
            <a:avLst/>
          </a:prstGeom>
          <a:gradFill>
            <a:gsLst>
              <a:gs pos="70000">
                <a:srgbClr val="FF8080"/>
              </a:gs>
              <a:gs pos="60180">
                <a:srgbClr val="FF9898"/>
              </a:gs>
              <a:gs pos="23000">
                <a:srgbClr val="FFD5D5"/>
              </a:gs>
              <a:gs pos="0">
                <a:srgbClr val="FFFFFF"/>
              </a:gs>
              <a:gs pos="100000">
                <a:srgbClr val="FF0000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93" name="直線コネクタ 192">
            <a:extLst>
              <a:ext uri="{FF2B5EF4-FFF2-40B4-BE49-F238E27FC236}">
                <a16:creationId xmlns:a16="http://schemas.microsoft.com/office/drawing/2014/main" id="{94C46D58-E5E4-403D-8ED0-94AF4C769AFC}"/>
              </a:ext>
            </a:extLst>
          </p:cNvPr>
          <p:cNvCxnSpPr/>
          <p:nvPr/>
        </p:nvCxnSpPr>
        <p:spPr>
          <a:xfrm>
            <a:off x="2873317" y="2835373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>
            <a:extLst>
              <a:ext uri="{FF2B5EF4-FFF2-40B4-BE49-F238E27FC236}">
                <a16:creationId xmlns:a16="http://schemas.microsoft.com/office/drawing/2014/main" id="{CB3268D1-8332-4495-ABBA-8C4AE5142729}"/>
              </a:ext>
            </a:extLst>
          </p:cNvPr>
          <p:cNvCxnSpPr/>
          <p:nvPr/>
        </p:nvCxnSpPr>
        <p:spPr>
          <a:xfrm>
            <a:off x="2873317" y="3706224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FC089DD4-14DB-456E-9DC9-AB0D1549C6CA}"/>
              </a:ext>
            </a:extLst>
          </p:cNvPr>
          <p:cNvSpPr/>
          <p:nvPr/>
        </p:nvSpPr>
        <p:spPr>
          <a:xfrm>
            <a:off x="3020100" y="1811850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1.0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DF2F3EC7-82D8-4860-B540-177F3B7152A5}"/>
              </a:ext>
            </a:extLst>
          </p:cNvPr>
          <p:cNvSpPr/>
          <p:nvPr/>
        </p:nvSpPr>
        <p:spPr>
          <a:xfrm>
            <a:off x="3031806" y="4037973"/>
            <a:ext cx="239286" cy="237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4C073477-9693-4041-BF26-ADE176A678EA}"/>
              </a:ext>
            </a:extLst>
          </p:cNvPr>
          <p:cNvSpPr/>
          <p:nvPr/>
        </p:nvSpPr>
        <p:spPr>
          <a:xfrm>
            <a:off x="3020100" y="3580312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0.2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245" name="直線コネクタ 244">
            <a:extLst>
              <a:ext uri="{FF2B5EF4-FFF2-40B4-BE49-F238E27FC236}">
                <a16:creationId xmlns:a16="http://schemas.microsoft.com/office/drawing/2014/main" id="{2A75B501-B4D9-4E8C-904A-9BD230659BF2}"/>
              </a:ext>
            </a:extLst>
          </p:cNvPr>
          <p:cNvCxnSpPr>
            <a:cxnSpLocks/>
          </p:cNvCxnSpPr>
          <p:nvPr/>
        </p:nvCxnSpPr>
        <p:spPr>
          <a:xfrm>
            <a:off x="2860266" y="2392918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コネクタ 245">
            <a:extLst>
              <a:ext uri="{FF2B5EF4-FFF2-40B4-BE49-F238E27FC236}">
                <a16:creationId xmlns:a16="http://schemas.microsoft.com/office/drawing/2014/main" id="{426EABBF-8740-4EFB-B426-C3CC9F414546}"/>
              </a:ext>
            </a:extLst>
          </p:cNvPr>
          <p:cNvCxnSpPr/>
          <p:nvPr/>
        </p:nvCxnSpPr>
        <p:spPr>
          <a:xfrm>
            <a:off x="2874708" y="3281876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B74790B0-ED87-4ACE-924E-0E1D82D283C4}"/>
              </a:ext>
            </a:extLst>
          </p:cNvPr>
          <p:cNvSpPr/>
          <p:nvPr/>
        </p:nvSpPr>
        <p:spPr>
          <a:xfrm>
            <a:off x="3020100" y="2264315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0.8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48" name="正方形/長方形 247">
            <a:extLst>
              <a:ext uri="{FF2B5EF4-FFF2-40B4-BE49-F238E27FC236}">
                <a16:creationId xmlns:a16="http://schemas.microsoft.com/office/drawing/2014/main" id="{B46974CA-F967-4466-89A2-C619C1646072}"/>
              </a:ext>
            </a:extLst>
          </p:cNvPr>
          <p:cNvSpPr/>
          <p:nvPr/>
        </p:nvSpPr>
        <p:spPr>
          <a:xfrm>
            <a:off x="3020100" y="2708860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0.6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49" name="正方形/長方形 248">
            <a:extLst>
              <a:ext uri="{FF2B5EF4-FFF2-40B4-BE49-F238E27FC236}">
                <a16:creationId xmlns:a16="http://schemas.microsoft.com/office/drawing/2014/main" id="{8550219E-F181-48AD-AFB5-DC6862F289D4}"/>
              </a:ext>
            </a:extLst>
          </p:cNvPr>
          <p:cNvSpPr/>
          <p:nvPr/>
        </p:nvSpPr>
        <p:spPr>
          <a:xfrm>
            <a:off x="3020100" y="3159116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0.4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5854AD3D-E2B4-425A-9F91-B70B9CE5A2ED}"/>
              </a:ext>
            </a:extLst>
          </p:cNvPr>
          <p:cNvSpPr txBox="1"/>
          <p:nvPr/>
        </p:nvSpPr>
        <p:spPr>
          <a:xfrm>
            <a:off x="3754853" y="2454387"/>
            <a:ext cx="438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0.4*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69CD7EAF-3BD5-42E9-968C-20C0EB4F7614}"/>
              </a:ext>
            </a:extLst>
          </p:cNvPr>
          <p:cNvSpPr txBox="1"/>
          <p:nvPr/>
        </p:nvSpPr>
        <p:spPr>
          <a:xfrm>
            <a:off x="3617416" y="3784174"/>
            <a:ext cx="395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C154B310-E8EC-4607-8927-F2CC1E0EECF0}"/>
              </a:ext>
            </a:extLst>
          </p:cNvPr>
          <p:cNvSpPr txBox="1"/>
          <p:nvPr/>
        </p:nvSpPr>
        <p:spPr>
          <a:xfrm>
            <a:off x="3836826" y="3829331"/>
            <a:ext cx="388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0.6*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テキスト ボックス 276">
            <a:extLst>
              <a:ext uri="{FF2B5EF4-FFF2-40B4-BE49-F238E27FC236}">
                <a16:creationId xmlns:a16="http://schemas.microsoft.com/office/drawing/2014/main" id="{533DFBB7-5713-464A-A305-29DB4F60214E}"/>
              </a:ext>
            </a:extLst>
          </p:cNvPr>
          <p:cNvSpPr txBox="1"/>
          <p:nvPr/>
        </p:nvSpPr>
        <p:spPr>
          <a:xfrm>
            <a:off x="5030013" y="2466644"/>
            <a:ext cx="3477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テキスト ボックス 262">
            <a:extLst>
              <a:ext uri="{FF2B5EF4-FFF2-40B4-BE49-F238E27FC236}">
                <a16:creationId xmlns:a16="http://schemas.microsoft.com/office/drawing/2014/main" id="{618F730C-251B-4081-996F-35D62CEED440}"/>
              </a:ext>
            </a:extLst>
          </p:cNvPr>
          <p:cNvSpPr txBox="1"/>
          <p:nvPr/>
        </p:nvSpPr>
        <p:spPr>
          <a:xfrm>
            <a:off x="3843768" y="2158301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0.2*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フリーフォーム 222">
            <a:extLst>
              <a:ext uri="{FF2B5EF4-FFF2-40B4-BE49-F238E27FC236}">
                <a16:creationId xmlns:a16="http://schemas.microsoft.com/office/drawing/2014/main" id="{228083BA-D435-4EF3-853B-F9E1612130E3}"/>
              </a:ext>
            </a:extLst>
          </p:cNvPr>
          <p:cNvSpPr>
            <a:spLocks noChangeAspect="1"/>
          </p:cNvSpPr>
          <p:nvPr/>
        </p:nvSpPr>
        <p:spPr>
          <a:xfrm>
            <a:off x="2361254" y="3720942"/>
            <a:ext cx="297415" cy="314802"/>
          </a:xfrm>
          <a:custGeom>
            <a:avLst/>
            <a:gdLst>
              <a:gd name="connsiteX0" fmla="*/ 0 w 348987"/>
              <a:gd name="connsiteY0" fmla="*/ 40580 h 346282"/>
              <a:gd name="connsiteX1" fmla="*/ 297586 w 348987"/>
              <a:gd name="connsiteY1" fmla="*/ 0 h 346282"/>
              <a:gd name="connsiteX2" fmla="*/ 308408 w 348987"/>
              <a:gd name="connsiteY2" fmla="*/ 27053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8408 w 348987"/>
              <a:gd name="connsiteY2" fmla="*/ 27053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18550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18550 w 348987"/>
              <a:gd name="connsiteY3" fmla="*/ 86570 h 346282"/>
              <a:gd name="connsiteX4" fmla="*/ 329371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18550 w 348987"/>
              <a:gd name="connsiteY3" fmla="*/ 86570 h 346282"/>
              <a:gd name="connsiteX4" fmla="*/ 329371 w 348987"/>
              <a:gd name="connsiteY4" fmla="*/ 140677 h 346282"/>
              <a:gd name="connsiteX5" fmla="*/ 340645 w 348987"/>
              <a:gd name="connsiteY5" fmla="*/ 210843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85859 w 348987"/>
              <a:gd name="connsiteY1" fmla="*/ 0 h 346282"/>
              <a:gd name="connsiteX2" fmla="*/ 302545 w 348987"/>
              <a:gd name="connsiteY2" fmla="*/ 35298 h 346282"/>
              <a:gd name="connsiteX3" fmla="*/ 318550 w 348987"/>
              <a:gd name="connsiteY3" fmla="*/ 86570 h 346282"/>
              <a:gd name="connsiteX4" fmla="*/ 329371 w 348987"/>
              <a:gd name="connsiteY4" fmla="*/ 140677 h 346282"/>
              <a:gd name="connsiteX5" fmla="*/ 340645 w 348987"/>
              <a:gd name="connsiteY5" fmla="*/ 210843 h 346282"/>
              <a:gd name="connsiteX6" fmla="*/ 348987 w 348987"/>
              <a:gd name="connsiteY6" fmla="*/ 292175 h 346282"/>
              <a:gd name="connsiteX7" fmla="*/ 340419 w 348987"/>
              <a:gd name="connsiteY7" fmla="*/ 308492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987" h="346282">
                <a:moveTo>
                  <a:pt x="0" y="40580"/>
                </a:moveTo>
                <a:lnTo>
                  <a:pt x="285859" y="0"/>
                </a:lnTo>
                <a:lnTo>
                  <a:pt x="302545" y="35298"/>
                </a:lnTo>
                <a:lnTo>
                  <a:pt x="318550" y="86570"/>
                </a:lnTo>
                <a:lnTo>
                  <a:pt x="329371" y="140677"/>
                </a:lnTo>
                <a:lnTo>
                  <a:pt x="340645" y="210843"/>
                </a:lnTo>
                <a:lnTo>
                  <a:pt x="348987" y="292175"/>
                </a:lnTo>
                <a:lnTo>
                  <a:pt x="340419" y="308492"/>
                </a:lnTo>
                <a:lnTo>
                  <a:pt x="48696" y="346282"/>
                </a:lnTo>
                <a:lnTo>
                  <a:pt x="0" y="40580"/>
                </a:lnTo>
                <a:close/>
              </a:path>
            </a:pathLst>
          </a:custGeom>
          <a:solidFill>
            <a:srgbClr val="FFECEC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AE26F82F-B351-429A-9063-D55D6EE7EF54}"/>
              </a:ext>
            </a:extLst>
          </p:cNvPr>
          <p:cNvSpPr txBox="1"/>
          <p:nvPr/>
        </p:nvSpPr>
        <p:spPr>
          <a:xfrm>
            <a:off x="2340079" y="3769394"/>
            <a:ext cx="4030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フリーフォーム 183">
            <a:extLst>
              <a:ext uri="{FF2B5EF4-FFF2-40B4-BE49-F238E27FC236}">
                <a16:creationId xmlns:a16="http://schemas.microsoft.com/office/drawing/2014/main" id="{B00F3621-87C1-474F-B167-7FDF6820345C}"/>
              </a:ext>
            </a:extLst>
          </p:cNvPr>
          <p:cNvSpPr/>
          <p:nvPr/>
        </p:nvSpPr>
        <p:spPr bwMode="blackGray">
          <a:xfrm>
            <a:off x="4335537" y="914818"/>
            <a:ext cx="200869" cy="200077"/>
          </a:xfrm>
          <a:custGeom>
            <a:avLst/>
            <a:gdLst>
              <a:gd name="connsiteX0" fmla="*/ 7860 w 235805"/>
              <a:gd name="connsiteY0" fmla="*/ 0 h 220085"/>
              <a:gd name="connsiteX1" fmla="*/ 0 w 235805"/>
              <a:gd name="connsiteY1" fmla="*/ 62882 h 220085"/>
              <a:gd name="connsiteX2" fmla="*/ 5240 w 235805"/>
              <a:gd name="connsiteY2" fmla="*/ 94322 h 220085"/>
              <a:gd name="connsiteX3" fmla="*/ 18340 w 235805"/>
              <a:gd name="connsiteY3" fmla="*/ 144103 h 220085"/>
              <a:gd name="connsiteX4" fmla="*/ 28821 w 235805"/>
              <a:gd name="connsiteY4" fmla="*/ 175544 h 220085"/>
              <a:gd name="connsiteX5" fmla="*/ 39301 w 235805"/>
              <a:gd name="connsiteY5" fmla="*/ 206985 h 220085"/>
              <a:gd name="connsiteX6" fmla="*/ 47161 w 235805"/>
              <a:gd name="connsiteY6" fmla="*/ 217465 h 220085"/>
              <a:gd name="connsiteX7" fmla="*/ 235805 w 235805"/>
              <a:gd name="connsiteY7" fmla="*/ 220085 h 220085"/>
              <a:gd name="connsiteX8" fmla="*/ 235805 w 235805"/>
              <a:gd name="connsiteY8" fmla="*/ 0 h 220085"/>
              <a:gd name="connsiteX9" fmla="*/ 7860 w 235805"/>
              <a:gd name="connsiteY9" fmla="*/ 0 h 220085"/>
              <a:gd name="connsiteX0" fmla="*/ 7860 w 235805"/>
              <a:gd name="connsiteY0" fmla="*/ 0 h 220085"/>
              <a:gd name="connsiteX1" fmla="*/ 0 w 235805"/>
              <a:gd name="connsiteY1" fmla="*/ 72008 h 220085"/>
              <a:gd name="connsiteX2" fmla="*/ 5240 w 235805"/>
              <a:gd name="connsiteY2" fmla="*/ 94322 h 220085"/>
              <a:gd name="connsiteX3" fmla="*/ 18340 w 235805"/>
              <a:gd name="connsiteY3" fmla="*/ 144103 h 220085"/>
              <a:gd name="connsiteX4" fmla="*/ 28821 w 235805"/>
              <a:gd name="connsiteY4" fmla="*/ 175544 h 220085"/>
              <a:gd name="connsiteX5" fmla="*/ 39301 w 235805"/>
              <a:gd name="connsiteY5" fmla="*/ 206985 h 220085"/>
              <a:gd name="connsiteX6" fmla="*/ 47161 w 235805"/>
              <a:gd name="connsiteY6" fmla="*/ 217465 h 220085"/>
              <a:gd name="connsiteX7" fmla="*/ 235805 w 235805"/>
              <a:gd name="connsiteY7" fmla="*/ 220085 h 220085"/>
              <a:gd name="connsiteX8" fmla="*/ 235805 w 235805"/>
              <a:gd name="connsiteY8" fmla="*/ 0 h 220085"/>
              <a:gd name="connsiteX9" fmla="*/ 7860 w 235805"/>
              <a:gd name="connsiteY9" fmla="*/ 0 h 220085"/>
              <a:gd name="connsiteX0" fmla="*/ 6595 w 234540"/>
              <a:gd name="connsiteY0" fmla="*/ 0 h 220085"/>
              <a:gd name="connsiteX1" fmla="*/ 0 w 234540"/>
              <a:gd name="connsiteY1" fmla="*/ 38563 h 220085"/>
              <a:gd name="connsiteX2" fmla="*/ 3975 w 234540"/>
              <a:gd name="connsiteY2" fmla="*/ 94322 h 220085"/>
              <a:gd name="connsiteX3" fmla="*/ 17075 w 234540"/>
              <a:gd name="connsiteY3" fmla="*/ 144103 h 220085"/>
              <a:gd name="connsiteX4" fmla="*/ 27556 w 234540"/>
              <a:gd name="connsiteY4" fmla="*/ 175544 h 220085"/>
              <a:gd name="connsiteX5" fmla="*/ 38036 w 234540"/>
              <a:gd name="connsiteY5" fmla="*/ 206985 h 220085"/>
              <a:gd name="connsiteX6" fmla="*/ 45896 w 234540"/>
              <a:gd name="connsiteY6" fmla="*/ 217465 h 220085"/>
              <a:gd name="connsiteX7" fmla="*/ 234540 w 234540"/>
              <a:gd name="connsiteY7" fmla="*/ 220085 h 220085"/>
              <a:gd name="connsiteX8" fmla="*/ 234540 w 234540"/>
              <a:gd name="connsiteY8" fmla="*/ 0 h 220085"/>
              <a:gd name="connsiteX9" fmla="*/ 6595 w 234540"/>
              <a:gd name="connsiteY9" fmla="*/ 0 h 220085"/>
              <a:gd name="connsiteX0" fmla="*/ 6595 w 234540"/>
              <a:gd name="connsiteY0" fmla="*/ 0 h 220085"/>
              <a:gd name="connsiteX1" fmla="*/ 0 w 234540"/>
              <a:gd name="connsiteY1" fmla="*/ 38563 h 220085"/>
              <a:gd name="connsiteX2" fmla="*/ 6595 w 234540"/>
              <a:gd name="connsiteY2" fmla="*/ 110043 h 220085"/>
              <a:gd name="connsiteX3" fmla="*/ 17075 w 234540"/>
              <a:gd name="connsiteY3" fmla="*/ 144103 h 220085"/>
              <a:gd name="connsiteX4" fmla="*/ 27556 w 234540"/>
              <a:gd name="connsiteY4" fmla="*/ 175544 h 220085"/>
              <a:gd name="connsiteX5" fmla="*/ 38036 w 234540"/>
              <a:gd name="connsiteY5" fmla="*/ 206985 h 220085"/>
              <a:gd name="connsiteX6" fmla="*/ 45896 w 234540"/>
              <a:gd name="connsiteY6" fmla="*/ 217465 h 220085"/>
              <a:gd name="connsiteX7" fmla="*/ 234540 w 234540"/>
              <a:gd name="connsiteY7" fmla="*/ 220085 h 220085"/>
              <a:gd name="connsiteX8" fmla="*/ 234540 w 234540"/>
              <a:gd name="connsiteY8" fmla="*/ 0 h 220085"/>
              <a:gd name="connsiteX9" fmla="*/ 6595 w 234540"/>
              <a:gd name="connsiteY9" fmla="*/ 0 h 22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540" h="220085">
                <a:moveTo>
                  <a:pt x="6595" y="0"/>
                </a:moveTo>
                <a:lnTo>
                  <a:pt x="0" y="38563"/>
                </a:lnTo>
                <a:lnTo>
                  <a:pt x="6595" y="110043"/>
                </a:lnTo>
                <a:lnTo>
                  <a:pt x="17075" y="144103"/>
                </a:lnTo>
                <a:lnTo>
                  <a:pt x="27556" y="175544"/>
                </a:lnTo>
                <a:lnTo>
                  <a:pt x="38036" y="206985"/>
                </a:lnTo>
                <a:lnTo>
                  <a:pt x="45896" y="217465"/>
                </a:lnTo>
                <a:lnTo>
                  <a:pt x="234540" y="220085"/>
                </a:lnTo>
                <a:lnTo>
                  <a:pt x="234540" y="0"/>
                </a:lnTo>
                <a:lnTo>
                  <a:pt x="6595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9" name="フリーフォーム 186">
            <a:extLst>
              <a:ext uri="{FF2B5EF4-FFF2-40B4-BE49-F238E27FC236}">
                <a16:creationId xmlns:a16="http://schemas.microsoft.com/office/drawing/2014/main" id="{04EE65DF-EF5F-4FD9-99C2-71671412D14F}"/>
              </a:ext>
            </a:extLst>
          </p:cNvPr>
          <p:cNvSpPr/>
          <p:nvPr/>
        </p:nvSpPr>
        <p:spPr bwMode="blackGray">
          <a:xfrm>
            <a:off x="4794216" y="914818"/>
            <a:ext cx="446007" cy="196542"/>
          </a:xfrm>
          <a:custGeom>
            <a:avLst/>
            <a:gdLst>
              <a:gd name="connsiteX0" fmla="*/ 0 w 509588"/>
              <a:gd name="connsiteY0" fmla="*/ 0 h 223837"/>
              <a:gd name="connsiteX1" fmla="*/ 0 w 509588"/>
              <a:gd name="connsiteY1" fmla="*/ 221456 h 223837"/>
              <a:gd name="connsiteX2" fmla="*/ 481013 w 509588"/>
              <a:gd name="connsiteY2" fmla="*/ 223837 h 223837"/>
              <a:gd name="connsiteX3" fmla="*/ 507206 w 509588"/>
              <a:gd name="connsiteY3" fmla="*/ 164306 h 223837"/>
              <a:gd name="connsiteX4" fmla="*/ 509588 w 509588"/>
              <a:gd name="connsiteY4" fmla="*/ 111919 h 223837"/>
              <a:gd name="connsiteX5" fmla="*/ 509588 w 509588"/>
              <a:gd name="connsiteY5" fmla="*/ 52387 h 223837"/>
              <a:gd name="connsiteX6" fmla="*/ 490538 w 509588"/>
              <a:gd name="connsiteY6" fmla="*/ 19050 h 223837"/>
              <a:gd name="connsiteX7" fmla="*/ 485775 w 509588"/>
              <a:gd name="connsiteY7" fmla="*/ 2381 h 223837"/>
              <a:gd name="connsiteX8" fmla="*/ 0 w 509588"/>
              <a:gd name="connsiteY8" fmla="*/ 0 h 223837"/>
              <a:gd name="connsiteX0" fmla="*/ 0 w 509588"/>
              <a:gd name="connsiteY0" fmla="*/ 0 h 223837"/>
              <a:gd name="connsiteX1" fmla="*/ 0 w 509588"/>
              <a:gd name="connsiteY1" fmla="*/ 221456 h 223837"/>
              <a:gd name="connsiteX2" fmla="*/ 481013 w 509588"/>
              <a:gd name="connsiteY2" fmla="*/ 223837 h 223837"/>
              <a:gd name="connsiteX3" fmla="*/ 507206 w 509588"/>
              <a:gd name="connsiteY3" fmla="*/ 164306 h 223837"/>
              <a:gd name="connsiteX4" fmla="*/ 509588 w 509588"/>
              <a:gd name="connsiteY4" fmla="*/ 111919 h 223837"/>
              <a:gd name="connsiteX5" fmla="*/ 509588 w 509588"/>
              <a:gd name="connsiteY5" fmla="*/ 52387 h 223837"/>
              <a:gd name="connsiteX6" fmla="*/ 495425 w 509588"/>
              <a:gd name="connsiteY6" fmla="*/ 10815 h 223837"/>
              <a:gd name="connsiteX7" fmla="*/ 485775 w 509588"/>
              <a:gd name="connsiteY7" fmla="*/ 2381 h 223837"/>
              <a:gd name="connsiteX8" fmla="*/ 0 w 509588"/>
              <a:gd name="connsiteY8" fmla="*/ 0 h 223837"/>
              <a:gd name="connsiteX0" fmla="*/ 0 w 509588"/>
              <a:gd name="connsiteY0" fmla="*/ 1092 h 224929"/>
              <a:gd name="connsiteX1" fmla="*/ 0 w 509588"/>
              <a:gd name="connsiteY1" fmla="*/ 222548 h 224929"/>
              <a:gd name="connsiteX2" fmla="*/ 481013 w 509588"/>
              <a:gd name="connsiteY2" fmla="*/ 224929 h 224929"/>
              <a:gd name="connsiteX3" fmla="*/ 507206 w 509588"/>
              <a:gd name="connsiteY3" fmla="*/ 165398 h 224929"/>
              <a:gd name="connsiteX4" fmla="*/ 509588 w 509588"/>
              <a:gd name="connsiteY4" fmla="*/ 113011 h 224929"/>
              <a:gd name="connsiteX5" fmla="*/ 509588 w 509588"/>
              <a:gd name="connsiteY5" fmla="*/ 53479 h 224929"/>
              <a:gd name="connsiteX6" fmla="*/ 495425 w 509588"/>
              <a:gd name="connsiteY6" fmla="*/ 11907 h 224929"/>
              <a:gd name="connsiteX7" fmla="*/ 490662 w 509588"/>
              <a:gd name="connsiteY7" fmla="*/ 0 h 224929"/>
              <a:gd name="connsiteX8" fmla="*/ 0 w 509588"/>
              <a:gd name="connsiteY8" fmla="*/ 1092 h 224929"/>
              <a:gd name="connsiteX0" fmla="*/ 0 w 509588"/>
              <a:gd name="connsiteY0" fmla="*/ 1092 h 224929"/>
              <a:gd name="connsiteX1" fmla="*/ 0 w 509588"/>
              <a:gd name="connsiteY1" fmla="*/ 222548 h 224929"/>
              <a:gd name="connsiteX2" fmla="*/ 481013 w 509588"/>
              <a:gd name="connsiteY2" fmla="*/ 224929 h 224929"/>
              <a:gd name="connsiteX3" fmla="*/ 507206 w 509588"/>
              <a:gd name="connsiteY3" fmla="*/ 165398 h 224929"/>
              <a:gd name="connsiteX4" fmla="*/ 509588 w 509588"/>
              <a:gd name="connsiteY4" fmla="*/ 113011 h 224929"/>
              <a:gd name="connsiteX5" fmla="*/ 509588 w 509588"/>
              <a:gd name="connsiteY5" fmla="*/ 53479 h 224929"/>
              <a:gd name="connsiteX6" fmla="*/ 497931 w 509588"/>
              <a:gd name="connsiteY6" fmla="*/ 29865 h 224929"/>
              <a:gd name="connsiteX7" fmla="*/ 490662 w 509588"/>
              <a:gd name="connsiteY7" fmla="*/ 0 h 224929"/>
              <a:gd name="connsiteX8" fmla="*/ 0 w 509588"/>
              <a:gd name="connsiteY8" fmla="*/ 1092 h 224929"/>
              <a:gd name="connsiteX0" fmla="*/ 0 w 509712"/>
              <a:gd name="connsiteY0" fmla="*/ 1092 h 224929"/>
              <a:gd name="connsiteX1" fmla="*/ 0 w 509712"/>
              <a:gd name="connsiteY1" fmla="*/ 222548 h 224929"/>
              <a:gd name="connsiteX2" fmla="*/ 481013 w 509712"/>
              <a:gd name="connsiteY2" fmla="*/ 224929 h 224929"/>
              <a:gd name="connsiteX3" fmla="*/ 507206 w 509712"/>
              <a:gd name="connsiteY3" fmla="*/ 165398 h 224929"/>
              <a:gd name="connsiteX4" fmla="*/ 509588 w 509712"/>
              <a:gd name="connsiteY4" fmla="*/ 113011 h 224929"/>
              <a:gd name="connsiteX5" fmla="*/ 509712 w 509712"/>
              <a:gd name="connsiteY5" fmla="*/ 83344 h 224929"/>
              <a:gd name="connsiteX6" fmla="*/ 497931 w 509712"/>
              <a:gd name="connsiteY6" fmla="*/ 29865 h 224929"/>
              <a:gd name="connsiteX7" fmla="*/ 490662 w 509712"/>
              <a:gd name="connsiteY7" fmla="*/ 0 h 224929"/>
              <a:gd name="connsiteX8" fmla="*/ 0 w 509712"/>
              <a:gd name="connsiteY8" fmla="*/ 1092 h 22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712" h="224929">
                <a:moveTo>
                  <a:pt x="0" y="1092"/>
                </a:moveTo>
                <a:lnTo>
                  <a:pt x="0" y="222548"/>
                </a:lnTo>
                <a:lnTo>
                  <a:pt x="481013" y="224929"/>
                </a:lnTo>
                <a:lnTo>
                  <a:pt x="507206" y="165398"/>
                </a:lnTo>
                <a:lnTo>
                  <a:pt x="509588" y="113011"/>
                </a:lnTo>
                <a:cubicBezTo>
                  <a:pt x="509629" y="103122"/>
                  <a:pt x="509671" y="93233"/>
                  <a:pt x="509712" y="83344"/>
                </a:cubicBezTo>
                <a:lnTo>
                  <a:pt x="497931" y="29865"/>
                </a:lnTo>
                <a:lnTo>
                  <a:pt x="490662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BA6AF719-B0F8-4181-84DE-AC08FDB74952}"/>
              </a:ext>
            </a:extLst>
          </p:cNvPr>
          <p:cNvSpPr txBox="1"/>
          <p:nvPr/>
        </p:nvSpPr>
        <p:spPr>
          <a:xfrm>
            <a:off x="4790438" y="897469"/>
            <a:ext cx="3728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C166F2AD-4146-4861-AE79-9E38F858F562}"/>
              </a:ext>
            </a:extLst>
          </p:cNvPr>
          <p:cNvSpPr txBox="1"/>
          <p:nvPr/>
        </p:nvSpPr>
        <p:spPr>
          <a:xfrm>
            <a:off x="4260303" y="892209"/>
            <a:ext cx="393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D6C5E08-8423-47D1-8322-4A9C09BE18B3}"/>
              </a:ext>
            </a:extLst>
          </p:cNvPr>
          <p:cNvSpPr/>
          <p:nvPr/>
        </p:nvSpPr>
        <p:spPr>
          <a:xfrm>
            <a:off x="3674782" y="3735606"/>
            <a:ext cx="745539" cy="420364"/>
          </a:xfrm>
          <a:custGeom>
            <a:avLst/>
            <a:gdLst>
              <a:gd name="connsiteX0" fmla="*/ 21668 w 741054"/>
              <a:gd name="connsiteY0" fmla="*/ 0 h 420364"/>
              <a:gd name="connsiteX1" fmla="*/ 21668 w 741054"/>
              <a:gd name="connsiteY1" fmla="*/ 0 h 420364"/>
              <a:gd name="connsiteX2" fmla="*/ 697718 w 741054"/>
              <a:gd name="connsiteY2" fmla="*/ 95340 h 420364"/>
              <a:gd name="connsiteX3" fmla="*/ 719386 w 741054"/>
              <a:gd name="connsiteY3" fmla="*/ 134343 h 420364"/>
              <a:gd name="connsiteX4" fmla="*/ 741054 w 741054"/>
              <a:gd name="connsiteY4" fmla="*/ 212349 h 420364"/>
              <a:gd name="connsiteX5" fmla="*/ 741054 w 741054"/>
              <a:gd name="connsiteY5" fmla="*/ 255685 h 420364"/>
              <a:gd name="connsiteX6" fmla="*/ 728053 w 741054"/>
              <a:gd name="connsiteY6" fmla="*/ 316356 h 420364"/>
              <a:gd name="connsiteX7" fmla="*/ 710719 w 741054"/>
              <a:gd name="connsiteY7" fmla="*/ 394362 h 420364"/>
              <a:gd name="connsiteX8" fmla="*/ 710719 w 741054"/>
              <a:gd name="connsiteY8" fmla="*/ 394362 h 420364"/>
              <a:gd name="connsiteX9" fmla="*/ 697718 w 741054"/>
              <a:gd name="connsiteY9" fmla="*/ 420364 h 420364"/>
              <a:gd name="connsiteX10" fmla="*/ 8668 w 741054"/>
              <a:gd name="connsiteY10" fmla="*/ 303355 h 420364"/>
              <a:gd name="connsiteX11" fmla="*/ 0 w 741054"/>
              <a:gd name="connsiteY11" fmla="*/ 260019 h 420364"/>
              <a:gd name="connsiteX12" fmla="*/ 0 w 741054"/>
              <a:gd name="connsiteY12" fmla="*/ 203681 h 420364"/>
              <a:gd name="connsiteX13" fmla="*/ 0 w 741054"/>
              <a:gd name="connsiteY13" fmla="*/ 143010 h 420364"/>
              <a:gd name="connsiteX14" fmla="*/ 0 w 741054"/>
              <a:gd name="connsiteY14" fmla="*/ 82339 h 420364"/>
              <a:gd name="connsiteX15" fmla="*/ 21668 w 741054"/>
              <a:gd name="connsiteY15" fmla="*/ 0 h 420364"/>
              <a:gd name="connsiteX0" fmla="*/ 26002 w 745388"/>
              <a:gd name="connsiteY0" fmla="*/ 0 h 420364"/>
              <a:gd name="connsiteX1" fmla="*/ 26002 w 745388"/>
              <a:gd name="connsiteY1" fmla="*/ 0 h 420364"/>
              <a:gd name="connsiteX2" fmla="*/ 702052 w 745388"/>
              <a:gd name="connsiteY2" fmla="*/ 95340 h 420364"/>
              <a:gd name="connsiteX3" fmla="*/ 723720 w 745388"/>
              <a:gd name="connsiteY3" fmla="*/ 134343 h 420364"/>
              <a:gd name="connsiteX4" fmla="*/ 745388 w 745388"/>
              <a:gd name="connsiteY4" fmla="*/ 212349 h 420364"/>
              <a:gd name="connsiteX5" fmla="*/ 745388 w 745388"/>
              <a:gd name="connsiteY5" fmla="*/ 255685 h 420364"/>
              <a:gd name="connsiteX6" fmla="*/ 732387 w 745388"/>
              <a:gd name="connsiteY6" fmla="*/ 316356 h 420364"/>
              <a:gd name="connsiteX7" fmla="*/ 715053 w 745388"/>
              <a:gd name="connsiteY7" fmla="*/ 394362 h 420364"/>
              <a:gd name="connsiteX8" fmla="*/ 715053 w 745388"/>
              <a:gd name="connsiteY8" fmla="*/ 394362 h 420364"/>
              <a:gd name="connsiteX9" fmla="*/ 702052 w 745388"/>
              <a:gd name="connsiteY9" fmla="*/ 420364 h 420364"/>
              <a:gd name="connsiteX10" fmla="*/ 13002 w 745388"/>
              <a:gd name="connsiteY10" fmla="*/ 303355 h 420364"/>
              <a:gd name="connsiteX11" fmla="*/ 4334 w 745388"/>
              <a:gd name="connsiteY11" fmla="*/ 260019 h 420364"/>
              <a:gd name="connsiteX12" fmla="*/ 4334 w 745388"/>
              <a:gd name="connsiteY12" fmla="*/ 203681 h 420364"/>
              <a:gd name="connsiteX13" fmla="*/ 0 w 745388"/>
              <a:gd name="connsiteY13" fmla="*/ 143010 h 420364"/>
              <a:gd name="connsiteX14" fmla="*/ 4334 w 745388"/>
              <a:gd name="connsiteY14" fmla="*/ 82339 h 420364"/>
              <a:gd name="connsiteX15" fmla="*/ 26002 w 745388"/>
              <a:gd name="connsiteY15" fmla="*/ 0 h 420364"/>
              <a:gd name="connsiteX0" fmla="*/ 26153 w 745539"/>
              <a:gd name="connsiteY0" fmla="*/ 0 h 420364"/>
              <a:gd name="connsiteX1" fmla="*/ 26153 w 745539"/>
              <a:gd name="connsiteY1" fmla="*/ 0 h 420364"/>
              <a:gd name="connsiteX2" fmla="*/ 702203 w 745539"/>
              <a:gd name="connsiteY2" fmla="*/ 95340 h 420364"/>
              <a:gd name="connsiteX3" fmla="*/ 723871 w 745539"/>
              <a:gd name="connsiteY3" fmla="*/ 134343 h 420364"/>
              <a:gd name="connsiteX4" fmla="*/ 745539 w 745539"/>
              <a:gd name="connsiteY4" fmla="*/ 212349 h 420364"/>
              <a:gd name="connsiteX5" fmla="*/ 745539 w 745539"/>
              <a:gd name="connsiteY5" fmla="*/ 255685 h 420364"/>
              <a:gd name="connsiteX6" fmla="*/ 732538 w 745539"/>
              <a:gd name="connsiteY6" fmla="*/ 316356 h 420364"/>
              <a:gd name="connsiteX7" fmla="*/ 715204 w 745539"/>
              <a:gd name="connsiteY7" fmla="*/ 394362 h 420364"/>
              <a:gd name="connsiteX8" fmla="*/ 715204 w 745539"/>
              <a:gd name="connsiteY8" fmla="*/ 394362 h 420364"/>
              <a:gd name="connsiteX9" fmla="*/ 702203 w 745539"/>
              <a:gd name="connsiteY9" fmla="*/ 420364 h 420364"/>
              <a:gd name="connsiteX10" fmla="*/ 13153 w 745539"/>
              <a:gd name="connsiteY10" fmla="*/ 303355 h 420364"/>
              <a:gd name="connsiteX11" fmla="*/ 4485 w 745539"/>
              <a:gd name="connsiteY11" fmla="*/ 260019 h 420364"/>
              <a:gd name="connsiteX12" fmla="*/ 151 w 745539"/>
              <a:gd name="connsiteY12" fmla="*/ 208014 h 420364"/>
              <a:gd name="connsiteX13" fmla="*/ 151 w 745539"/>
              <a:gd name="connsiteY13" fmla="*/ 143010 h 420364"/>
              <a:gd name="connsiteX14" fmla="*/ 4485 w 745539"/>
              <a:gd name="connsiteY14" fmla="*/ 82339 h 420364"/>
              <a:gd name="connsiteX15" fmla="*/ 26153 w 745539"/>
              <a:gd name="connsiteY15" fmla="*/ 0 h 42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5539" h="420364">
                <a:moveTo>
                  <a:pt x="26153" y="0"/>
                </a:moveTo>
                <a:lnTo>
                  <a:pt x="26153" y="0"/>
                </a:lnTo>
                <a:lnTo>
                  <a:pt x="702203" y="95340"/>
                </a:lnTo>
                <a:lnTo>
                  <a:pt x="723871" y="134343"/>
                </a:lnTo>
                <a:lnTo>
                  <a:pt x="745539" y="212349"/>
                </a:lnTo>
                <a:lnTo>
                  <a:pt x="745539" y="255685"/>
                </a:lnTo>
                <a:lnTo>
                  <a:pt x="732538" y="316356"/>
                </a:lnTo>
                <a:lnTo>
                  <a:pt x="715204" y="394362"/>
                </a:lnTo>
                <a:lnTo>
                  <a:pt x="715204" y="394362"/>
                </a:lnTo>
                <a:lnTo>
                  <a:pt x="702203" y="420364"/>
                </a:lnTo>
                <a:lnTo>
                  <a:pt x="13153" y="303355"/>
                </a:lnTo>
                <a:lnTo>
                  <a:pt x="4485" y="260019"/>
                </a:lnTo>
                <a:cubicBezTo>
                  <a:pt x="4485" y="241240"/>
                  <a:pt x="873" y="227515"/>
                  <a:pt x="151" y="208014"/>
                </a:cubicBezTo>
                <a:cubicBezTo>
                  <a:pt x="-571" y="188513"/>
                  <a:pt x="1596" y="163234"/>
                  <a:pt x="151" y="143010"/>
                </a:cubicBezTo>
                <a:lnTo>
                  <a:pt x="4485" y="82339"/>
                </a:lnTo>
                <a:lnTo>
                  <a:pt x="26153" y="0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497868D-ED29-4B6E-81C6-A3ED62C62C70}"/>
              </a:ext>
            </a:extLst>
          </p:cNvPr>
          <p:cNvSpPr/>
          <p:nvPr/>
        </p:nvSpPr>
        <p:spPr>
          <a:xfrm>
            <a:off x="3903967" y="3761832"/>
            <a:ext cx="511685" cy="388502"/>
          </a:xfrm>
          <a:custGeom>
            <a:avLst/>
            <a:gdLst>
              <a:gd name="connsiteX0" fmla="*/ 18951 w 511685"/>
              <a:gd name="connsiteY0" fmla="*/ 0 h 388502"/>
              <a:gd name="connsiteX1" fmla="*/ 0 w 511685"/>
              <a:gd name="connsiteY1" fmla="*/ 312696 h 388502"/>
              <a:gd name="connsiteX2" fmla="*/ 473782 w 511685"/>
              <a:gd name="connsiteY2" fmla="*/ 388502 h 388502"/>
              <a:gd name="connsiteX3" fmla="*/ 502209 w 511685"/>
              <a:gd name="connsiteY3" fmla="*/ 326910 h 388502"/>
              <a:gd name="connsiteX4" fmla="*/ 511685 w 511685"/>
              <a:gd name="connsiteY4" fmla="*/ 232153 h 388502"/>
              <a:gd name="connsiteX5" fmla="*/ 511685 w 511685"/>
              <a:gd name="connsiteY5" fmla="*/ 189513 h 388502"/>
              <a:gd name="connsiteX6" fmla="*/ 502209 w 511685"/>
              <a:gd name="connsiteY6" fmla="*/ 118446 h 388502"/>
              <a:gd name="connsiteX7" fmla="*/ 478520 w 511685"/>
              <a:gd name="connsiteY7" fmla="*/ 71067 h 388502"/>
              <a:gd name="connsiteX8" fmla="*/ 18951 w 511685"/>
              <a:gd name="connsiteY8" fmla="*/ 0 h 38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685" h="388502">
                <a:moveTo>
                  <a:pt x="18951" y="0"/>
                </a:moveTo>
                <a:lnTo>
                  <a:pt x="0" y="312696"/>
                </a:lnTo>
                <a:lnTo>
                  <a:pt x="473782" y="388502"/>
                </a:lnTo>
                <a:lnTo>
                  <a:pt x="502209" y="326910"/>
                </a:lnTo>
                <a:lnTo>
                  <a:pt x="511685" y="232153"/>
                </a:lnTo>
                <a:lnTo>
                  <a:pt x="511685" y="189513"/>
                </a:lnTo>
                <a:lnTo>
                  <a:pt x="502209" y="118446"/>
                </a:lnTo>
                <a:lnTo>
                  <a:pt x="478520" y="71067"/>
                </a:lnTo>
                <a:lnTo>
                  <a:pt x="18951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58B2A608-6991-46AB-A423-C8B4FDE38502}"/>
              </a:ext>
            </a:extLst>
          </p:cNvPr>
          <p:cNvSpPr txBox="1"/>
          <p:nvPr/>
        </p:nvSpPr>
        <p:spPr>
          <a:xfrm>
            <a:off x="5010355" y="1809862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6C8A4A45-5F7E-4467-972B-FF20F27E96D8}"/>
              </a:ext>
            </a:extLst>
          </p:cNvPr>
          <p:cNvSpPr txBox="1"/>
          <p:nvPr/>
        </p:nvSpPr>
        <p:spPr>
          <a:xfrm>
            <a:off x="4829146" y="2163444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52561ACB-7058-45E9-AD43-2EAFAFF6F328}"/>
              </a:ext>
            </a:extLst>
          </p:cNvPr>
          <p:cNvSpPr txBox="1"/>
          <p:nvPr/>
        </p:nvSpPr>
        <p:spPr>
          <a:xfrm>
            <a:off x="5032299" y="2163444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506D81A2-1BAD-4F2E-9F35-90FBB3FC21CC}"/>
              </a:ext>
            </a:extLst>
          </p:cNvPr>
          <p:cNvSpPr txBox="1"/>
          <p:nvPr/>
        </p:nvSpPr>
        <p:spPr>
          <a:xfrm>
            <a:off x="5214173" y="2163444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3AC4547F-009A-4F9E-9D57-31D4B4119850}"/>
              </a:ext>
            </a:extLst>
          </p:cNvPr>
          <p:cNvSpPr txBox="1"/>
          <p:nvPr/>
        </p:nvSpPr>
        <p:spPr>
          <a:xfrm>
            <a:off x="5281029" y="2461112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AB88F8BC-3B21-408A-AA88-42399C4CFFB0}"/>
              </a:ext>
            </a:extLst>
          </p:cNvPr>
          <p:cNvSpPr txBox="1"/>
          <p:nvPr/>
        </p:nvSpPr>
        <p:spPr>
          <a:xfrm>
            <a:off x="5314963" y="2701757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23CC7D2D-6B0C-4F11-AE7A-6A1DD190071B}"/>
              </a:ext>
            </a:extLst>
          </p:cNvPr>
          <p:cNvSpPr txBox="1"/>
          <p:nvPr/>
        </p:nvSpPr>
        <p:spPr>
          <a:xfrm>
            <a:off x="5116367" y="275311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BF8F94DA-4832-4988-8341-776F00DDC624}"/>
              </a:ext>
            </a:extLst>
          </p:cNvPr>
          <p:cNvSpPr txBox="1"/>
          <p:nvPr/>
        </p:nvSpPr>
        <p:spPr>
          <a:xfrm>
            <a:off x="4880796" y="2752388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2C5FCBAC-D416-4D65-8FDA-4A86669B25CC}"/>
              </a:ext>
            </a:extLst>
          </p:cNvPr>
          <p:cNvSpPr txBox="1"/>
          <p:nvPr/>
        </p:nvSpPr>
        <p:spPr>
          <a:xfrm>
            <a:off x="4145369" y="2786599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F5D05482-A084-43F5-B1A8-AA96535144DD}"/>
              </a:ext>
            </a:extLst>
          </p:cNvPr>
          <p:cNvSpPr txBox="1"/>
          <p:nvPr/>
        </p:nvSpPr>
        <p:spPr>
          <a:xfrm>
            <a:off x="3939804" y="2790811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48F8A31A-6785-48E7-B219-5E77CB150F6B}"/>
              </a:ext>
            </a:extLst>
          </p:cNvPr>
          <p:cNvSpPr txBox="1"/>
          <p:nvPr/>
        </p:nvSpPr>
        <p:spPr>
          <a:xfrm>
            <a:off x="3721892" y="2786599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80DE2D54-19E1-4BA6-AC30-46C6EA3047C9}"/>
              </a:ext>
            </a:extLst>
          </p:cNvPr>
          <p:cNvSpPr txBox="1"/>
          <p:nvPr/>
        </p:nvSpPr>
        <p:spPr>
          <a:xfrm>
            <a:off x="4310836" y="2169598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CDABF353-7D12-45E3-84EB-641477190562}"/>
              </a:ext>
            </a:extLst>
          </p:cNvPr>
          <p:cNvSpPr txBox="1"/>
          <p:nvPr/>
        </p:nvSpPr>
        <p:spPr>
          <a:xfrm>
            <a:off x="3937751" y="3574618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6671A65D-07A9-49B4-896F-78845624F7C9}"/>
              </a:ext>
            </a:extLst>
          </p:cNvPr>
          <p:cNvSpPr txBox="1"/>
          <p:nvPr/>
        </p:nvSpPr>
        <p:spPr>
          <a:xfrm>
            <a:off x="3940795" y="4084054"/>
            <a:ext cx="1654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62045731-B743-4E18-8E9A-616C5294F879}"/>
              </a:ext>
            </a:extLst>
          </p:cNvPr>
          <p:cNvSpPr txBox="1"/>
          <p:nvPr/>
        </p:nvSpPr>
        <p:spPr>
          <a:xfrm>
            <a:off x="5132961" y="4117185"/>
            <a:ext cx="1654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D8F333D0-D598-478E-971C-8156D723C919}"/>
              </a:ext>
            </a:extLst>
          </p:cNvPr>
          <p:cNvSpPr txBox="1"/>
          <p:nvPr/>
        </p:nvSpPr>
        <p:spPr>
          <a:xfrm>
            <a:off x="4831339" y="1072691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2C3C5512-C4C9-449B-A3BF-42E0EC4F53E5}"/>
              </a:ext>
            </a:extLst>
          </p:cNvPr>
          <p:cNvSpPr txBox="1"/>
          <p:nvPr/>
        </p:nvSpPr>
        <p:spPr>
          <a:xfrm>
            <a:off x="4547558" y="1073737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A71A7163-BD1E-4A2D-98E1-8F4CEEE6F3BE}"/>
              </a:ext>
            </a:extLst>
          </p:cNvPr>
          <p:cNvSpPr txBox="1"/>
          <p:nvPr/>
        </p:nvSpPr>
        <p:spPr>
          <a:xfrm>
            <a:off x="4347159" y="1053197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613982C7-A085-4DD3-8066-F5F801F28F15}"/>
              </a:ext>
            </a:extLst>
          </p:cNvPr>
          <p:cNvSpPr txBox="1"/>
          <p:nvPr/>
        </p:nvSpPr>
        <p:spPr>
          <a:xfrm>
            <a:off x="4831339" y="711238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899CFA46-9B62-46C0-AF09-123B80CC02BC}"/>
              </a:ext>
            </a:extLst>
          </p:cNvPr>
          <p:cNvSpPr txBox="1"/>
          <p:nvPr/>
        </p:nvSpPr>
        <p:spPr>
          <a:xfrm>
            <a:off x="4547266" y="708649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テキスト ボックス 239">
            <a:extLst>
              <a:ext uri="{FF2B5EF4-FFF2-40B4-BE49-F238E27FC236}">
                <a16:creationId xmlns:a16="http://schemas.microsoft.com/office/drawing/2014/main" id="{7B1F29AF-A7D0-484B-81BA-8BCD1E44C331}"/>
              </a:ext>
            </a:extLst>
          </p:cNvPr>
          <p:cNvSpPr txBox="1"/>
          <p:nvPr/>
        </p:nvSpPr>
        <p:spPr>
          <a:xfrm>
            <a:off x="4334539" y="712842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テキスト ボックス 240">
            <a:extLst>
              <a:ext uri="{FF2B5EF4-FFF2-40B4-BE49-F238E27FC236}">
                <a16:creationId xmlns:a16="http://schemas.microsoft.com/office/drawing/2014/main" id="{2D8AFAD3-4583-4237-9A0C-2EBDB1C66D63}"/>
              </a:ext>
            </a:extLst>
          </p:cNvPr>
          <p:cNvSpPr txBox="1"/>
          <p:nvPr/>
        </p:nvSpPr>
        <p:spPr>
          <a:xfrm>
            <a:off x="1624453" y="70357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356FBF4B-635C-4E63-93D7-17B0F4D0EF1C}"/>
              </a:ext>
            </a:extLst>
          </p:cNvPr>
          <p:cNvSpPr txBox="1"/>
          <p:nvPr/>
        </p:nvSpPr>
        <p:spPr>
          <a:xfrm>
            <a:off x="1916715" y="901354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1255CDAE-5E04-4A53-BA54-B01DF0D6AFE7}"/>
              </a:ext>
            </a:extLst>
          </p:cNvPr>
          <p:cNvSpPr txBox="1"/>
          <p:nvPr/>
        </p:nvSpPr>
        <p:spPr>
          <a:xfrm>
            <a:off x="1916715" y="708649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F79875DF-4BDA-4014-9ABB-C6D8AE31AFB2}"/>
              </a:ext>
            </a:extLst>
          </p:cNvPr>
          <p:cNvSpPr txBox="1"/>
          <p:nvPr/>
        </p:nvSpPr>
        <p:spPr>
          <a:xfrm>
            <a:off x="1916715" y="108049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A8621109-2366-424D-9E7D-2151054671A6}"/>
              </a:ext>
            </a:extLst>
          </p:cNvPr>
          <p:cNvSpPr txBox="1"/>
          <p:nvPr/>
        </p:nvSpPr>
        <p:spPr>
          <a:xfrm>
            <a:off x="1627133" y="1082646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テキスト ボックス 253">
            <a:extLst>
              <a:ext uri="{FF2B5EF4-FFF2-40B4-BE49-F238E27FC236}">
                <a16:creationId xmlns:a16="http://schemas.microsoft.com/office/drawing/2014/main" id="{9D91B1F8-604B-4D1D-B39D-8BE32A18C0F1}"/>
              </a:ext>
            </a:extLst>
          </p:cNvPr>
          <p:cNvSpPr txBox="1"/>
          <p:nvPr/>
        </p:nvSpPr>
        <p:spPr>
          <a:xfrm>
            <a:off x="1399746" y="901354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766022CD-6F87-455C-8339-530876FB7DFB}"/>
              </a:ext>
            </a:extLst>
          </p:cNvPr>
          <p:cNvSpPr txBox="1"/>
          <p:nvPr/>
        </p:nvSpPr>
        <p:spPr>
          <a:xfrm>
            <a:off x="1413398" y="714456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5502B77C-8333-4D25-9843-D189C98A5A52}"/>
              </a:ext>
            </a:extLst>
          </p:cNvPr>
          <p:cNvSpPr txBox="1"/>
          <p:nvPr/>
        </p:nvSpPr>
        <p:spPr>
          <a:xfrm>
            <a:off x="1431346" y="1058746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32083023-B65E-4E65-AC1B-EE1713BF7453}"/>
              </a:ext>
            </a:extLst>
          </p:cNvPr>
          <p:cNvSpPr txBox="1"/>
          <p:nvPr/>
        </p:nvSpPr>
        <p:spPr>
          <a:xfrm>
            <a:off x="2106862" y="1809862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テキスト ボックス 257">
            <a:extLst>
              <a:ext uri="{FF2B5EF4-FFF2-40B4-BE49-F238E27FC236}">
                <a16:creationId xmlns:a16="http://schemas.microsoft.com/office/drawing/2014/main" id="{5094A47A-D5D6-496B-B8A6-F3AA5488E66D}"/>
              </a:ext>
            </a:extLst>
          </p:cNvPr>
          <p:cNvSpPr txBox="1"/>
          <p:nvPr/>
        </p:nvSpPr>
        <p:spPr>
          <a:xfrm>
            <a:off x="1917257" y="217439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テキスト ボックス 258">
            <a:extLst>
              <a:ext uri="{FF2B5EF4-FFF2-40B4-BE49-F238E27FC236}">
                <a16:creationId xmlns:a16="http://schemas.microsoft.com/office/drawing/2014/main" id="{EE36D84B-D932-499F-9505-B54ECE6E4552}"/>
              </a:ext>
            </a:extLst>
          </p:cNvPr>
          <p:cNvSpPr txBox="1"/>
          <p:nvPr/>
        </p:nvSpPr>
        <p:spPr>
          <a:xfrm>
            <a:off x="2112012" y="217439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テキスト ボックス 261">
            <a:extLst>
              <a:ext uri="{FF2B5EF4-FFF2-40B4-BE49-F238E27FC236}">
                <a16:creationId xmlns:a16="http://schemas.microsoft.com/office/drawing/2014/main" id="{D2113CE4-9197-441B-83D2-0BBD6962ABBB}"/>
              </a:ext>
            </a:extLst>
          </p:cNvPr>
          <p:cNvSpPr txBox="1"/>
          <p:nvPr/>
        </p:nvSpPr>
        <p:spPr>
          <a:xfrm>
            <a:off x="2299018" y="217439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E13B97A4-C8F6-4673-AFB3-13021CCBB61F}"/>
              </a:ext>
            </a:extLst>
          </p:cNvPr>
          <p:cNvSpPr txBox="1"/>
          <p:nvPr/>
        </p:nvSpPr>
        <p:spPr>
          <a:xfrm>
            <a:off x="2164509" y="2464063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テキスト ボックス 265">
            <a:extLst>
              <a:ext uri="{FF2B5EF4-FFF2-40B4-BE49-F238E27FC236}">
                <a16:creationId xmlns:a16="http://schemas.microsoft.com/office/drawing/2014/main" id="{54516CD3-CCBB-4AD7-BED4-9BE56B98A340}"/>
              </a:ext>
            </a:extLst>
          </p:cNvPr>
          <p:cNvSpPr txBox="1"/>
          <p:nvPr/>
        </p:nvSpPr>
        <p:spPr>
          <a:xfrm>
            <a:off x="1970192" y="275183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テキスト ボックス 266">
            <a:extLst>
              <a:ext uri="{FF2B5EF4-FFF2-40B4-BE49-F238E27FC236}">
                <a16:creationId xmlns:a16="http://schemas.microsoft.com/office/drawing/2014/main" id="{9347AFDA-E9C4-448E-A516-0E3345CCCF1C}"/>
              </a:ext>
            </a:extLst>
          </p:cNvPr>
          <p:cNvSpPr txBox="1"/>
          <p:nvPr/>
        </p:nvSpPr>
        <p:spPr>
          <a:xfrm>
            <a:off x="2370319" y="2462042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テキスト ボックス 267">
            <a:extLst>
              <a:ext uri="{FF2B5EF4-FFF2-40B4-BE49-F238E27FC236}">
                <a16:creationId xmlns:a16="http://schemas.microsoft.com/office/drawing/2014/main" id="{CD6D3703-B26E-4DD3-9967-D0291268158F}"/>
              </a:ext>
            </a:extLst>
          </p:cNvPr>
          <p:cNvSpPr txBox="1"/>
          <p:nvPr/>
        </p:nvSpPr>
        <p:spPr>
          <a:xfrm>
            <a:off x="2195175" y="275183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テキスト ボックス 268">
            <a:extLst>
              <a:ext uri="{FF2B5EF4-FFF2-40B4-BE49-F238E27FC236}">
                <a16:creationId xmlns:a16="http://schemas.microsoft.com/office/drawing/2014/main" id="{004EBFEB-B4BA-4871-89D9-4BE86D46FA37}"/>
              </a:ext>
            </a:extLst>
          </p:cNvPr>
          <p:cNvSpPr txBox="1"/>
          <p:nvPr/>
        </p:nvSpPr>
        <p:spPr>
          <a:xfrm>
            <a:off x="2390443" y="2733907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テキスト ボックス 270">
            <a:extLst>
              <a:ext uri="{FF2B5EF4-FFF2-40B4-BE49-F238E27FC236}">
                <a16:creationId xmlns:a16="http://schemas.microsoft.com/office/drawing/2014/main" id="{B9DF2258-8001-480F-9879-62CB0B472B5A}"/>
              </a:ext>
            </a:extLst>
          </p:cNvPr>
          <p:cNvSpPr txBox="1"/>
          <p:nvPr/>
        </p:nvSpPr>
        <p:spPr>
          <a:xfrm>
            <a:off x="989646" y="217439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2A98F0E1-9C67-41A1-B40E-E271F74070DA}"/>
              </a:ext>
            </a:extLst>
          </p:cNvPr>
          <p:cNvSpPr txBox="1"/>
          <p:nvPr/>
        </p:nvSpPr>
        <p:spPr>
          <a:xfrm>
            <a:off x="1198197" y="217439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テキスト ボックス 282">
            <a:extLst>
              <a:ext uri="{FF2B5EF4-FFF2-40B4-BE49-F238E27FC236}">
                <a16:creationId xmlns:a16="http://schemas.microsoft.com/office/drawing/2014/main" id="{041C065C-63B7-4842-BA6D-BE2CC2638E5C}"/>
              </a:ext>
            </a:extLst>
          </p:cNvPr>
          <p:cNvSpPr txBox="1"/>
          <p:nvPr/>
        </p:nvSpPr>
        <p:spPr>
          <a:xfrm>
            <a:off x="1387381" y="2174395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テキスト ボックス 286">
            <a:extLst>
              <a:ext uri="{FF2B5EF4-FFF2-40B4-BE49-F238E27FC236}">
                <a16:creationId xmlns:a16="http://schemas.microsoft.com/office/drawing/2014/main" id="{4EEF35E8-7C22-4571-93A8-4694163BDFE5}"/>
              </a:ext>
            </a:extLst>
          </p:cNvPr>
          <p:cNvSpPr txBox="1"/>
          <p:nvPr/>
        </p:nvSpPr>
        <p:spPr>
          <a:xfrm>
            <a:off x="821350" y="2769763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30D382F-9B98-4797-83C1-CDF7FE8F275A}"/>
              </a:ext>
            </a:extLst>
          </p:cNvPr>
          <p:cNvSpPr txBox="1"/>
          <p:nvPr/>
        </p:nvSpPr>
        <p:spPr>
          <a:xfrm>
            <a:off x="1011325" y="2769763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" name="テキスト ボックス 306">
            <a:extLst>
              <a:ext uri="{FF2B5EF4-FFF2-40B4-BE49-F238E27FC236}">
                <a16:creationId xmlns:a16="http://schemas.microsoft.com/office/drawing/2014/main" id="{F41AED66-BDC8-40FD-94F0-6100AB8E0541}"/>
              </a:ext>
            </a:extLst>
          </p:cNvPr>
          <p:cNvSpPr txBox="1"/>
          <p:nvPr/>
        </p:nvSpPr>
        <p:spPr>
          <a:xfrm>
            <a:off x="1224274" y="2769763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テキスト ボックス 317">
            <a:extLst>
              <a:ext uri="{FF2B5EF4-FFF2-40B4-BE49-F238E27FC236}">
                <a16:creationId xmlns:a16="http://schemas.microsoft.com/office/drawing/2014/main" id="{7D01724E-DFD6-4AAD-B5F3-86CF8D51B5BE}"/>
              </a:ext>
            </a:extLst>
          </p:cNvPr>
          <p:cNvSpPr txBox="1"/>
          <p:nvPr/>
        </p:nvSpPr>
        <p:spPr>
          <a:xfrm>
            <a:off x="1011426" y="3592041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テキスト ボックス 318">
            <a:extLst>
              <a:ext uri="{FF2B5EF4-FFF2-40B4-BE49-F238E27FC236}">
                <a16:creationId xmlns:a16="http://schemas.microsoft.com/office/drawing/2014/main" id="{C1A25F87-E81D-4D30-8A83-409EBF71DE1F}"/>
              </a:ext>
            </a:extLst>
          </p:cNvPr>
          <p:cNvSpPr txBox="1"/>
          <p:nvPr/>
        </p:nvSpPr>
        <p:spPr>
          <a:xfrm>
            <a:off x="980351" y="4081696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9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3058546" y="7707447"/>
            <a:ext cx="740908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2" b="1" dirty="0">
                <a:latin typeface="Arial" panose="020B0604020202020204" pitchFamily="34" charset="0"/>
                <a:cs typeface="Arial" panose="020B0604020202020204" pitchFamily="34" charset="0"/>
              </a:rPr>
              <a:t>Fig. 3</a:t>
            </a:r>
            <a:endParaRPr lang="ja-JP" altLang="en-US" sz="166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3437A045-D0D2-47DC-98BC-1FF8901DAB63}"/>
              </a:ext>
            </a:extLst>
          </p:cNvPr>
          <p:cNvSpPr txBox="1"/>
          <p:nvPr/>
        </p:nvSpPr>
        <p:spPr>
          <a:xfrm>
            <a:off x="696555" y="700898"/>
            <a:ext cx="39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9" name="Picture 2" descr="C:\Users\Furumatsu\00 My document\Knee Research\軟骨損傷 鏡視所見\Left.png">
            <a:extLst>
              <a:ext uri="{FF2B5EF4-FFF2-40B4-BE49-F238E27FC236}">
                <a16:creationId xmlns:a16="http://schemas.microsoft.com/office/drawing/2014/main" id="{C88A9763-8FA8-424F-BF0E-A3F7E0D02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63" y="684000"/>
            <a:ext cx="1963636" cy="412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B211AD89-F50C-4FB7-AD41-F4B2A5051444}"/>
              </a:ext>
            </a:extLst>
          </p:cNvPr>
          <p:cNvSpPr/>
          <p:nvPr/>
        </p:nvSpPr>
        <p:spPr>
          <a:xfrm>
            <a:off x="1501511" y="2142218"/>
            <a:ext cx="443033" cy="613993"/>
          </a:xfrm>
          <a:custGeom>
            <a:avLst/>
            <a:gdLst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17275 w 443033"/>
              <a:gd name="connsiteY27" fmla="*/ 417276 h 602732"/>
              <a:gd name="connsiteX28" fmla="*/ 422427 w 443033"/>
              <a:gd name="connsiteY28" fmla="*/ 440458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17275 w 443033"/>
              <a:gd name="connsiteY27" fmla="*/ 417276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1820 w 443033"/>
              <a:gd name="connsiteY24" fmla="*/ 185456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6972 w 443033"/>
              <a:gd name="connsiteY24" fmla="*/ 180305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34850 w 443033"/>
              <a:gd name="connsiteY17" fmla="*/ 2576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6972 w 443033"/>
              <a:gd name="connsiteY24" fmla="*/ 180305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73943 h 613035"/>
              <a:gd name="connsiteX1" fmla="*/ 25757 w 443033"/>
              <a:gd name="connsiteY1" fmla="*/ 378639 h 613035"/>
              <a:gd name="connsiteX2" fmla="*/ 54091 w 443033"/>
              <a:gd name="connsiteY2" fmla="*/ 249850 h 613035"/>
              <a:gd name="connsiteX3" fmla="*/ 69545 w 443033"/>
              <a:gd name="connsiteY3" fmla="*/ 185456 h 613035"/>
              <a:gd name="connsiteX4" fmla="*/ 92727 w 443033"/>
              <a:gd name="connsiteY4" fmla="*/ 128789 h 613035"/>
              <a:gd name="connsiteX5" fmla="*/ 103031 w 443033"/>
              <a:gd name="connsiteY5" fmla="*/ 113334 h 613035"/>
              <a:gd name="connsiteX6" fmla="*/ 115909 w 443033"/>
              <a:gd name="connsiteY6" fmla="*/ 82425 h 613035"/>
              <a:gd name="connsiteX7" fmla="*/ 131364 w 443033"/>
              <a:gd name="connsiteY7" fmla="*/ 59243 h 613035"/>
              <a:gd name="connsiteX8" fmla="*/ 146819 w 443033"/>
              <a:gd name="connsiteY8" fmla="*/ 46364 h 613035"/>
              <a:gd name="connsiteX9" fmla="*/ 159698 w 443033"/>
              <a:gd name="connsiteY9" fmla="*/ 36061 h 613035"/>
              <a:gd name="connsiteX10" fmla="*/ 172576 w 443033"/>
              <a:gd name="connsiteY10" fmla="*/ 30910 h 613035"/>
              <a:gd name="connsiteX11" fmla="*/ 198334 w 443033"/>
              <a:gd name="connsiteY11" fmla="*/ 20607 h 613035"/>
              <a:gd name="connsiteX12" fmla="*/ 236971 w 443033"/>
              <a:gd name="connsiteY12" fmla="*/ 10303 h 613035"/>
              <a:gd name="connsiteX13" fmla="*/ 257577 w 443033"/>
              <a:gd name="connsiteY13" fmla="*/ 10303 h 613035"/>
              <a:gd name="connsiteX14" fmla="*/ 288486 w 443033"/>
              <a:gd name="connsiteY14" fmla="*/ 10303 h 613035"/>
              <a:gd name="connsiteX15" fmla="*/ 301365 w 443033"/>
              <a:gd name="connsiteY15" fmla="*/ 10303 h 613035"/>
              <a:gd name="connsiteX16" fmla="*/ 301365 w 443033"/>
              <a:gd name="connsiteY16" fmla="*/ 0 h 613035"/>
              <a:gd name="connsiteX17" fmla="*/ 334850 w 443033"/>
              <a:gd name="connsiteY17" fmla="*/ 12879 h 613035"/>
              <a:gd name="connsiteX18" fmla="*/ 355456 w 443033"/>
              <a:gd name="connsiteY18" fmla="*/ 36061 h 613035"/>
              <a:gd name="connsiteX19" fmla="*/ 368335 w 443033"/>
              <a:gd name="connsiteY19" fmla="*/ 54092 h 613035"/>
              <a:gd name="connsiteX20" fmla="*/ 383790 w 443033"/>
              <a:gd name="connsiteY20" fmla="*/ 74698 h 613035"/>
              <a:gd name="connsiteX21" fmla="*/ 388942 w 443033"/>
              <a:gd name="connsiteY21" fmla="*/ 100456 h 613035"/>
              <a:gd name="connsiteX22" fmla="*/ 391517 w 443033"/>
              <a:gd name="connsiteY22" fmla="*/ 121062 h 613035"/>
              <a:gd name="connsiteX23" fmla="*/ 401820 w 443033"/>
              <a:gd name="connsiteY23" fmla="*/ 146820 h 613035"/>
              <a:gd name="connsiteX24" fmla="*/ 406972 w 443033"/>
              <a:gd name="connsiteY24" fmla="*/ 190608 h 613035"/>
              <a:gd name="connsiteX25" fmla="*/ 409548 w 443033"/>
              <a:gd name="connsiteY25" fmla="*/ 216364 h 613035"/>
              <a:gd name="connsiteX26" fmla="*/ 414700 w 443033"/>
              <a:gd name="connsiteY26" fmla="*/ 275608 h 613035"/>
              <a:gd name="connsiteX27" fmla="*/ 427578 w 443033"/>
              <a:gd name="connsiteY27" fmla="*/ 417276 h 613035"/>
              <a:gd name="connsiteX28" fmla="*/ 430154 w 443033"/>
              <a:gd name="connsiteY28" fmla="*/ 471368 h 613035"/>
              <a:gd name="connsiteX29" fmla="*/ 425002 w 443033"/>
              <a:gd name="connsiteY29" fmla="*/ 461064 h 613035"/>
              <a:gd name="connsiteX30" fmla="*/ 443033 w 443033"/>
              <a:gd name="connsiteY30" fmla="*/ 613035 h 613035"/>
              <a:gd name="connsiteX31" fmla="*/ 422427 w 443033"/>
              <a:gd name="connsiteY31" fmla="*/ 579550 h 613035"/>
              <a:gd name="connsiteX32" fmla="*/ 396669 w 443033"/>
              <a:gd name="connsiteY32" fmla="*/ 530610 h 613035"/>
              <a:gd name="connsiteX33" fmla="*/ 388942 w 443033"/>
              <a:gd name="connsiteY33" fmla="*/ 502276 h 613035"/>
              <a:gd name="connsiteX34" fmla="*/ 373487 w 443033"/>
              <a:gd name="connsiteY34" fmla="*/ 468791 h 613035"/>
              <a:gd name="connsiteX35" fmla="*/ 350305 w 443033"/>
              <a:gd name="connsiteY35" fmla="*/ 437882 h 613035"/>
              <a:gd name="connsiteX36" fmla="*/ 324547 w 443033"/>
              <a:gd name="connsiteY36" fmla="*/ 417276 h 613035"/>
              <a:gd name="connsiteX37" fmla="*/ 252425 w 443033"/>
              <a:gd name="connsiteY37" fmla="*/ 388942 h 613035"/>
              <a:gd name="connsiteX38" fmla="*/ 208637 w 443033"/>
              <a:gd name="connsiteY38" fmla="*/ 383791 h 613035"/>
              <a:gd name="connsiteX39" fmla="*/ 193183 w 443033"/>
              <a:gd name="connsiteY39" fmla="*/ 378639 h 613035"/>
              <a:gd name="connsiteX40" fmla="*/ 139091 w 443033"/>
              <a:gd name="connsiteY40" fmla="*/ 376063 h 613035"/>
              <a:gd name="connsiteX41" fmla="*/ 105606 w 443033"/>
              <a:gd name="connsiteY41" fmla="*/ 394094 h 613035"/>
              <a:gd name="connsiteX42" fmla="*/ 85000 w 443033"/>
              <a:gd name="connsiteY42" fmla="*/ 406973 h 613035"/>
              <a:gd name="connsiteX43" fmla="*/ 56667 w 443033"/>
              <a:gd name="connsiteY43" fmla="*/ 427579 h 613035"/>
              <a:gd name="connsiteX44" fmla="*/ 33485 w 443033"/>
              <a:gd name="connsiteY44" fmla="*/ 435306 h 613035"/>
              <a:gd name="connsiteX45" fmla="*/ 0 w 443033"/>
              <a:gd name="connsiteY45" fmla="*/ 473943 h 613035"/>
              <a:gd name="connsiteX0" fmla="*/ 0 w 443033"/>
              <a:gd name="connsiteY0" fmla="*/ 471367 h 610459"/>
              <a:gd name="connsiteX1" fmla="*/ 25757 w 443033"/>
              <a:gd name="connsiteY1" fmla="*/ 376063 h 610459"/>
              <a:gd name="connsiteX2" fmla="*/ 54091 w 443033"/>
              <a:gd name="connsiteY2" fmla="*/ 247274 h 610459"/>
              <a:gd name="connsiteX3" fmla="*/ 69545 w 443033"/>
              <a:gd name="connsiteY3" fmla="*/ 182880 h 610459"/>
              <a:gd name="connsiteX4" fmla="*/ 92727 w 443033"/>
              <a:gd name="connsiteY4" fmla="*/ 126213 h 610459"/>
              <a:gd name="connsiteX5" fmla="*/ 103031 w 443033"/>
              <a:gd name="connsiteY5" fmla="*/ 110758 h 610459"/>
              <a:gd name="connsiteX6" fmla="*/ 115909 w 443033"/>
              <a:gd name="connsiteY6" fmla="*/ 79849 h 610459"/>
              <a:gd name="connsiteX7" fmla="*/ 131364 w 443033"/>
              <a:gd name="connsiteY7" fmla="*/ 56667 h 610459"/>
              <a:gd name="connsiteX8" fmla="*/ 146819 w 443033"/>
              <a:gd name="connsiteY8" fmla="*/ 43788 h 610459"/>
              <a:gd name="connsiteX9" fmla="*/ 159698 w 443033"/>
              <a:gd name="connsiteY9" fmla="*/ 33485 h 610459"/>
              <a:gd name="connsiteX10" fmla="*/ 172576 w 443033"/>
              <a:gd name="connsiteY10" fmla="*/ 28334 h 610459"/>
              <a:gd name="connsiteX11" fmla="*/ 198334 w 443033"/>
              <a:gd name="connsiteY11" fmla="*/ 18031 h 610459"/>
              <a:gd name="connsiteX12" fmla="*/ 236971 w 443033"/>
              <a:gd name="connsiteY12" fmla="*/ 7727 h 610459"/>
              <a:gd name="connsiteX13" fmla="*/ 257577 w 443033"/>
              <a:gd name="connsiteY13" fmla="*/ 7727 h 610459"/>
              <a:gd name="connsiteX14" fmla="*/ 288486 w 443033"/>
              <a:gd name="connsiteY14" fmla="*/ 7727 h 610459"/>
              <a:gd name="connsiteX15" fmla="*/ 301365 w 443033"/>
              <a:gd name="connsiteY15" fmla="*/ 7727 h 610459"/>
              <a:gd name="connsiteX16" fmla="*/ 298789 w 443033"/>
              <a:gd name="connsiteY16" fmla="*/ 0 h 610459"/>
              <a:gd name="connsiteX17" fmla="*/ 334850 w 443033"/>
              <a:gd name="connsiteY17" fmla="*/ 10303 h 610459"/>
              <a:gd name="connsiteX18" fmla="*/ 355456 w 443033"/>
              <a:gd name="connsiteY18" fmla="*/ 33485 h 610459"/>
              <a:gd name="connsiteX19" fmla="*/ 368335 w 443033"/>
              <a:gd name="connsiteY19" fmla="*/ 51516 h 610459"/>
              <a:gd name="connsiteX20" fmla="*/ 383790 w 443033"/>
              <a:gd name="connsiteY20" fmla="*/ 72122 h 610459"/>
              <a:gd name="connsiteX21" fmla="*/ 388942 w 443033"/>
              <a:gd name="connsiteY21" fmla="*/ 97880 h 610459"/>
              <a:gd name="connsiteX22" fmla="*/ 391517 w 443033"/>
              <a:gd name="connsiteY22" fmla="*/ 118486 h 610459"/>
              <a:gd name="connsiteX23" fmla="*/ 401820 w 443033"/>
              <a:gd name="connsiteY23" fmla="*/ 144244 h 610459"/>
              <a:gd name="connsiteX24" fmla="*/ 406972 w 443033"/>
              <a:gd name="connsiteY24" fmla="*/ 188032 h 610459"/>
              <a:gd name="connsiteX25" fmla="*/ 409548 w 443033"/>
              <a:gd name="connsiteY25" fmla="*/ 213788 h 610459"/>
              <a:gd name="connsiteX26" fmla="*/ 414700 w 443033"/>
              <a:gd name="connsiteY26" fmla="*/ 273032 h 610459"/>
              <a:gd name="connsiteX27" fmla="*/ 427578 w 443033"/>
              <a:gd name="connsiteY27" fmla="*/ 414700 h 610459"/>
              <a:gd name="connsiteX28" fmla="*/ 430154 w 443033"/>
              <a:gd name="connsiteY28" fmla="*/ 468792 h 610459"/>
              <a:gd name="connsiteX29" fmla="*/ 425002 w 443033"/>
              <a:gd name="connsiteY29" fmla="*/ 458488 h 610459"/>
              <a:gd name="connsiteX30" fmla="*/ 443033 w 443033"/>
              <a:gd name="connsiteY30" fmla="*/ 610459 h 610459"/>
              <a:gd name="connsiteX31" fmla="*/ 422427 w 443033"/>
              <a:gd name="connsiteY31" fmla="*/ 576974 h 610459"/>
              <a:gd name="connsiteX32" fmla="*/ 396669 w 443033"/>
              <a:gd name="connsiteY32" fmla="*/ 528034 h 610459"/>
              <a:gd name="connsiteX33" fmla="*/ 388942 w 443033"/>
              <a:gd name="connsiteY33" fmla="*/ 499700 h 610459"/>
              <a:gd name="connsiteX34" fmla="*/ 373487 w 443033"/>
              <a:gd name="connsiteY34" fmla="*/ 466215 h 610459"/>
              <a:gd name="connsiteX35" fmla="*/ 350305 w 443033"/>
              <a:gd name="connsiteY35" fmla="*/ 435306 h 610459"/>
              <a:gd name="connsiteX36" fmla="*/ 324547 w 443033"/>
              <a:gd name="connsiteY36" fmla="*/ 414700 h 610459"/>
              <a:gd name="connsiteX37" fmla="*/ 252425 w 443033"/>
              <a:gd name="connsiteY37" fmla="*/ 386366 h 610459"/>
              <a:gd name="connsiteX38" fmla="*/ 208637 w 443033"/>
              <a:gd name="connsiteY38" fmla="*/ 381215 h 610459"/>
              <a:gd name="connsiteX39" fmla="*/ 193183 w 443033"/>
              <a:gd name="connsiteY39" fmla="*/ 376063 h 610459"/>
              <a:gd name="connsiteX40" fmla="*/ 139091 w 443033"/>
              <a:gd name="connsiteY40" fmla="*/ 373487 h 610459"/>
              <a:gd name="connsiteX41" fmla="*/ 105606 w 443033"/>
              <a:gd name="connsiteY41" fmla="*/ 391518 h 610459"/>
              <a:gd name="connsiteX42" fmla="*/ 85000 w 443033"/>
              <a:gd name="connsiteY42" fmla="*/ 404397 h 610459"/>
              <a:gd name="connsiteX43" fmla="*/ 56667 w 443033"/>
              <a:gd name="connsiteY43" fmla="*/ 425003 h 610459"/>
              <a:gd name="connsiteX44" fmla="*/ 33485 w 443033"/>
              <a:gd name="connsiteY44" fmla="*/ 432730 h 610459"/>
              <a:gd name="connsiteX45" fmla="*/ 0 w 443033"/>
              <a:gd name="connsiteY45" fmla="*/ 471367 h 610459"/>
              <a:gd name="connsiteX0" fmla="*/ 0 w 443033"/>
              <a:gd name="connsiteY0" fmla="*/ 471367 h 610459"/>
              <a:gd name="connsiteX1" fmla="*/ 25757 w 443033"/>
              <a:gd name="connsiteY1" fmla="*/ 376063 h 610459"/>
              <a:gd name="connsiteX2" fmla="*/ 54091 w 443033"/>
              <a:gd name="connsiteY2" fmla="*/ 247274 h 610459"/>
              <a:gd name="connsiteX3" fmla="*/ 69545 w 443033"/>
              <a:gd name="connsiteY3" fmla="*/ 182880 h 610459"/>
              <a:gd name="connsiteX4" fmla="*/ 92727 w 443033"/>
              <a:gd name="connsiteY4" fmla="*/ 126213 h 610459"/>
              <a:gd name="connsiteX5" fmla="*/ 103031 w 443033"/>
              <a:gd name="connsiteY5" fmla="*/ 110758 h 610459"/>
              <a:gd name="connsiteX6" fmla="*/ 115909 w 443033"/>
              <a:gd name="connsiteY6" fmla="*/ 79849 h 610459"/>
              <a:gd name="connsiteX7" fmla="*/ 131364 w 443033"/>
              <a:gd name="connsiteY7" fmla="*/ 56667 h 610459"/>
              <a:gd name="connsiteX8" fmla="*/ 146819 w 443033"/>
              <a:gd name="connsiteY8" fmla="*/ 43788 h 610459"/>
              <a:gd name="connsiteX9" fmla="*/ 159698 w 443033"/>
              <a:gd name="connsiteY9" fmla="*/ 33485 h 610459"/>
              <a:gd name="connsiteX10" fmla="*/ 172576 w 443033"/>
              <a:gd name="connsiteY10" fmla="*/ 28334 h 610459"/>
              <a:gd name="connsiteX11" fmla="*/ 198334 w 443033"/>
              <a:gd name="connsiteY11" fmla="*/ 18031 h 610459"/>
              <a:gd name="connsiteX12" fmla="*/ 236971 w 443033"/>
              <a:gd name="connsiteY12" fmla="*/ 7727 h 610459"/>
              <a:gd name="connsiteX13" fmla="*/ 257577 w 443033"/>
              <a:gd name="connsiteY13" fmla="*/ 7727 h 610459"/>
              <a:gd name="connsiteX14" fmla="*/ 283335 w 443033"/>
              <a:gd name="connsiteY14" fmla="*/ 2575 h 610459"/>
              <a:gd name="connsiteX15" fmla="*/ 301365 w 443033"/>
              <a:gd name="connsiteY15" fmla="*/ 7727 h 610459"/>
              <a:gd name="connsiteX16" fmla="*/ 298789 w 443033"/>
              <a:gd name="connsiteY16" fmla="*/ 0 h 610459"/>
              <a:gd name="connsiteX17" fmla="*/ 334850 w 443033"/>
              <a:gd name="connsiteY17" fmla="*/ 10303 h 610459"/>
              <a:gd name="connsiteX18" fmla="*/ 355456 w 443033"/>
              <a:gd name="connsiteY18" fmla="*/ 33485 h 610459"/>
              <a:gd name="connsiteX19" fmla="*/ 368335 w 443033"/>
              <a:gd name="connsiteY19" fmla="*/ 51516 h 610459"/>
              <a:gd name="connsiteX20" fmla="*/ 383790 w 443033"/>
              <a:gd name="connsiteY20" fmla="*/ 72122 h 610459"/>
              <a:gd name="connsiteX21" fmla="*/ 388942 w 443033"/>
              <a:gd name="connsiteY21" fmla="*/ 97880 h 610459"/>
              <a:gd name="connsiteX22" fmla="*/ 391517 w 443033"/>
              <a:gd name="connsiteY22" fmla="*/ 118486 h 610459"/>
              <a:gd name="connsiteX23" fmla="*/ 401820 w 443033"/>
              <a:gd name="connsiteY23" fmla="*/ 144244 h 610459"/>
              <a:gd name="connsiteX24" fmla="*/ 406972 w 443033"/>
              <a:gd name="connsiteY24" fmla="*/ 188032 h 610459"/>
              <a:gd name="connsiteX25" fmla="*/ 409548 w 443033"/>
              <a:gd name="connsiteY25" fmla="*/ 213788 h 610459"/>
              <a:gd name="connsiteX26" fmla="*/ 414700 w 443033"/>
              <a:gd name="connsiteY26" fmla="*/ 273032 h 610459"/>
              <a:gd name="connsiteX27" fmla="*/ 427578 w 443033"/>
              <a:gd name="connsiteY27" fmla="*/ 414700 h 610459"/>
              <a:gd name="connsiteX28" fmla="*/ 430154 w 443033"/>
              <a:gd name="connsiteY28" fmla="*/ 468792 h 610459"/>
              <a:gd name="connsiteX29" fmla="*/ 425002 w 443033"/>
              <a:gd name="connsiteY29" fmla="*/ 458488 h 610459"/>
              <a:gd name="connsiteX30" fmla="*/ 443033 w 443033"/>
              <a:gd name="connsiteY30" fmla="*/ 610459 h 610459"/>
              <a:gd name="connsiteX31" fmla="*/ 422427 w 443033"/>
              <a:gd name="connsiteY31" fmla="*/ 576974 h 610459"/>
              <a:gd name="connsiteX32" fmla="*/ 396669 w 443033"/>
              <a:gd name="connsiteY32" fmla="*/ 528034 h 610459"/>
              <a:gd name="connsiteX33" fmla="*/ 388942 w 443033"/>
              <a:gd name="connsiteY33" fmla="*/ 499700 h 610459"/>
              <a:gd name="connsiteX34" fmla="*/ 373487 w 443033"/>
              <a:gd name="connsiteY34" fmla="*/ 466215 h 610459"/>
              <a:gd name="connsiteX35" fmla="*/ 350305 w 443033"/>
              <a:gd name="connsiteY35" fmla="*/ 435306 h 610459"/>
              <a:gd name="connsiteX36" fmla="*/ 324547 w 443033"/>
              <a:gd name="connsiteY36" fmla="*/ 414700 h 610459"/>
              <a:gd name="connsiteX37" fmla="*/ 252425 w 443033"/>
              <a:gd name="connsiteY37" fmla="*/ 386366 h 610459"/>
              <a:gd name="connsiteX38" fmla="*/ 208637 w 443033"/>
              <a:gd name="connsiteY38" fmla="*/ 381215 h 610459"/>
              <a:gd name="connsiteX39" fmla="*/ 193183 w 443033"/>
              <a:gd name="connsiteY39" fmla="*/ 376063 h 610459"/>
              <a:gd name="connsiteX40" fmla="*/ 139091 w 443033"/>
              <a:gd name="connsiteY40" fmla="*/ 373487 h 610459"/>
              <a:gd name="connsiteX41" fmla="*/ 105606 w 443033"/>
              <a:gd name="connsiteY41" fmla="*/ 391518 h 610459"/>
              <a:gd name="connsiteX42" fmla="*/ 85000 w 443033"/>
              <a:gd name="connsiteY42" fmla="*/ 404397 h 610459"/>
              <a:gd name="connsiteX43" fmla="*/ 56667 w 443033"/>
              <a:gd name="connsiteY43" fmla="*/ 425003 h 610459"/>
              <a:gd name="connsiteX44" fmla="*/ 33485 w 443033"/>
              <a:gd name="connsiteY44" fmla="*/ 432730 h 610459"/>
              <a:gd name="connsiteX45" fmla="*/ 0 w 443033"/>
              <a:gd name="connsiteY45" fmla="*/ 471367 h 610459"/>
              <a:gd name="connsiteX0" fmla="*/ 0 w 443033"/>
              <a:gd name="connsiteY0" fmla="*/ 471368 h 610460"/>
              <a:gd name="connsiteX1" fmla="*/ 25757 w 443033"/>
              <a:gd name="connsiteY1" fmla="*/ 376064 h 610460"/>
              <a:gd name="connsiteX2" fmla="*/ 54091 w 443033"/>
              <a:gd name="connsiteY2" fmla="*/ 247275 h 610460"/>
              <a:gd name="connsiteX3" fmla="*/ 69545 w 443033"/>
              <a:gd name="connsiteY3" fmla="*/ 182881 h 610460"/>
              <a:gd name="connsiteX4" fmla="*/ 92727 w 443033"/>
              <a:gd name="connsiteY4" fmla="*/ 126214 h 610460"/>
              <a:gd name="connsiteX5" fmla="*/ 103031 w 443033"/>
              <a:gd name="connsiteY5" fmla="*/ 110759 h 610460"/>
              <a:gd name="connsiteX6" fmla="*/ 115909 w 443033"/>
              <a:gd name="connsiteY6" fmla="*/ 79850 h 610460"/>
              <a:gd name="connsiteX7" fmla="*/ 131364 w 443033"/>
              <a:gd name="connsiteY7" fmla="*/ 56668 h 610460"/>
              <a:gd name="connsiteX8" fmla="*/ 146819 w 443033"/>
              <a:gd name="connsiteY8" fmla="*/ 43789 h 610460"/>
              <a:gd name="connsiteX9" fmla="*/ 159698 w 443033"/>
              <a:gd name="connsiteY9" fmla="*/ 33486 h 610460"/>
              <a:gd name="connsiteX10" fmla="*/ 172576 w 443033"/>
              <a:gd name="connsiteY10" fmla="*/ 28335 h 610460"/>
              <a:gd name="connsiteX11" fmla="*/ 198334 w 443033"/>
              <a:gd name="connsiteY11" fmla="*/ 18032 h 610460"/>
              <a:gd name="connsiteX12" fmla="*/ 236971 w 443033"/>
              <a:gd name="connsiteY12" fmla="*/ 7728 h 610460"/>
              <a:gd name="connsiteX13" fmla="*/ 257577 w 443033"/>
              <a:gd name="connsiteY13" fmla="*/ 7728 h 610460"/>
              <a:gd name="connsiteX14" fmla="*/ 265304 w 443033"/>
              <a:gd name="connsiteY14" fmla="*/ 0 h 610460"/>
              <a:gd name="connsiteX15" fmla="*/ 301365 w 443033"/>
              <a:gd name="connsiteY15" fmla="*/ 7728 h 610460"/>
              <a:gd name="connsiteX16" fmla="*/ 298789 w 443033"/>
              <a:gd name="connsiteY16" fmla="*/ 1 h 610460"/>
              <a:gd name="connsiteX17" fmla="*/ 334850 w 443033"/>
              <a:gd name="connsiteY17" fmla="*/ 10304 h 610460"/>
              <a:gd name="connsiteX18" fmla="*/ 355456 w 443033"/>
              <a:gd name="connsiteY18" fmla="*/ 33486 h 610460"/>
              <a:gd name="connsiteX19" fmla="*/ 368335 w 443033"/>
              <a:gd name="connsiteY19" fmla="*/ 51517 h 610460"/>
              <a:gd name="connsiteX20" fmla="*/ 383790 w 443033"/>
              <a:gd name="connsiteY20" fmla="*/ 72123 h 610460"/>
              <a:gd name="connsiteX21" fmla="*/ 388942 w 443033"/>
              <a:gd name="connsiteY21" fmla="*/ 97881 h 610460"/>
              <a:gd name="connsiteX22" fmla="*/ 391517 w 443033"/>
              <a:gd name="connsiteY22" fmla="*/ 118487 h 610460"/>
              <a:gd name="connsiteX23" fmla="*/ 401820 w 443033"/>
              <a:gd name="connsiteY23" fmla="*/ 144245 h 610460"/>
              <a:gd name="connsiteX24" fmla="*/ 406972 w 443033"/>
              <a:gd name="connsiteY24" fmla="*/ 188033 h 610460"/>
              <a:gd name="connsiteX25" fmla="*/ 409548 w 443033"/>
              <a:gd name="connsiteY25" fmla="*/ 213789 h 610460"/>
              <a:gd name="connsiteX26" fmla="*/ 414700 w 443033"/>
              <a:gd name="connsiteY26" fmla="*/ 273033 h 610460"/>
              <a:gd name="connsiteX27" fmla="*/ 427578 w 443033"/>
              <a:gd name="connsiteY27" fmla="*/ 414701 h 610460"/>
              <a:gd name="connsiteX28" fmla="*/ 430154 w 443033"/>
              <a:gd name="connsiteY28" fmla="*/ 468793 h 610460"/>
              <a:gd name="connsiteX29" fmla="*/ 425002 w 443033"/>
              <a:gd name="connsiteY29" fmla="*/ 458489 h 610460"/>
              <a:gd name="connsiteX30" fmla="*/ 443033 w 443033"/>
              <a:gd name="connsiteY30" fmla="*/ 610460 h 610460"/>
              <a:gd name="connsiteX31" fmla="*/ 422427 w 443033"/>
              <a:gd name="connsiteY31" fmla="*/ 576975 h 610460"/>
              <a:gd name="connsiteX32" fmla="*/ 396669 w 443033"/>
              <a:gd name="connsiteY32" fmla="*/ 528035 h 610460"/>
              <a:gd name="connsiteX33" fmla="*/ 388942 w 443033"/>
              <a:gd name="connsiteY33" fmla="*/ 499701 h 610460"/>
              <a:gd name="connsiteX34" fmla="*/ 373487 w 443033"/>
              <a:gd name="connsiteY34" fmla="*/ 466216 h 610460"/>
              <a:gd name="connsiteX35" fmla="*/ 350305 w 443033"/>
              <a:gd name="connsiteY35" fmla="*/ 435307 h 610460"/>
              <a:gd name="connsiteX36" fmla="*/ 324547 w 443033"/>
              <a:gd name="connsiteY36" fmla="*/ 414701 h 610460"/>
              <a:gd name="connsiteX37" fmla="*/ 252425 w 443033"/>
              <a:gd name="connsiteY37" fmla="*/ 386367 h 610460"/>
              <a:gd name="connsiteX38" fmla="*/ 208637 w 443033"/>
              <a:gd name="connsiteY38" fmla="*/ 381216 h 610460"/>
              <a:gd name="connsiteX39" fmla="*/ 193183 w 443033"/>
              <a:gd name="connsiteY39" fmla="*/ 376064 h 610460"/>
              <a:gd name="connsiteX40" fmla="*/ 139091 w 443033"/>
              <a:gd name="connsiteY40" fmla="*/ 373488 h 610460"/>
              <a:gd name="connsiteX41" fmla="*/ 105606 w 443033"/>
              <a:gd name="connsiteY41" fmla="*/ 391519 h 610460"/>
              <a:gd name="connsiteX42" fmla="*/ 85000 w 443033"/>
              <a:gd name="connsiteY42" fmla="*/ 404398 h 610460"/>
              <a:gd name="connsiteX43" fmla="*/ 56667 w 443033"/>
              <a:gd name="connsiteY43" fmla="*/ 425004 h 610460"/>
              <a:gd name="connsiteX44" fmla="*/ 33485 w 443033"/>
              <a:gd name="connsiteY44" fmla="*/ 432731 h 610460"/>
              <a:gd name="connsiteX45" fmla="*/ 0 w 443033"/>
              <a:gd name="connsiteY45" fmla="*/ 471368 h 610460"/>
              <a:gd name="connsiteX0" fmla="*/ 0 w 443033"/>
              <a:gd name="connsiteY0" fmla="*/ 473944 h 613036"/>
              <a:gd name="connsiteX1" fmla="*/ 25757 w 443033"/>
              <a:gd name="connsiteY1" fmla="*/ 378640 h 613036"/>
              <a:gd name="connsiteX2" fmla="*/ 54091 w 443033"/>
              <a:gd name="connsiteY2" fmla="*/ 249851 h 613036"/>
              <a:gd name="connsiteX3" fmla="*/ 69545 w 443033"/>
              <a:gd name="connsiteY3" fmla="*/ 185457 h 613036"/>
              <a:gd name="connsiteX4" fmla="*/ 92727 w 443033"/>
              <a:gd name="connsiteY4" fmla="*/ 128790 h 613036"/>
              <a:gd name="connsiteX5" fmla="*/ 103031 w 443033"/>
              <a:gd name="connsiteY5" fmla="*/ 113335 h 613036"/>
              <a:gd name="connsiteX6" fmla="*/ 115909 w 443033"/>
              <a:gd name="connsiteY6" fmla="*/ 82426 h 613036"/>
              <a:gd name="connsiteX7" fmla="*/ 131364 w 443033"/>
              <a:gd name="connsiteY7" fmla="*/ 59244 h 613036"/>
              <a:gd name="connsiteX8" fmla="*/ 146819 w 443033"/>
              <a:gd name="connsiteY8" fmla="*/ 46365 h 613036"/>
              <a:gd name="connsiteX9" fmla="*/ 159698 w 443033"/>
              <a:gd name="connsiteY9" fmla="*/ 36062 h 613036"/>
              <a:gd name="connsiteX10" fmla="*/ 172576 w 443033"/>
              <a:gd name="connsiteY10" fmla="*/ 30911 h 613036"/>
              <a:gd name="connsiteX11" fmla="*/ 198334 w 443033"/>
              <a:gd name="connsiteY11" fmla="*/ 20608 h 613036"/>
              <a:gd name="connsiteX12" fmla="*/ 236971 w 443033"/>
              <a:gd name="connsiteY12" fmla="*/ 10304 h 613036"/>
              <a:gd name="connsiteX13" fmla="*/ 257577 w 443033"/>
              <a:gd name="connsiteY13" fmla="*/ 10304 h 613036"/>
              <a:gd name="connsiteX14" fmla="*/ 260152 w 443033"/>
              <a:gd name="connsiteY14" fmla="*/ 0 h 613036"/>
              <a:gd name="connsiteX15" fmla="*/ 301365 w 443033"/>
              <a:gd name="connsiteY15" fmla="*/ 10304 h 613036"/>
              <a:gd name="connsiteX16" fmla="*/ 298789 w 443033"/>
              <a:gd name="connsiteY16" fmla="*/ 2577 h 613036"/>
              <a:gd name="connsiteX17" fmla="*/ 334850 w 443033"/>
              <a:gd name="connsiteY17" fmla="*/ 12880 h 613036"/>
              <a:gd name="connsiteX18" fmla="*/ 355456 w 443033"/>
              <a:gd name="connsiteY18" fmla="*/ 36062 h 613036"/>
              <a:gd name="connsiteX19" fmla="*/ 368335 w 443033"/>
              <a:gd name="connsiteY19" fmla="*/ 54093 h 613036"/>
              <a:gd name="connsiteX20" fmla="*/ 383790 w 443033"/>
              <a:gd name="connsiteY20" fmla="*/ 74699 h 613036"/>
              <a:gd name="connsiteX21" fmla="*/ 388942 w 443033"/>
              <a:gd name="connsiteY21" fmla="*/ 100457 h 613036"/>
              <a:gd name="connsiteX22" fmla="*/ 391517 w 443033"/>
              <a:gd name="connsiteY22" fmla="*/ 121063 h 613036"/>
              <a:gd name="connsiteX23" fmla="*/ 401820 w 443033"/>
              <a:gd name="connsiteY23" fmla="*/ 146821 h 613036"/>
              <a:gd name="connsiteX24" fmla="*/ 406972 w 443033"/>
              <a:gd name="connsiteY24" fmla="*/ 190609 h 613036"/>
              <a:gd name="connsiteX25" fmla="*/ 409548 w 443033"/>
              <a:gd name="connsiteY25" fmla="*/ 216365 h 613036"/>
              <a:gd name="connsiteX26" fmla="*/ 414700 w 443033"/>
              <a:gd name="connsiteY26" fmla="*/ 275609 h 613036"/>
              <a:gd name="connsiteX27" fmla="*/ 427578 w 443033"/>
              <a:gd name="connsiteY27" fmla="*/ 417277 h 613036"/>
              <a:gd name="connsiteX28" fmla="*/ 430154 w 443033"/>
              <a:gd name="connsiteY28" fmla="*/ 471369 h 613036"/>
              <a:gd name="connsiteX29" fmla="*/ 425002 w 443033"/>
              <a:gd name="connsiteY29" fmla="*/ 461065 h 613036"/>
              <a:gd name="connsiteX30" fmla="*/ 443033 w 443033"/>
              <a:gd name="connsiteY30" fmla="*/ 613036 h 613036"/>
              <a:gd name="connsiteX31" fmla="*/ 422427 w 443033"/>
              <a:gd name="connsiteY31" fmla="*/ 579551 h 613036"/>
              <a:gd name="connsiteX32" fmla="*/ 396669 w 443033"/>
              <a:gd name="connsiteY32" fmla="*/ 530611 h 613036"/>
              <a:gd name="connsiteX33" fmla="*/ 388942 w 443033"/>
              <a:gd name="connsiteY33" fmla="*/ 502277 h 613036"/>
              <a:gd name="connsiteX34" fmla="*/ 373487 w 443033"/>
              <a:gd name="connsiteY34" fmla="*/ 468792 h 613036"/>
              <a:gd name="connsiteX35" fmla="*/ 350305 w 443033"/>
              <a:gd name="connsiteY35" fmla="*/ 437883 h 613036"/>
              <a:gd name="connsiteX36" fmla="*/ 324547 w 443033"/>
              <a:gd name="connsiteY36" fmla="*/ 417277 h 613036"/>
              <a:gd name="connsiteX37" fmla="*/ 252425 w 443033"/>
              <a:gd name="connsiteY37" fmla="*/ 388943 h 613036"/>
              <a:gd name="connsiteX38" fmla="*/ 208637 w 443033"/>
              <a:gd name="connsiteY38" fmla="*/ 383792 h 613036"/>
              <a:gd name="connsiteX39" fmla="*/ 193183 w 443033"/>
              <a:gd name="connsiteY39" fmla="*/ 378640 h 613036"/>
              <a:gd name="connsiteX40" fmla="*/ 139091 w 443033"/>
              <a:gd name="connsiteY40" fmla="*/ 376064 h 613036"/>
              <a:gd name="connsiteX41" fmla="*/ 105606 w 443033"/>
              <a:gd name="connsiteY41" fmla="*/ 394095 h 613036"/>
              <a:gd name="connsiteX42" fmla="*/ 85000 w 443033"/>
              <a:gd name="connsiteY42" fmla="*/ 406974 h 613036"/>
              <a:gd name="connsiteX43" fmla="*/ 56667 w 443033"/>
              <a:gd name="connsiteY43" fmla="*/ 427580 h 613036"/>
              <a:gd name="connsiteX44" fmla="*/ 33485 w 443033"/>
              <a:gd name="connsiteY44" fmla="*/ 435307 h 613036"/>
              <a:gd name="connsiteX45" fmla="*/ 0 w 443033"/>
              <a:gd name="connsiteY45" fmla="*/ 473944 h 613036"/>
              <a:gd name="connsiteX0" fmla="*/ 0 w 443033"/>
              <a:gd name="connsiteY0" fmla="*/ 474056 h 613148"/>
              <a:gd name="connsiteX1" fmla="*/ 25757 w 443033"/>
              <a:gd name="connsiteY1" fmla="*/ 378752 h 613148"/>
              <a:gd name="connsiteX2" fmla="*/ 54091 w 443033"/>
              <a:gd name="connsiteY2" fmla="*/ 249963 h 613148"/>
              <a:gd name="connsiteX3" fmla="*/ 69545 w 443033"/>
              <a:gd name="connsiteY3" fmla="*/ 185569 h 613148"/>
              <a:gd name="connsiteX4" fmla="*/ 92727 w 443033"/>
              <a:gd name="connsiteY4" fmla="*/ 128902 h 613148"/>
              <a:gd name="connsiteX5" fmla="*/ 103031 w 443033"/>
              <a:gd name="connsiteY5" fmla="*/ 113447 h 613148"/>
              <a:gd name="connsiteX6" fmla="*/ 115909 w 443033"/>
              <a:gd name="connsiteY6" fmla="*/ 82538 h 613148"/>
              <a:gd name="connsiteX7" fmla="*/ 131364 w 443033"/>
              <a:gd name="connsiteY7" fmla="*/ 59356 h 613148"/>
              <a:gd name="connsiteX8" fmla="*/ 146819 w 443033"/>
              <a:gd name="connsiteY8" fmla="*/ 46477 h 613148"/>
              <a:gd name="connsiteX9" fmla="*/ 159698 w 443033"/>
              <a:gd name="connsiteY9" fmla="*/ 36174 h 613148"/>
              <a:gd name="connsiteX10" fmla="*/ 172576 w 443033"/>
              <a:gd name="connsiteY10" fmla="*/ 31023 h 613148"/>
              <a:gd name="connsiteX11" fmla="*/ 198334 w 443033"/>
              <a:gd name="connsiteY11" fmla="*/ 20720 h 613148"/>
              <a:gd name="connsiteX12" fmla="*/ 236971 w 443033"/>
              <a:gd name="connsiteY12" fmla="*/ 10416 h 613148"/>
              <a:gd name="connsiteX13" fmla="*/ 236970 w 443033"/>
              <a:gd name="connsiteY13" fmla="*/ 5265 h 613148"/>
              <a:gd name="connsiteX14" fmla="*/ 260152 w 443033"/>
              <a:gd name="connsiteY14" fmla="*/ 112 h 613148"/>
              <a:gd name="connsiteX15" fmla="*/ 301365 w 443033"/>
              <a:gd name="connsiteY15" fmla="*/ 10416 h 613148"/>
              <a:gd name="connsiteX16" fmla="*/ 298789 w 443033"/>
              <a:gd name="connsiteY16" fmla="*/ 2689 h 613148"/>
              <a:gd name="connsiteX17" fmla="*/ 334850 w 443033"/>
              <a:gd name="connsiteY17" fmla="*/ 12992 h 613148"/>
              <a:gd name="connsiteX18" fmla="*/ 355456 w 443033"/>
              <a:gd name="connsiteY18" fmla="*/ 36174 h 613148"/>
              <a:gd name="connsiteX19" fmla="*/ 368335 w 443033"/>
              <a:gd name="connsiteY19" fmla="*/ 54205 h 613148"/>
              <a:gd name="connsiteX20" fmla="*/ 383790 w 443033"/>
              <a:gd name="connsiteY20" fmla="*/ 74811 h 613148"/>
              <a:gd name="connsiteX21" fmla="*/ 388942 w 443033"/>
              <a:gd name="connsiteY21" fmla="*/ 100569 h 613148"/>
              <a:gd name="connsiteX22" fmla="*/ 391517 w 443033"/>
              <a:gd name="connsiteY22" fmla="*/ 121175 h 613148"/>
              <a:gd name="connsiteX23" fmla="*/ 401820 w 443033"/>
              <a:gd name="connsiteY23" fmla="*/ 146933 h 613148"/>
              <a:gd name="connsiteX24" fmla="*/ 406972 w 443033"/>
              <a:gd name="connsiteY24" fmla="*/ 190721 h 613148"/>
              <a:gd name="connsiteX25" fmla="*/ 409548 w 443033"/>
              <a:gd name="connsiteY25" fmla="*/ 216477 h 613148"/>
              <a:gd name="connsiteX26" fmla="*/ 414700 w 443033"/>
              <a:gd name="connsiteY26" fmla="*/ 275721 h 613148"/>
              <a:gd name="connsiteX27" fmla="*/ 427578 w 443033"/>
              <a:gd name="connsiteY27" fmla="*/ 417389 h 613148"/>
              <a:gd name="connsiteX28" fmla="*/ 430154 w 443033"/>
              <a:gd name="connsiteY28" fmla="*/ 471481 h 613148"/>
              <a:gd name="connsiteX29" fmla="*/ 425002 w 443033"/>
              <a:gd name="connsiteY29" fmla="*/ 461177 h 613148"/>
              <a:gd name="connsiteX30" fmla="*/ 443033 w 443033"/>
              <a:gd name="connsiteY30" fmla="*/ 613148 h 613148"/>
              <a:gd name="connsiteX31" fmla="*/ 422427 w 443033"/>
              <a:gd name="connsiteY31" fmla="*/ 579663 h 613148"/>
              <a:gd name="connsiteX32" fmla="*/ 396669 w 443033"/>
              <a:gd name="connsiteY32" fmla="*/ 530723 h 613148"/>
              <a:gd name="connsiteX33" fmla="*/ 388942 w 443033"/>
              <a:gd name="connsiteY33" fmla="*/ 502389 h 613148"/>
              <a:gd name="connsiteX34" fmla="*/ 373487 w 443033"/>
              <a:gd name="connsiteY34" fmla="*/ 468904 h 613148"/>
              <a:gd name="connsiteX35" fmla="*/ 350305 w 443033"/>
              <a:gd name="connsiteY35" fmla="*/ 437995 h 613148"/>
              <a:gd name="connsiteX36" fmla="*/ 324547 w 443033"/>
              <a:gd name="connsiteY36" fmla="*/ 417389 h 613148"/>
              <a:gd name="connsiteX37" fmla="*/ 252425 w 443033"/>
              <a:gd name="connsiteY37" fmla="*/ 389055 h 613148"/>
              <a:gd name="connsiteX38" fmla="*/ 208637 w 443033"/>
              <a:gd name="connsiteY38" fmla="*/ 383904 h 613148"/>
              <a:gd name="connsiteX39" fmla="*/ 193183 w 443033"/>
              <a:gd name="connsiteY39" fmla="*/ 378752 h 613148"/>
              <a:gd name="connsiteX40" fmla="*/ 139091 w 443033"/>
              <a:gd name="connsiteY40" fmla="*/ 376176 h 613148"/>
              <a:gd name="connsiteX41" fmla="*/ 105606 w 443033"/>
              <a:gd name="connsiteY41" fmla="*/ 394207 h 613148"/>
              <a:gd name="connsiteX42" fmla="*/ 85000 w 443033"/>
              <a:gd name="connsiteY42" fmla="*/ 407086 h 613148"/>
              <a:gd name="connsiteX43" fmla="*/ 56667 w 443033"/>
              <a:gd name="connsiteY43" fmla="*/ 427692 h 613148"/>
              <a:gd name="connsiteX44" fmla="*/ 33485 w 443033"/>
              <a:gd name="connsiteY44" fmla="*/ 435419 h 613148"/>
              <a:gd name="connsiteX45" fmla="*/ 0 w 443033"/>
              <a:gd name="connsiteY45" fmla="*/ 474056 h 613148"/>
              <a:gd name="connsiteX0" fmla="*/ 0 w 443033"/>
              <a:gd name="connsiteY0" fmla="*/ 475231 h 614323"/>
              <a:gd name="connsiteX1" fmla="*/ 25757 w 443033"/>
              <a:gd name="connsiteY1" fmla="*/ 379927 h 614323"/>
              <a:gd name="connsiteX2" fmla="*/ 54091 w 443033"/>
              <a:gd name="connsiteY2" fmla="*/ 251138 h 614323"/>
              <a:gd name="connsiteX3" fmla="*/ 69545 w 443033"/>
              <a:gd name="connsiteY3" fmla="*/ 186744 h 614323"/>
              <a:gd name="connsiteX4" fmla="*/ 92727 w 443033"/>
              <a:gd name="connsiteY4" fmla="*/ 130077 h 614323"/>
              <a:gd name="connsiteX5" fmla="*/ 103031 w 443033"/>
              <a:gd name="connsiteY5" fmla="*/ 114622 h 614323"/>
              <a:gd name="connsiteX6" fmla="*/ 115909 w 443033"/>
              <a:gd name="connsiteY6" fmla="*/ 83713 h 614323"/>
              <a:gd name="connsiteX7" fmla="*/ 131364 w 443033"/>
              <a:gd name="connsiteY7" fmla="*/ 60531 h 614323"/>
              <a:gd name="connsiteX8" fmla="*/ 146819 w 443033"/>
              <a:gd name="connsiteY8" fmla="*/ 47652 h 614323"/>
              <a:gd name="connsiteX9" fmla="*/ 159698 w 443033"/>
              <a:gd name="connsiteY9" fmla="*/ 37349 h 614323"/>
              <a:gd name="connsiteX10" fmla="*/ 172576 w 443033"/>
              <a:gd name="connsiteY10" fmla="*/ 32198 h 614323"/>
              <a:gd name="connsiteX11" fmla="*/ 198334 w 443033"/>
              <a:gd name="connsiteY11" fmla="*/ 21895 h 614323"/>
              <a:gd name="connsiteX12" fmla="*/ 236971 w 443033"/>
              <a:gd name="connsiteY12" fmla="*/ 11591 h 614323"/>
              <a:gd name="connsiteX13" fmla="*/ 226667 w 443033"/>
              <a:gd name="connsiteY13" fmla="*/ 1288 h 614323"/>
              <a:gd name="connsiteX14" fmla="*/ 260152 w 443033"/>
              <a:gd name="connsiteY14" fmla="*/ 1287 h 614323"/>
              <a:gd name="connsiteX15" fmla="*/ 301365 w 443033"/>
              <a:gd name="connsiteY15" fmla="*/ 11591 h 614323"/>
              <a:gd name="connsiteX16" fmla="*/ 298789 w 443033"/>
              <a:gd name="connsiteY16" fmla="*/ 3864 h 614323"/>
              <a:gd name="connsiteX17" fmla="*/ 334850 w 443033"/>
              <a:gd name="connsiteY17" fmla="*/ 14167 h 614323"/>
              <a:gd name="connsiteX18" fmla="*/ 355456 w 443033"/>
              <a:gd name="connsiteY18" fmla="*/ 37349 h 614323"/>
              <a:gd name="connsiteX19" fmla="*/ 368335 w 443033"/>
              <a:gd name="connsiteY19" fmla="*/ 55380 h 614323"/>
              <a:gd name="connsiteX20" fmla="*/ 383790 w 443033"/>
              <a:gd name="connsiteY20" fmla="*/ 75986 h 614323"/>
              <a:gd name="connsiteX21" fmla="*/ 388942 w 443033"/>
              <a:gd name="connsiteY21" fmla="*/ 101744 h 614323"/>
              <a:gd name="connsiteX22" fmla="*/ 391517 w 443033"/>
              <a:gd name="connsiteY22" fmla="*/ 122350 h 614323"/>
              <a:gd name="connsiteX23" fmla="*/ 401820 w 443033"/>
              <a:gd name="connsiteY23" fmla="*/ 148108 h 614323"/>
              <a:gd name="connsiteX24" fmla="*/ 406972 w 443033"/>
              <a:gd name="connsiteY24" fmla="*/ 191896 h 614323"/>
              <a:gd name="connsiteX25" fmla="*/ 409548 w 443033"/>
              <a:gd name="connsiteY25" fmla="*/ 217652 h 614323"/>
              <a:gd name="connsiteX26" fmla="*/ 414700 w 443033"/>
              <a:gd name="connsiteY26" fmla="*/ 276896 h 614323"/>
              <a:gd name="connsiteX27" fmla="*/ 427578 w 443033"/>
              <a:gd name="connsiteY27" fmla="*/ 418564 h 614323"/>
              <a:gd name="connsiteX28" fmla="*/ 430154 w 443033"/>
              <a:gd name="connsiteY28" fmla="*/ 472656 h 614323"/>
              <a:gd name="connsiteX29" fmla="*/ 425002 w 443033"/>
              <a:gd name="connsiteY29" fmla="*/ 462352 h 614323"/>
              <a:gd name="connsiteX30" fmla="*/ 443033 w 443033"/>
              <a:gd name="connsiteY30" fmla="*/ 614323 h 614323"/>
              <a:gd name="connsiteX31" fmla="*/ 422427 w 443033"/>
              <a:gd name="connsiteY31" fmla="*/ 580838 h 614323"/>
              <a:gd name="connsiteX32" fmla="*/ 396669 w 443033"/>
              <a:gd name="connsiteY32" fmla="*/ 531898 h 614323"/>
              <a:gd name="connsiteX33" fmla="*/ 388942 w 443033"/>
              <a:gd name="connsiteY33" fmla="*/ 503564 h 614323"/>
              <a:gd name="connsiteX34" fmla="*/ 373487 w 443033"/>
              <a:gd name="connsiteY34" fmla="*/ 470079 h 614323"/>
              <a:gd name="connsiteX35" fmla="*/ 350305 w 443033"/>
              <a:gd name="connsiteY35" fmla="*/ 439170 h 614323"/>
              <a:gd name="connsiteX36" fmla="*/ 324547 w 443033"/>
              <a:gd name="connsiteY36" fmla="*/ 418564 h 614323"/>
              <a:gd name="connsiteX37" fmla="*/ 252425 w 443033"/>
              <a:gd name="connsiteY37" fmla="*/ 390230 h 614323"/>
              <a:gd name="connsiteX38" fmla="*/ 208637 w 443033"/>
              <a:gd name="connsiteY38" fmla="*/ 385079 h 614323"/>
              <a:gd name="connsiteX39" fmla="*/ 193183 w 443033"/>
              <a:gd name="connsiteY39" fmla="*/ 379927 h 614323"/>
              <a:gd name="connsiteX40" fmla="*/ 139091 w 443033"/>
              <a:gd name="connsiteY40" fmla="*/ 377351 h 614323"/>
              <a:gd name="connsiteX41" fmla="*/ 105606 w 443033"/>
              <a:gd name="connsiteY41" fmla="*/ 395382 h 614323"/>
              <a:gd name="connsiteX42" fmla="*/ 85000 w 443033"/>
              <a:gd name="connsiteY42" fmla="*/ 408261 h 614323"/>
              <a:gd name="connsiteX43" fmla="*/ 56667 w 443033"/>
              <a:gd name="connsiteY43" fmla="*/ 428867 h 614323"/>
              <a:gd name="connsiteX44" fmla="*/ 33485 w 443033"/>
              <a:gd name="connsiteY44" fmla="*/ 436594 h 614323"/>
              <a:gd name="connsiteX45" fmla="*/ 0 w 443033"/>
              <a:gd name="connsiteY45" fmla="*/ 475231 h 614323"/>
              <a:gd name="connsiteX0" fmla="*/ 0 w 443033"/>
              <a:gd name="connsiteY0" fmla="*/ 475231 h 614323"/>
              <a:gd name="connsiteX1" fmla="*/ 25757 w 443033"/>
              <a:gd name="connsiteY1" fmla="*/ 379927 h 614323"/>
              <a:gd name="connsiteX2" fmla="*/ 54091 w 443033"/>
              <a:gd name="connsiteY2" fmla="*/ 251138 h 614323"/>
              <a:gd name="connsiteX3" fmla="*/ 69545 w 443033"/>
              <a:gd name="connsiteY3" fmla="*/ 186744 h 614323"/>
              <a:gd name="connsiteX4" fmla="*/ 92727 w 443033"/>
              <a:gd name="connsiteY4" fmla="*/ 130077 h 614323"/>
              <a:gd name="connsiteX5" fmla="*/ 103031 w 443033"/>
              <a:gd name="connsiteY5" fmla="*/ 114622 h 614323"/>
              <a:gd name="connsiteX6" fmla="*/ 115909 w 443033"/>
              <a:gd name="connsiteY6" fmla="*/ 83713 h 614323"/>
              <a:gd name="connsiteX7" fmla="*/ 131364 w 443033"/>
              <a:gd name="connsiteY7" fmla="*/ 60531 h 614323"/>
              <a:gd name="connsiteX8" fmla="*/ 146819 w 443033"/>
              <a:gd name="connsiteY8" fmla="*/ 47652 h 614323"/>
              <a:gd name="connsiteX9" fmla="*/ 159698 w 443033"/>
              <a:gd name="connsiteY9" fmla="*/ 37349 h 614323"/>
              <a:gd name="connsiteX10" fmla="*/ 172576 w 443033"/>
              <a:gd name="connsiteY10" fmla="*/ 32198 h 614323"/>
              <a:gd name="connsiteX11" fmla="*/ 198334 w 443033"/>
              <a:gd name="connsiteY11" fmla="*/ 21895 h 614323"/>
              <a:gd name="connsiteX12" fmla="*/ 200910 w 443033"/>
              <a:gd name="connsiteY12" fmla="*/ 11591 h 614323"/>
              <a:gd name="connsiteX13" fmla="*/ 226667 w 443033"/>
              <a:gd name="connsiteY13" fmla="*/ 1288 h 614323"/>
              <a:gd name="connsiteX14" fmla="*/ 260152 w 443033"/>
              <a:gd name="connsiteY14" fmla="*/ 1287 h 614323"/>
              <a:gd name="connsiteX15" fmla="*/ 301365 w 443033"/>
              <a:gd name="connsiteY15" fmla="*/ 11591 h 614323"/>
              <a:gd name="connsiteX16" fmla="*/ 298789 w 443033"/>
              <a:gd name="connsiteY16" fmla="*/ 3864 h 614323"/>
              <a:gd name="connsiteX17" fmla="*/ 334850 w 443033"/>
              <a:gd name="connsiteY17" fmla="*/ 14167 h 614323"/>
              <a:gd name="connsiteX18" fmla="*/ 355456 w 443033"/>
              <a:gd name="connsiteY18" fmla="*/ 37349 h 614323"/>
              <a:gd name="connsiteX19" fmla="*/ 368335 w 443033"/>
              <a:gd name="connsiteY19" fmla="*/ 55380 h 614323"/>
              <a:gd name="connsiteX20" fmla="*/ 383790 w 443033"/>
              <a:gd name="connsiteY20" fmla="*/ 75986 h 614323"/>
              <a:gd name="connsiteX21" fmla="*/ 388942 w 443033"/>
              <a:gd name="connsiteY21" fmla="*/ 101744 h 614323"/>
              <a:gd name="connsiteX22" fmla="*/ 391517 w 443033"/>
              <a:gd name="connsiteY22" fmla="*/ 122350 h 614323"/>
              <a:gd name="connsiteX23" fmla="*/ 401820 w 443033"/>
              <a:gd name="connsiteY23" fmla="*/ 148108 h 614323"/>
              <a:gd name="connsiteX24" fmla="*/ 406972 w 443033"/>
              <a:gd name="connsiteY24" fmla="*/ 191896 h 614323"/>
              <a:gd name="connsiteX25" fmla="*/ 409548 w 443033"/>
              <a:gd name="connsiteY25" fmla="*/ 217652 h 614323"/>
              <a:gd name="connsiteX26" fmla="*/ 414700 w 443033"/>
              <a:gd name="connsiteY26" fmla="*/ 276896 h 614323"/>
              <a:gd name="connsiteX27" fmla="*/ 427578 w 443033"/>
              <a:gd name="connsiteY27" fmla="*/ 418564 h 614323"/>
              <a:gd name="connsiteX28" fmla="*/ 430154 w 443033"/>
              <a:gd name="connsiteY28" fmla="*/ 472656 h 614323"/>
              <a:gd name="connsiteX29" fmla="*/ 425002 w 443033"/>
              <a:gd name="connsiteY29" fmla="*/ 462352 h 614323"/>
              <a:gd name="connsiteX30" fmla="*/ 443033 w 443033"/>
              <a:gd name="connsiteY30" fmla="*/ 614323 h 614323"/>
              <a:gd name="connsiteX31" fmla="*/ 422427 w 443033"/>
              <a:gd name="connsiteY31" fmla="*/ 580838 h 614323"/>
              <a:gd name="connsiteX32" fmla="*/ 396669 w 443033"/>
              <a:gd name="connsiteY32" fmla="*/ 531898 h 614323"/>
              <a:gd name="connsiteX33" fmla="*/ 388942 w 443033"/>
              <a:gd name="connsiteY33" fmla="*/ 503564 h 614323"/>
              <a:gd name="connsiteX34" fmla="*/ 373487 w 443033"/>
              <a:gd name="connsiteY34" fmla="*/ 470079 h 614323"/>
              <a:gd name="connsiteX35" fmla="*/ 350305 w 443033"/>
              <a:gd name="connsiteY35" fmla="*/ 439170 h 614323"/>
              <a:gd name="connsiteX36" fmla="*/ 324547 w 443033"/>
              <a:gd name="connsiteY36" fmla="*/ 418564 h 614323"/>
              <a:gd name="connsiteX37" fmla="*/ 252425 w 443033"/>
              <a:gd name="connsiteY37" fmla="*/ 390230 h 614323"/>
              <a:gd name="connsiteX38" fmla="*/ 208637 w 443033"/>
              <a:gd name="connsiteY38" fmla="*/ 385079 h 614323"/>
              <a:gd name="connsiteX39" fmla="*/ 193183 w 443033"/>
              <a:gd name="connsiteY39" fmla="*/ 379927 h 614323"/>
              <a:gd name="connsiteX40" fmla="*/ 139091 w 443033"/>
              <a:gd name="connsiteY40" fmla="*/ 377351 h 614323"/>
              <a:gd name="connsiteX41" fmla="*/ 105606 w 443033"/>
              <a:gd name="connsiteY41" fmla="*/ 395382 h 614323"/>
              <a:gd name="connsiteX42" fmla="*/ 85000 w 443033"/>
              <a:gd name="connsiteY42" fmla="*/ 408261 h 614323"/>
              <a:gd name="connsiteX43" fmla="*/ 56667 w 443033"/>
              <a:gd name="connsiteY43" fmla="*/ 428867 h 614323"/>
              <a:gd name="connsiteX44" fmla="*/ 33485 w 443033"/>
              <a:gd name="connsiteY44" fmla="*/ 436594 h 614323"/>
              <a:gd name="connsiteX45" fmla="*/ 0 w 443033"/>
              <a:gd name="connsiteY45" fmla="*/ 475231 h 614323"/>
              <a:gd name="connsiteX0" fmla="*/ 0 w 443033"/>
              <a:gd name="connsiteY0" fmla="*/ 474337 h 613429"/>
              <a:gd name="connsiteX1" fmla="*/ 25757 w 443033"/>
              <a:gd name="connsiteY1" fmla="*/ 379033 h 613429"/>
              <a:gd name="connsiteX2" fmla="*/ 54091 w 443033"/>
              <a:gd name="connsiteY2" fmla="*/ 250244 h 613429"/>
              <a:gd name="connsiteX3" fmla="*/ 69545 w 443033"/>
              <a:gd name="connsiteY3" fmla="*/ 185850 h 613429"/>
              <a:gd name="connsiteX4" fmla="*/ 92727 w 443033"/>
              <a:gd name="connsiteY4" fmla="*/ 129183 h 613429"/>
              <a:gd name="connsiteX5" fmla="*/ 103031 w 443033"/>
              <a:gd name="connsiteY5" fmla="*/ 113728 h 613429"/>
              <a:gd name="connsiteX6" fmla="*/ 115909 w 443033"/>
              <a:gd name="connsiteY6" fmla="*/ 82819 h 613429"/>
              <a:gd name="connsiteX7" fmla="*/ 131364 w 443033"/>
              <a:gd name="connsiteY7" fmla="*/ 59637 h 613429"/>
              <a:gd name="connsiteX8" fmla="*/ 146819 w 443033"/>
              <a:gd name="connsiteY8" fmla="*/ 46758 h 613429"/>
              <a:gd name="connsiteX9" fmla="*/ 159698 w 443033"/>
              <a:gd name="connsiteY9" fmla="*/ 36455 h 613429"/>
              <a:gd name="connsiteX10" fmla="*/ 172576 w 443033"/>
              <a:gd name="connsiteY10" fmla="*/ 31304 h 613429"/>
              <a:gd name="connsiteX11" fmla="*/ 198334 w 443033"/>
              <a:gd name="connsiteY11" fmla="*/ 21001 h 613429"/>
              <a:gd name="connsiteX12" fmla="*/ 200910 w 443033"/>
              <a:gd name="connsiteY12" fmla="*/ 10697 h 613429"/>
              <a:gd name="connsiteX13" fmla="*/ 231819 w 443033"/>
              <a:gd name="connsiteY13" fmla="*/ 2969 h 613429"/>
              <a:gd name="connsiteX14" fmla="*/ 260152 w 443033"/>
              <a:gd name="connsiteY14" fmla="*/ 393 h 613429"/>
              <a:gd name="connsiteX15" fmla="*/ 301365 w 443033"/>
              <a:gd name="connsiteY15" fmla="*/ 10697 h 613429"/>
              <a:gd name="connsiteX16" fmla="*/ 298789 w 443033"/>
              <a:gd name="connsiteY16" fmla="*/ 2970 h 613429"/>
              <a:gd name="connsiteX17" fmla="*/ 334850 w 443033"/>
              <a:gd name="connsiteY17" fmla="*/ 13273 h 613429"/>
              <a:gd name="connsiteX18" fmla="*/ 355456 w 443033"/>
              <a:gd name="connsiteY18" fmla="*/ 36455 h 613429"/>
              <a:gd name="connsiteX19" fmla="*/ 368335 w 443033"/>
              <a:gd name="connsiteY19" fmla="*/ 54486 h 613429"/>
              <a:gd name="connsiteX20" fmla="*/ 383790 w 443033"/>
              <a:gd name="connsiteY20" fmla="*/ 75092 h 613429"/>
              <a:gd name="connsiteX21" fmla="*/ 388942 w 443033"/>
              <a:gd name="connsiteY21" fmla="*/ 100850 h 613429"/>
              <a:gd name="connsiteX22" fmla="*/ 391517 w 443033"/>
              <a:gd name="connsiteY22" fmla="*/ 121456 h 613429"/>
              <a:gd name="connsiteX23" fmla="*/ 401820 w 443033"/>
              <a:gd name="connsiteY23" fmla="*/ 147214 h 613429"/>
              <a:gd name="connsiteX24" fmla="*/ 406972 w 443033"/>
              <a:gd name="connsiteY24" fmla="*/ 191002 h 613429"/>
              <a:gd name="connsiteX25" fmla="*/ 409548 w 443033"/>
              <a:gd name="connsiteY25" fmla="*/ 216758 h 613429"/>
              <a:gd name="connsiteX26" fmla="*/ 414700 w 443033"/>
              <a:gd name="connsiteY26" fmla="*/ 276002 h 613429"/>
              <a:gd name="connsiteX27" fmla="*/ 427578 w 443033"/>
              <a:gd name="connsiteY27" fmla="*/ 417670 h 613429"/>
              <a:gd name="connsiteX28" fmla="*/ 430154 w 443033"/>
              <a:gd name="connsiteY28" fmla="*/ 471762 h 613429"/>
              <a:gd name="connsiteX29" fmla="*/ 425002 w 443033"/>
              <a:gd name="connsiteY29" fmla="*/ 461458 h 613429"/>
              <a:gd name="connsiteX30" fmla="*/ 443033 w 443033"/>
              <a:gd name="connsiteY30" fmla="*/ 613429 h 613429"/>
              <a:gd name="connsiteX31" fmla="*/ 422427 w 443033"/>
              <a:gd name="connsiteY31" fmla="*/ 579944 h 613429"/>
              <a:gd name="connsiteX32" fmla="*/ 396669 w 443033"/>
              <a:gd name="connsiteY32" fmla="*/ 531004 h 613429"/>
              <a:gd name="connsiteX33" fmla="*/ 388942 w 443033"/>
              <a:gd name="connsiteY33" fmla="*/ 502670 h 613429"/>
              <a:gd name="connsiteX34" fmla="*/ 373487 w 443033"/>
              <a:gd name="connsiteY34" fmla="*/ 469185 h 613429"/>
              <a:gd name="connsiteX35" fmla="*/ 350305 w 443033"/>
              <a:gd name="connsiteY35" fmla="*/ 438276 h 613429"/>
              <a:gd name="connsiteX36" fmla="*/ 324547 w 443033"/>
              <a:gd name="connsiteY36" fmla="*/ 417670 h 613429"/>
              <a:gd name="connsiteX37" fmla="*/ 252425 w 443033"/>
              <a:gd name="connsiteY37" fmla="*/ 389336 h 613429"/>
              <a:gd name="connsiteX38" fmla="*/ 208637 w 443033"/>
              <a:gd name="connsiteY38" fmla="*/ 384185 h 613429"/>
              <a:gd name="connsiteX39" fmla="*/ 193183 w 443033"/>
              <a:gd name="connsiteY39" fmla="*/ 379033 h 613429"/>
              <a:gd name="connsiteX40" fmla="*/ 139091 w 443033"/>
              <a:gd name="connsiteY40" fmla="*/ 376457 h 613429"/>
              <a:gd name="connsiteX41" fmla="*/ 105606 w 443033"/>
              <a:gd name="connsiteY41" fmla="*/ 394488 h 613429"/>
              <a:gd name="connsiteX42" fmla="*/ 85000 w 443033"/>
              <a:gd name="connsiteY42" fmla="*/ 407367 h 613429"/>
              <a:gd name="connsiteX43" fmla="*/ 56667 w 443033"/>
              <a:gd name="connsiteY43" fmla="*/ 427973 h 613429"/>
              <a:gd name="connsiteX44" fmla="*/ 33485 w 443033"/>
              <a:gd name="connsiteY44" fmla="*/ 435700 h 613429"/>
              <a:gd name="connsiteX45" fmla="*/ 0 w 443033"/>
              <a:gd name="connsiteY45" fmla="*/ 474337 h 613429"/>
              <a:gd name="connsiteX0" fmla="*/ 0 w 443033"/>
              <a:gd name="connsiteY0" fmla="*/ 476518 h 615610"/>
              <a:gd name="connsiteX1" fmla="*/ 25757 w 443033"/>
              <a:gd name="connsiteY1" fmla="*/ 381214 h 615610"/>
              <a:gd name="connsiteX2" fmla="*/ 54091 w 443033"/>
              <a:gd name="connsiteY2" fmla="*/ 252425 h 615610"/>
              <a:gd name="connsiteX3" fmla="*/ 69545 w 443033"/>
              <a:gd name="connsiteY3" fmla="*/ 188031 h 615610"/>
              <a:gd name="connsiteX4" fmla="*/ 92727 w 443033"/>
              <a:gd name="connsiteY4" fmla="*/ 131364 h 615610"/>
              <a:gd name="connsiteX5" fmla="*/ 103031 w 443033"/>
              <a:gd name="connsiteY5" fmla="*/ 115909 h 615610"/>
              <a:gd name="connsiteX6" fmla="*/ 115909 w 443033"/>
              <a:gd name="connsiteY6" fmla="*/ 85000 h 615610"/>
              <a:gd name="connsiteX7" fmla="*/ 131364 w 443033"/>
              <a:gd name="connsiteY7" fmla="*/ 61818 h 615610"/>
              <a:gd name="connsiteX8" fmla="*/ 146819 w 443033"/>
              <a:gd name="connsiteY8" fmla="*/ 48939 h 615610"/>
              <a:gd name="connsiteX9" fmla="*/ 159698 w 443033"/>
              <a:gd name="connsiteY9" fmla="*/ 38636 h 615610"/>
              <a:gd name="connsiteX10" fmla="*/ 172576 w 443033"/>
              <a:gd name="connsiteY10" fmla="*/ 33485 h 615610"/>
              <a:gd name="connsiteX11" fmla="*/ 198334 w 443033"/>
              <a:gd name="connsiteY11" fmla="*/ 23182 h 615610"/>
              <a:gd name="connsiteX12" fmla="*/ 200910 w 443033"/>
              <a:gd name="connsiteY12" fmla="*/ 12878 h 615610"/>
              <a:gd name="connsiteX13" fmla="*/ 231819 w 443033"/>
              <a:gd name="connsiteY13" fmla="*/ 5150 h 615610"/>
              <a:gd name="connsiteX14" fmla="*/ 260152 w 443033"/>
              <a:gd name="connsiteY14" fmla="*/ 2574 h 615610"/>
              <a:gd name="connsiteX15" fmla="*/ 301365 w 443033"/>
              <a:gd name="connsiteY15" fmla="*/ 12878 h 615610"/>
              <a:gd name="connsiteX16" fmla="*/ 265304 w 443033"/>
              <a:gd name="connsiteY16" fmla="*/ 0 h 615610"/>
              <a:gd name="connsiteX17" fmla="*/ 334850 w 443033"/>
              <a:gd name="connsiteY17" fmla="*/ 15454 h 615610"/>
              <a:gd name="connsiteX18" fmla="*/ 355456 w 443033"/>
              <a:gd name="connsiteY18" fmla="*/ 38636 h 615610"/>
              <a:gd name="connsiteX19" fmla="*/ 368335 w 443033"/>
              <a:gd name="connsiteY19" fmla="*/ 56667 h 615610"/>
              <a:gd name="connsiteX20" fmla="*/ 383790 w 443033"/>
              <a:gd name="connsiteY20" fmla="*/ 77273 h 615610"/>
              <a:gd name="connsiteX21" fmla="*/ 388942 w 443033"/>
              <a:gd name="connsiteY21" fmla="*/ 103031 h 615610"/>
              <a:gd name="connsiteX22" fmla="*/ 391517 w 443033"/>
              <a:gd name="connsiteY22" fmla="*/ 123637 h 615610"/>
              <a:gd name="connsiteX23" fmla="*/ 401820 w 443033"/>
              <a:gd name="connsiteY23" fmla="*/ 149395 h 615610"/>
              <a:gd name="connsiteX24" fmla="*/ 406972 w 443033"/>
              <a:gd name="connsiteY24" fmla="*/ 193183 h 615610"/>
              <a:gd name="connsiteX25" fmla="*/ 409548 w 443033"/>
              <a:gd name="connsiteY25" fmla="*/ 218939 h 615610"/>
              <a:gd name="connsiteX26" fmla="*/ 414700 w 443033"/>
              <a:gd name="connsiteY26" fmla="*/ 278183 h 615610"/>
              <a:gd name="connsiteX27" fmla="*/ 427578 w 443033"/>
              <a:gd name="connsiteY27" fmla="*/ 419851 h 615610"/>
              <a:gd name="connsiteX28" fmla="*/ 430154 w 443033"/>
              <a:gd name="connsiteY28" fmla="*/ 473943 h 615610"/>
              <a:gd name="connsiteX29" fmla="*/ 425002 w 443033"/>
              <a:gd name="connsiteY29" fmla="*/ 463639 h 615610"/>
              <a:gd name="connsiteX30" fmla="*/ 443033 w 443033"/>
              <a:gd name="connsiteY30" fmla="*/ 615610 h 615610"/>
              <a:gd name="connsiteX31" fmla="*/ 422427 w 443033"/>
              <a:gd name="connsiteY31" fmla="*/ 582125 h 615610"/>
              <a:gd name="connsiteX32" fmla="*/ 396669 w 443033"/>
              <a:gd name="connsiteY32" fmla="*/ 533185 h 615610"/>
              <a:gd name="connsiteX33" fmla="*/ 388942 w 443033"/>
              <a:gd name="connsiteY33" fmla="*/ 504851 h 615610"/>
              <a:gd name="connsiteX34" fmla="*/ 373487 w 443033"/>
              <a:gd name="connsiteY34" fmla="*/ 471366 h 615610"/>
              <a:gd name="connsiteX35" fmla="*/ 350305 w 443033"/>
              <a:gd name="connsiteY35" fmla="*/ 440457 h 615610"/>
              <a:gd name="connsiteX36" fmla="*/ 324547 w 443033"/>
              <a:gd name="connsiteY36" fmla="*/ 419851 h 615610"/>
              <a:gd name="connsiteX37" fmla="*/ 252425 w 443033"/>
              <a:gd name="connsiteY37" fmla="*/ 391517 h 615610"/>
              <a:gd name="connsiteX38" fmla="*/ 208637 w 443033"/>
              <a:gd name="connsiteY38" fmla="*/ 386366 h 615610"/>
              <a:gd name="connsiteX39" fmla="*/ 193183 w 443033"/>
              <a:gd name="connsiteY39" fmla="*/ 381214 h 615610"/>
              <a:gd name="connsiteX40" fmla="*/ 139091 w 443033"/>
              <a:gd name="connsiteY40" fmla="*/ 378638 h 615610"/>
              <a:gd name="connsiteX41" fmla="*/ 105606 w 443033"/>
              <a:gd name="connsiteY41" fmla="*/ 396669 h 615610"/>
              <a:gd name="connsiteX42" fmla="*/ 85000 w 443033"/>
              <a:gd name="connsiteY42" fmla="*/ 409548 h 615610"/>
              <a:gd name="connsiteX43" fmla="*/ 56667 w 443033"/>
              <a:gd name="connsiteY43" fmla="*/ 430154 h 615610"/>
              <a:gd name="connsiteX44" fmla="*/ 33485 w 443033"/>
              <a:gd name="connsiteY44" fmla="*/ 437881 h 615610"/>
              <a:gd name="connsiteX45" fmla="*/ 0 w 443033"/>
              <a:gd name="connsiteY45" fmla="*/ 476518 h 615610"/>
              <a:gd name="connsiteX0" fmla="*/ 0 w 443033"/>
              <a:gd name="connsiteY0" fmla="*/ 476808 h 615900"/>
              <a:gd name="connsiteX1" fmla="*/ 25757 w 443033"/>
              <a:gd name="connsiteY1" fmla="*/ 381504 h 615900"/>
              <a:gd name="connsiteX2" fmla="*/ 54091 w 443033"/>
              <a:gd name="connsiteY2" fmla="*/ 252715 h 615900"/>
              <a:gd name="connsiteX3" fmla="*/ 69545 w 443033"/>
              <a:gd name="connsiteY3" fmla="*/ 188321 h 615900"/>
              <a:gd name="connsiteX4" fmla="*/ 92727 w 443033"/>
              <a:gd name="connsiteY4" fmla="*/ 131654 h 615900"/>
              <a:gd name="connsiteX5" fmla="*/ 103031 w 443033"/>
              <a:gd name="connsiteY5" fmla="*/ 116199 h 615900"/>
              <a:gd name="connsiteX6" fmla="*/ 115909 w 443033"/>
              <a:gd name="connsiteY6" fmla="*/ 85290 h 615900"/>
              <a:gd name="connsiteX7" fmla="*/ 131364 w 443033"/>
              <a:gd name="connsiteY7" fmla="*/ 62108 h 615900"/>
              <a:gd name="connsiteX8" fmla="*/ 146819 w 443033"/>
              <a:gd name="connsiteY8" fmla="*/ 49229 h 615900"/>
              <a:gd name="connsiteX9" fmla="*/ 159698 w 443033"/>
              <a:gd name="connsiteY9" fmla="*/ 38926 h 615900"/>
              <a:gd name="connsiteX10" fmla="*/ 172576 w 443033"/>
              <a:gd name="connsiteY10" fmla="*/ 33775 h 615900"/>
              <a:gd name="connsiteX11" fmla="*/ 198334 w 443033"/>
              <a:gd name="connsiteY11" fmla="*/ 23472 h 615900"/>
              <a:gd name="connsiteX12" fmla="*/ 200910 w 443033"/>
              <a:gd name="connsiteY12" fmla="*/ 13168 h 615900"/>
              <a:gd name="connsiteX13" fmla="*/ 231819 w 443033"/>
              <a:gd name="connsiteY13" fmla="*/ 5440 h 615900"/>
              <a:gd name="connsiteX14" fmla="*/ 260152 w 443033"/>
              <a:gd name="connsiteY14" fmla="*/ 2864 h 615900"/>
              <a:gd name="connsiteX15" fmla="*/ 309092 w 443033"/>
              <a:gd name="connsiteY15" fmla="*/ 5441 h 615900"/>
              <a:gd name="connsiteX16" fmla="*/ 265304 w 443033"/>
              <a:gd name="connsiteY16" fmla="*/ 290 h 615900"/>
              <a:gd name="connsiteX17" fmla="*/ 334850 w 443033"/>
              <a:gd name="connsiteY17" fmla="*/ 15744 h 615900"/>
              <a:gd name="connsiteX18" fmla="*/ 355456 w 443033"/>
              <a:gd name="connsiteY18" fmla="*/ 38926 h 615900"/>
              <a:gd name="connsiteX19" fmla="*/ 368335 w 443033"/>
              <a:gd name="connsiteY19" fmla="*/ 56957 h 615900"/>
              <a:gd name="connsiteX20" fmla="*/ 383790 w 443033"/>
              <a:gd name="connsiteY20" fmla="*/ 77563 h 615900"/>
              <a:gd name="connsiteX21" fmla="*/ 388942 w 443033"/>
              <a:gd name="connsiteY21" fmla="*/ 103321 h 615900"/>
              <a:gd name="connsiteX22" fmla="*/ 391517 w 443033"/>
              <a:gd name="connsiteY22" fmla="*/ 123927 h 615900"/>
              <a:gd name="connsiteX23" fmla="*/ 401820 w 443033"/>
              <a:gd name="connsiteY23" fmla="*/ 149685 h 615900"/>
              <a:gd name="connsiteX24" fmla="*/ 406972 w 443033"/>
              <a:gd name="connsiteY24" fmla="*/ 193473 h 615900"/>
              <a:gd name="connsiteX25" fmla="*/ 409548 w 443033"/>
              <a:gd name="connsiteY25" fmla="*/ 219229 h 615900"/>
              <a:gd name="connsiteX26" fmla="*/ 414700 w 443033"/>
              <a:gd name="connsiteY26" fmla="*/ 278473 h 615900"/>
              <a:gd name="connsiteX27" fmla="*/ 427578 w 443033"/>
              <a:gd name="connsiteY27" fmla="*/ 420141 h 615900"/>
              <a:gd name="connsiteX28" fmla="*/ 430154 w 443033"/>
              <a:gd name="connsiteY28" fmla="*/ 474233 h 615900"/>
              <a:gd name="connsiteX29" fmla="*/ 425002 w 443033"/>
              <a:gd name="connsiteY29" fmla="*/ 463929 h 615900"/>
              <a:gd name="connsiteX30" fmla="*/ 443033 w 443033"/>
              <a:gd name="connsiteY30" fmla="*/ 615900 h 615900"/>
              <a:gd name="connsiteX31" fmla="*/ 422427 w 443033"/>
              <a:gd name="connsiteY31" fmla="*/ 582415 h 615900"/>
              <a:gd name="connsiteX32" fmla="*/ 396669 w 443033"/>
              <a:gd name="connsiteY32" fmla="*/ 533475 h 615900"/>
              <a:gd name="connsiteX33" fmla="*/ 388942 w 443033"/>
              <a:gd name="connsiteY33" fmla="*/ 505141 h 615900"/>
              <a:gd name="connsiteX34" fmla="*/ 373487 w 443033"/>
              <a:gd name="connsiteY34" fmla="*/ 471656 h 615900"/>
              <a:gd name="connsiteX35" fmla="*/ 350305 w 443033"/>
              <a:gd name="connsiteY35" fmla="*/ 440747 h 615900"/>
              <a:gd name="connsiteX36" fmla="*/ 324547 w 443033"/>
              <a:gd name="connsiteY36" fmla="*/ 420141 h 615900"/>
              <a:gd name="connsiteX37" fmla="*/ 252425 w 443033"/>
              <a:gd name="connsiteY37" fmla="*/ 391807 h 615900"/>
              <a:gd name="connsiteX38" fmla="*/ 208637 w 443033"/>
              <a:gd name="connsiteY38" fmla="*/ 386656 h 615900"/>
              <a:gd name="connsiteX39" fmla="*/ 193183 w 443033"/>
              <a:gd name="connsiteY39" fmla="*/ 381504 h 615900"/>
              <a:gd name="connsiteX40" fmla="*/ 139091 w 443033"/>
              <a:gd name="connsiteY40" fmla="*/ 378928 h 615900"/>
              <a:gd name="connsiteX41" fmla="*/ 105606 w 443033"/>
              <a:gd name="connsiteY41" fmla="*/ 396959 h 615900"/>
              <a:gd name="connsiteX42" fmla="*/ 85000 w 443033"/>
              <a:gd name="connsiteY42" fmla="*/ 409838 h 615900"/>
              <a:gd name="connsiteX43" fmla="*/ 56667 w 443033"/>
              <a:gd name="connsiteY43" fmla="*/ 430444 h 615900"/>
              <a:gd name="connsiteX44" fmla="*/ 33485 w 443033"/>
              <a:gd name="connsiteY44" fmla="*/ 438171 h 615900"/>
              <a:gd name="connsiteX45" fmla="*/ 0 w 443033"/>
              <a:gd name="connsiteY45" fmla="*/ 476808 h 615900"/>
              <a:gd name="connsiteX0" fmla="*/ 0 w 443033"/>
              <a:gd name="connsiteY0" fmla="*/ 476650 h 615742"/>
              <a:gd name="connsiteX1" fmla="*/ 25757 w 443033"/>
              <a:gd name="connsiteY1" fmla="*/ 381346 h 615742"/>
              <a:gd name="connsiteX2" fmla="*/ 54091 w 443033"/>
              <a:gd name="connsiteY2" fmla="*/ 252557 h 615742"/>
              <a:gd name="connsiteX3" fmla="*/ 69545 w 443033"/>
              <a:gd name="connsiteY3" fmla="*/ 188163 h 615742"/>
              <a:gd name="connsiteX4" fmla="*/ 92727 w 443033"/>
              <a:gd name="connsiteY4" fmla="*/ 131496 h 615742"/>
              <a:gd name="connsiteX5" fmla="*/ 103031 w 443033"/>
              <a:gd name="connsiteY5" fmla="*/ 116041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0910 w 443033"/>
              <a:gd name="connsiteY12" fmla="*/ 13010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4850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14700 w 443033"/>
              <a:gd name="connsiteY26" fmla="*/ 278315 h 615742"/>
              <a:gd name="connsiteX27" fmla="*/ 427578 w 443033"/>
              <a:gd name="connsiteY27" fmla="*/ 419983 h 615742"/>
              <a:gd name="connsiteX28" fmla="*/ 430154 w 443033"/>
              <a:gd name="connsiteY28" fmla="*/ 474075 h 615742"/>
              <a:gd name="connsiteX29" fmla="*/ 425002 w 443033"/>
              <a:gd name="connsiteY29" fmla="*/ 463771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8942 w 443033"/>
              <a:gd name="connsiteY33" fmla="*/ 504983 h 615742"/>
              <a:gd name="connsiteX34" fmla="*/ 373487 w 443033"/>
              <a:gd name="connsiteY34" fmla="*/ 471498 h 615742"/>
              <a:gd name="connsiteX35" fmla="*/ 350305 w 443033"/>
              <a:gd name="connsiteY35" fmla="*/ 440589 h 615742"/>
              <a:gd name="connsiteX36" fmla="*/ 324547 w 443033"/>
              <a:gd name="connsiteY36" fmla="*/ 419983 h 615742"/>
              <a:gd name="connsiteX37" fmla="*/ 252425 w 443033"/>
              <a:gd name="connsiteY37" fmla="*/ 391649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9091 w 443033"/>
              <a:gd name="connsiteY40" fmla="*/ 378770 h 615742"/>
              <a:gd name="connsiteX41" fmla="*/ 105606 w 443033"/>
              <a:gd name="connsiteY41" fmla="*/ 396801 h 615742"/>
              <a:gd name="connsiteX42" fmla="*/ 85000 w 443033"/>
              <a:gd name="connsiteY42" fmla="*/ 409680 h 615742"/>
              <a:gd name="connsiteX43" fmla="*/ 56667 w 443033"/>
              <a:gd name="connsiteY43" fmla="*/ 430286 h 615742"/>
              <a:gd name="connsiteX44" fmla="*/ 33485 w 443033"/>
              <a:gd name="connsiteY44" fmla="*/ 438013 h 615742"/>
              <a:gd name="connsiteX45" fmla="*/ 0 w 443033"/>
              <a:gd name="connsiteY45" fmla="*/ 476650 h 615742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69545 w 443033"/>
              <a:gd name="connsiteY3" fmla="*/ 188707 h 616286"/>
              <a:gd name="connsiteX4" fmla="*/ 92727 w 443033"/>
              <a:gd name="connsiteY4" fmla="*/ 132040 h 616286"/>
              <a:gd name="connsiteX5" fmla="*/ 103031 w 443033"/>
              <a:gd name="connsiteY5" fmla="*/ 116585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69545 w 443033"/>
              <a:gd name="connsiteY3" fmla="*/ 188707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23182 w 443033"/>
              <a:gd name="connsiteY44" fmla="*/ 446284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1516 w 443033"/>
              <a:gd name="connsiteY43" fmla="*/ 417951 h 616286"/>
              <a:gd name="connsiteX44" fmla="*/ 23182 w 443033"/>
              <a:gd name="connsiteY44" fmla="*/ 446284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1516 w 443033"/>
              <a:gd name="connsiteY43" fmla="*/ 417951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2426 w 443033"/>
              <a:gd name="connsiteY29" fmla="*/ 479769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30154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30154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9769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0910 w 443033"/>
              <a:gd name="connsiteY12" fmla="*/ 13010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13789 w 443033"/>
              <a:gd name="connsiteY12" fmla="*/ 10434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75152 w 443033"/>
              <a:gd name="connsiteY11" fmla="*/ 20738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75152 w 443033"/>
              <a:gd name="connsiteY11" fmla="*/ 20738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82879 w 443033"/>
              <a:gd name="connsiteY11" fmla="*/ 15586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82879 w 443033"/>
              <a:gd name="connsiteY11" fmla="*/ 15586 h 615742"/>
              <a:gd name="connsiteX12" fmla="*/ 208638 w 443033"/>
              <a:gd name="connsiteY12" fmla="*/ 5282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32275 w 443033"/>
              <a:gd name="connsiteY17" fmla="*/ 12929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09548 w 443033"/>
              <a:gd name="connsiteY25" fmla="*/ 216414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09548 w 443033"/>
              <a:gd name="connsiteY25" fmla="*/ 216414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9054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63600 w 443033"/>
              <a:gd name="connsiteY9" fmla="*/ 28826 h 613085"/>
              <a:gd name="connsiteX10" fmla="*/ 179054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4339 h 613431"/>
              <a:gd name="connsiteX1" fmla="*/ 30909 w 443033"/>
              <a:gd name="connsiteY1" fmla="*/ 376459 h 613431"/>
              <a:gd name="connsiteX2" fmla="*/ 61818 w 443033"/>
              <a:gd name="connsiteY2" fmla="*/ 250246 h 613431"/>
              <a:gd name="connsiteX3" fmla="*/ 77273 w 443033"/>
              <a:gd name="connsiteY3" fmla="*/ 183276 h 613431"/>
              <a:gd name="connsiteX4" fmla="*/ 92727 w 443033"/>
              <a:gd name="connsiteY4" fmla="*/ 129185 h 613431"/>
              <a:gd name="connsiteX5" fmla="*/ 100455 w 443033"/>
              <a:gd name="connsiteY5" fmla="*/ 111154 h 613431"/>
              <a:gd name="connsiteX6" fmla="*/ 115909 w 443033"/>
              <a:gd name="connsiteY6" fmla="*/ 82821 h 613431"/>
              <a:gd name="connsiteX7" fmla="*/ 131364 w 443033"/>
              <a:gd name="connsiteY7" fmla="*/ 59639 h 613431"/>
              <a:gd name="connsiteX8" fmla="*/ 146819 w 443033"/>
              <a:gd name="connsiteY8" fmla="*/ 46760 h 613431"/>
              <a:gd name="connsiteX9" fmla="*/ 163600 w 443033"/>
              <a:gd name="connsiteY9" fmla="*/ 29172 h 613431"/>
              <a:gd name="connsiteX10" fmla="*/ 179054 w 443033"/>
              <a:gd name="connsiteY10" fmla="*/ 21003 h 613431"/>
              <a:gd name="connsiteX11" fmla="*/ 182879 w 443033"/>
              <a:gd name="connsiteY11" fmla="*/ 13275 h 613431"/>
              <a:gd name="connsiteX12" fmla="*/ 208638 w 443033"/>
              <a:gd name="connsiteY12" fmla="*/ 2971 h 613431"/>
              <a:gd name="connsiteX13" fmla="*/ 228801 w 443033"/>
              <a:gd name="connsiteY13" fmla="*/ 18060 h 613431"/>
              <a:gd name="connsiteX14" fmla="*/ 260152 w 443033"/>
              <a:gd name="connsiteY14" fmla="*/ 395 h 613431"/>
              <a:gd name="connsiteX15" fmla="*/ 303940 w 443033"/>
              <a:gd name="connsiteY15" fmla="*/ 5548 h 613431"/>
              <a:gd name="connsiteX16" fmla="*/ 265304 w 443033"/>
              <a:gd name="connsiteY16" fmla="*/ 2973 h 613431"/>
              <a:gd name="connsiteX17" fmla="*/ 329699 w 443033"/>
              <a:gd name="connsiteY17" fmla="*/ 15850 h 613431"/>
              <a:gd name="connsiteX18" fmla="*/ 355456 w 443033"/>
              <a:gd name="connsiteY18" fmla="*/ 36457 h 613431"/>
              <a:gd name="connsiteX19" fmla="*/ 368335 w 443033"/>
              <a:gd name="connsiteY19" fmla="*/ 54488 h 613431"/>
              <a:gd name="connsiteX20" fmla="*/ 383790 w 443033"/>
              <a:gd name="connsiteY20" fmla="*/ 75094 h 613431"/>
              <a:gd name="connsiteX21" fmla="*/ 394093 w 443033"/>
              <a:gd name="connsiteY21" fmla="*/ 98276 h 613431"/>
              <a:gd name="connsiteX22" fmla="*/ 399245 w 443033"/>
              <a:gd name="connsiteY22" fmla="*/ 121458 h 613431"/>
              <a:gd name="connsiteX23" fmla="*/ 401820 w 443033"/>
              <a:gd name="connsiteY23" fmla="*/ 147216 h 613431"/>
              <a:gd name="connsiteX24" fmla="*/ 408663 w 443033"/>
              <a:gd name="connsiteY24" fmla="*/ 189313 h 613431"/>
              <a:gd name="connsiteX25" fmla="*/ 412124 w 443033"/>
              <a:gd name="connsiteY25" fmla="*/ 211608 h 613431"/>
              <a:gd name="connsiteX26" fmla="*/ 416391 w 443033"/>
              <a:gd name="connsiteY26" fmla="*/ 296610 h 613431"/>
              <a:gd name="connsiteX27" fmla="*/ 424118 w 443033"/>
              <a:gd name="connsiteY27" fmla="*/ 415539 h 613431"/>
              <a:gd name="connsiteX28" fmla="*/ 430154 w 443033"/>
              <a:gd name="connsiteY28" fmla="*/ 471764 h 613431"/>
              <a:gd name="connsiteX29" fmla="*/ 430153 w 443033"/>
              <a:gd name="connsiteY29" fmla="*/ 476914 h 613431"/>
              <a:gd name="connsiteX30" fmla="*/ 443033 w 443033"/>
              <a:gd name="connsiteY30" fmla="*/ 613431 h 613431"/>
              <a:gd name="connsiteX31" fmla="*/ 422427 w 443033"/>
              <a:gd name="connsiteY31" fmla="*/ 579946 h 613431"/>
              <a:gd name="connsiteX32" fmla="*/ 396669 w 443033"/>
              <a:gd name="connsiteY32" fmla="*/ 531006 h 613431"/>
              <a:gd name="connsiteX33" fmla="*/ 386367 w 443033"/>
              <a:gd name="connsiteY33" fmla="*/ 505248 h 613431"/>
              <a:gd name="connsiteX34" fmla="*/ 368336 w 443033"/>
              <a:gd name="connsiteY34" fmla="*/ 482066 h 613431"/>
              <a:gd name="connsiteX35" fmla="*/ 345153 w 443033"/>
              <a:gd name="connsiteY35" fmla="*/ 456308 h 613431"/>
              <a:gd name="connsiteX36" fmla="*/ 314244 w 443033"/>
              <a:gd name="connsiteY36" fmla="*/ 430551 h 613431"/>
              <a:gd name="connsiteX37" fmla="*/ 252425 w 443033"/>
              <a:gd name="connsiteY37" fmla="*/ 397065 h 613431"/>
              <a:gd name="connsiteX38" fmla="*/ 208637 w 443033"/>
              <a:gd name="connsiteY38" fmla="*/ 384187 h 613431"/>
              <a:gd name="connsiteX39" fmla="*/ 193183 w 443033"/>
              <a:gd name="connsiteY39" fmla="*/ 379035 h 613431"/>
              <a:gd name="connsiteX40" fmla="*/ 136515 w 443033"/>
              <a:gd name="connsiteY40" fmla="*/ 379035 h 613431"/>
              <a:gd name="connsiteX41" fmla="*/ 105606 w 443033"/>
              <a:gd name="connsiteY41" fmla="*/ 394490 h 613431"/>
              <a:gd name="connsiteX42" fmla="*/ 82424 w 443033"/>
              <a:gd name="connsiteY42" fmla="*/ 402218 h 613431"/>
              <a:gd name="connsiteX43" fmla="*/ 48940 w 443033"/>
              <a:gd name="connsiteY43" fmla="*/ 422823 h 613431"/>
              <a:gd name="connsiteX44" fmla="*/ 20606 w 443033"/>
              <a:gd name="connsiteY44" fmla="*/ 451156 h 613431"/>
              <a:gd name="connsiteX45" fmla="*/ 0 w 443033"/>
              <a:gd name="connsiteY45" fmla="*/ 474339 h 613431"/>
              <a:gd name="connsiteX0" fmla="*/ 0 w 443033"/>
              <a:gd name="connsiteY0" fmla="*/ 473988 h 613080"/>
              <a:gd name="connsiteX1" fmla="*/ 30909 w 443033"/>
              <a:gd name="connsiteY1" fmla="*/ 376108 h 613080"/>
              <a:gd name="connsiteX2" fmla="*/ 61818 w 443033"/>
              <a:gd name="connsiteY2" fmla="*/ 249895 h 613080"/>
              <a:gd name="connsiteX3" fmla="*/ 77273 w 443033"/>
              <a:gd name="connsiteY3" fmla="*/ 182925 h 613080"/>
              <a:gd name="connsiteX4" fmla="*/ 92727 w 443033"/>
              <a:gd name="connsiteY4" fmla="*/ 128834 h 613080"/>
              <a:gd name="connsiteX5" fmla="*/ 100455 w 443033"/>
              <a:gd name="connsiteY5" fmla="*/ 110803 h 613080"/>
              <a:gd name="connsiteX6" fmla="*/ 115909 w 443033"/>
              <a:gd name="connsiteY6" fmla="*/ 82470 h 613080"/>
              <a:gd name="connsiteX7" fmla="*/ 131364 w 443033"/>
              <a:gd name="connsiteY7" fmla="*/ 59288 h 613080"/>
              <a:gd name="connsiteX8" fmla="*/ 146819 w 443033"/>
              <a:gd name="connsiteY8" fmla="*/ 46409 h 613080"/>
              <a:gd name="connsiteX9" fmla="*/ 163600 w 443033"/>
              <a:gd name="connsiteY9" fmla="*/ 28821 h 613080"/>
              <a:gd name="connsiteX10" fmla="*/ 179054 w 443033"/>
              <a:gd name="connsiteY10" fmla="*/ 20652 h 613080"/>
              <a:gd name="connsiteX11" fmla="*/ 182879 w 443033"/>
              <a:gd name="connsiteY11" fmla="*/ 12924 h 613080"/>
              <a:gd name="connsiteX12" fmla="*/ 208638 w 443033"/>
              <a:gd name="connsiteY12" fmla="*/ 2620 h 613080"/>
              <a:gd name="connsiteX13" fmla="*/ 228801 w 443033"/>
              <a:gd name="connsiteY13" fmla="*/ 8656 h 613080"/>
              <a:gd name="connsiteX14" fmla="*/ 260152 w 443033"/>
              <a:gd name="connsiteY14" fmla="*/ 44 h 613080"/>
              <a:gd name="connsiteX15" fmla="*/ 303940 w 443033"/>
              <a:gd name="connsiteY15" fmla="*/ 5197 h 613080"/>
              <a:gd name="connsiteX16" fmla="*/ 265304 w 443033"/>
              <a:gd name="connsiteY16" fmla="*/ 2622 h 613080"/>
              <a:gd name="connsiteX17" fmla="*/ 329699 w 443033"/>
              <a:gd name="connsiteY17" fmla="*/ 15499 h 613080"/>
              <a:gd name="connsiteX18" fmla="*/ 355456 w 443033"/>
              <a:gd name="connsiteY18" fmla="*/ 36106 h 613080"/>
              <a:gd name="connsiteX19" fmla="*/ 368335 w 443033"/>
              <a:gd name="connsiteY19" fmla="*/ 54137 h 613080"/>
              <a:gd name="connsiteX20" fmla="*/ 383790 w 443033"/>
              <a:gd name="connsiteY20" fmla="*/ 74743 h 613080"/>
              <a:gd name="connsiteX21" fmla="*/ 394093 w 443033"/>
              <a:gd name="connsiteY21" fmla="*/ 97925 h 613080"/>
              <a:gd name="connsiteX22" fmla="*/ 399245 w 443033"/>
              <a:gd name="connsiteY22" fmla="*/ 121107 h 613080"/>
              <a:gd name="connsiteX23" fmla="*/ 401820 w 443033"/>
              <a:gd name="connsiteY23" fmla="*/ 146865 h 613080"/>
              <a:gd name="connsiteX24" fmla="*/ 408663 w 443033"/>
              <a:gd name="connsiteY24" fmla="*/ 188962 h 613080"/>
              <a:gd name="connsiteX25" fmla="*/ 412124 w 443033"/>
              <a:gd name="connsiteY25" fmla="*/ 211257 h 613080"/>
              <a:gd name="connsiteX26" fmla="*/ 416391 w 443033"/>
              <a:gd name="connsiteY26" fmla="*/ 296259 h 613080"/>
              <a:gd name="connsiteX27" fmla="*/ 424118 w 443033"/>
              <a:gd name="connsiteY27" fmla="*/ 415188 h 613080"/>
              <a:gd name="connsiteX28" fmla="*/ 430154 w 443033"/>
              <a:gd name="connsiteY28" fmla="*/ 471413 h 613080"/>
              <a:gd name="connsiteX29" fmla="*/ 430153 w 443033"/>
              <a:gd name="connsiteY29" fmla="*/ 476563 h 613080"/>
              <a:gd name="connsiteX30" fmla="*/ 443033 w 443033"/>
              <a:gd name="connsiteY30" fmla="*/ 613080 h 613080"/>
              <a:gd name="connsiteX31" fmla="*/ 422427 w 443033"/>
              <a:gd name="connsiteY31" fmla="*/ 579595 h 613080"/>
              <a:gd name="connsiteX32" fmla="*/ 396669 w 443033"/>
              <a:gd name="connsiteY32" fmla="*/ 530655 h 613080"/>
              <a:gd name="connsiteX33" fmla="*/ 386367 w 443033"/>
              <a:gd name="connsiteY33" fmla="*/ 504897 h 613080"/>
              <a:gd name="connsiteX34" fmla="*/ 368336 w 443033"/>
              <a:gd name="connsiteY34" fmla="*/ 481715 h 613080"/>
              <a:gd name="connsiteX35" fmla="*/ 345153 w 443033"/>
              <a:gd name="connsiteY35" fmla="*/ 455957 h 613080"/>
              <a:gd name="connsiteX36" fmla="*/ 314244 w 443033"/>
              <a:gd name="connsiteY36" fmla="*/ 430200 h 613080"/>
              <a:gd name="connsiteX37" fmla="*/ 252425 w 443033"/>
              <a:gd name="connsiteY37" fmla="*/ 396714 h 613080"/>
              <a:gd name="connsiteX38" fmla="*/ 208637 w 443033"/>
              <a:gd name="connsiteY38" fmla="*/ 383836 h 613080"/>
              <a:gd name="connsiteX39" fmla="*/ 193183 w 443033"/>
              <a:gd name="connsiteY39" fmla="*/ 378684 h 613080"/>
              <a:gd name="connsiteX40" fmla="*/ 136515 w 443033"/>
              <a:gd name="connsiteY40" fmla="*/ 378684 h 613080"/>
              <a:gd name="connsiteX41" fmla="*/ 105606 w 443033"/>
              <a:gd name="connsiteY41" fmla="*/ 394139 h 613080"/>
              <a:gd name="connsiteX42" fmla="*/ 82424 w 443033"/>
              <a:gd name="connsiteY42" fmla="*/ 401867 h 613080"/>
              <a:gd name="connsiteX43" fmla="*/ 48940 w 443033"/>
              <a:gd name="connsiteY43" fmla="*/ 422472 h 613080"/>
              <a:gd name="connsiteX44" fmla="*/ 20606 w 443033"/>
              <a:gd name="connsiteY44" fmla="*/ 450805 h 613080"/>
              <a:gd name="connsiteX45" fmla="*/ 0 w 443033"/>
              <a:gd name="connsiteY45" fmla="*/ 473988 h 613080"/>
              <a:gd name="connsiteX0" fmla="*/ 0 w 443033"/>
              <a:gd name="connsiteY0" fmla="*/ 473996 h 613088"/>
              <a:gd name="connsiteX1" fmla="*/ 30909 w 443033"/>
              <a:gd name="connsiteY1" fmla="*/ 376116 h 613088"/>
              <a:gd name="connsiteX2" fmla="*/ 61818 w 443033"/>
              <a:gd name="connsiteY2" fmla="*/ 249903 h 613088"/>
              <a:gd name="connsiteX3" fmla="*/ 77273 w 443033"/>
              <a:gd name="connsiteY3" fmla="*/ 182933 h 613088"/>
              <a:gd name="connsiteX4" fmla="*/ 92727 w 443033"/>
              <a:gd name="connsiteY4" fmla="*/ 128842 h 613088"/>
              <a:gd name="connsiteX5" fmla="*/ 100455 w 443033"/>
              <a:gd name="connsiteY5" fmla="*/ 110811 h 613088"/>
              <a:gd name="connsiteX6" fmla="*/ 115909 w 443033"/>
              <a:gd name="connsiteY6" fmla="*/ 82478 h 613088"/>
              <a:gd name="connsiteX7" fmla="*/ 131364 w 443033"/>
              <a:gd name="connsiteY7" fmla="*/ 59296 h 613088"/>
              <a:gd name="connsiteX8" fmla="*/ 146819 w 443033"/>
              <a:gd name="connsiteY8" fmla="*/ 46417 h 613088"/>
              <a:gd name="connsiteX9" fmla="*/ 163600 w 443033"/>
              <a:gd name="connsiteY9" fmla="*/ 28829 h 613088"/>
              <a:gd name="connsiteX10" fmla="*/ 179054 w 443033"/>
              <a:gd name="connsiteY10" fmla="*/ 20660 h 613088"/>
              <a:gd name="connsiteX11" fmla="*/ 182879 w 443033"/>
              <a:gd name="connsiteY11" fmla="*/ 12932 h 613088"/>
              <a:gd name="connsiteX12" fmla="*/ 208638 w 443033"/>
              <a:gd name="connsiteY12" fmla="*/ 2628 h 613088"/>
              <a:gd name="connsiteX13" fmla="*/ 228801 w 443033"/>
              <a:gd name="connsiteY13" fmla="*/ 8664 h 613088"/>
              <a:gd name="connsiteX14" fmla="*/ 260152 w 443033"/>
              <a:gd name="connsiteY14" fmla="*/ 52 h 613088"/>
              <a:gd name="connsiteX15" fmla="*/ 303940 w 443033"/>
              <a:gd name="connsiteY15" fmla="*/ 5205 h 613088"/>
              <a:gd name="connsiteX16" fmla="*/ 268322 w 443033"/>
              <a:gd name="connsiteY16" fmla="*/ 8666 h 613088"/>
              <a:gd name="connsiteX17" fmla="*/ 329699 w 443033"/>
              <a:gd name="connsiteY17" fmla="*/ 15507 h 613088"/>
              <a:gd name="connsiteX18" fmla="*/ 355456 w 443033"/>
              <a:gd name="connsiteY18" fmla="*/ 36114 h 613088"/>
              <a:gd name="connsiteX19" fmla="*/ 368335 w 443033"/>
              <a:gd name="connsiteY19" fmla="*/ 54145 h 613088"/>
              <a:gd name="connsiteX20" fmla="*/ 383790 w 443033"/>
              <a:gd name="connsiteY20" fmla="*/ 74751 h 613088"/>
              <a:gd name="connsiteX21" fmla="*/ 394093 w 443033"/>
              <a:gd name="connsiteY21" fmla="*/ 97933 h 613088"/>
              <a:gd name="connsiteX22" fmla="*/ 399245 w 443033"/>
              <a:gd name="connsiteY22" fmla="*/ 121115 h 613088"/>
              <a:gd name="connsiteX23" fmla="*/ 401820 w 443033"/>
              <a:gd name="connsiteY23" fmla="*/ 146873 h 613088"/>
              <a:gd name="connsiteX24" fmla="*/ 408663 w 443033"/>
              <a:gd name="connsiteY24" fmla="*/ 188970 h 613088"/>
              <a:gd name="connsiteX25" fmla="*/ 412124 w 443033"/>
              <a:gd name="connsiteY25" fmla="*/ 211265 h 613088"/>
              <a:gd name="connsiteX26" fmla="*/ 416391 w 443033"/>
              <a:gd name="connsiteY26" fmla="*/ 296267 h 613088"/>
              <a:gd name="connsiteX27" fmla="*/ 424118 w 443033"/>
              <a:gd name="connsiteY27" fmla="*/ 415196 h 613088"/>
              <a:gd name="connsiteX28" fmla="*/ 430154 w 443033"/>
              <a:gd name="connsiteY28" fmla="*/ 471421 h 613088"/>
              <a:gd name="connsiteX29" fmla="*/ 430153 w 443033"/>
              <a:gd name="connsiteY29" fmla="*/ 476571 h 613088"/>
              <a:gd name="connsiteX30" fmla="*/ 443033 w 443033"/>
              <a:gd name="connsiteY30" fmla="*/ 613088 h 613088"/>
              <a:gd name="connsiteX31" fmla="*/ 422427 w 443033"/>
              <a:gd name="connsiteY31" fmla="*/ 579603 h 613088"/>
              <a:gd name="connsiteX32" fmla="*/ 396669 w 443033"/>
              <a:gd name="connsiteY32" fmla="*/ 530663 h 613088"/>
              <a:gd name="connsiteX33" fmla="*/ 386367 w 443033"/>
              <a:gd name="connsiteY33" fmla="*/ 504905 h 613088"/>
              <a:gd name="connsiteX34" fmla="*/ 368336 w 443033"/>
              <a:gd name="connsiteY34" fmla="*/ 481723 h 613088"/>
              <a:gd name="connsiteX35" fmla="*/ 345153 w 443033"/>
              <a:gd name="connsiteY35" fmla="*/ 455965 h 613088"/>
              <a:gd name="connsiteX36" fmla="*/ 314244 w 443033"/>
              <a:gd name="connsiteY36" fmla="*/ 430208 h 613088"/>
              <a:gd name="connsiteX37" fmla="*/ 252425 w 443033"/>
              <a:gd name="connsiteY37" fmla="*/ 396722 h 613088"/>
              <a:gd name="connsiteX38" fmla="*/ 208637 w 443033"/>
              <a:gd name="connsiteY38" fmla="*/ 383844 h 613088"/>
              <a:gd name="connsiteX39" fmla="*/ 193183 w 443033"/>
              <a:gd name="connsiteY39" fmla="*/ 378692 h 613088"/>
              <a:gd name="connsiteX40" fmla="*/ 136515 w 443033"/>
              <a:gd name="connsiteY40" fmla="*/ 378692 h 613088"/>
              <a:gd name="connsiteX41" fmla="*/ 105606 w 443033"/>
              <a:gd name="connsiteY41" fmla="*/ 394147 h 613088"/>
              <a:gd name="connsiteX42" fmla="*/ 82424 w 443033"/>
              <a:gd name="connsiteY42" fmla="*/ 401875 h 613088"/>
              <a:gd name="connsiteX43" fmla="*/ 48940 w 443033"/>
              <a:gd name="connsiteY43" fmla="*/ 422480 h 613088"/>
              <a:gd name="connsiteX44" fmla="*/ 20606 w 443033"/>
              <a:gd name="connsiteY44" fmla="*/ 450813 h 613088"/>
              <a:gd name="connsiteX45" fmla="*/ 0 w 443033"/>
              <a:gd name="connsiteY45" fmla="*/ 473996 h 613088"/>
              <a:gd name="connsiteX0" fmla="*/ 0 w 443033"/>
              <a:gd name="connsiteY0" fmla="*/ 473996 h 613088"/>
              <a:gd name="connsiteX1" fmla="*/ 30909 w 443033"/>
              <a:gd name="connsiteY1" fmla="*/ 376116 h 613088"/>
              <a:gd name="connsiteX2" fmla="*/ 61818 w 443033"/>
              <a:gd name="connsiteY2" fmla="*/ 249903 h 613088"/>
              <a:gd name="connsiteX3" fmla="*/ 77273 w 443033"/>
              <a:gd name="connsiteY3" fmla="*/ 182933 h 613088"/>
              <a:gd name="connsiteX4" fmla="*/ 92727 w 443033"/>
              <a:gd name="connsiteY4" fmla="*/ 128842 h 613088"/>
              <a:gd name="connsiteX5" fmla="*/ 100455 w 443033"/>
              <a:gd name="connsiteY5" fmla="*/ 110811 h 613088"/>
              <a:gd name="connsiteX6" fmla="*/ 115909 w 443033"/>
              <a:gd name="connsiteY6" fmla="*/ 82478 h 613088"/>
              <a:gd name="connsiteX7" fmla="*/ 131364 w 443033"/>
              <a:gd name="connsiteY7" fmla="*/ 59296 h 613088"/>
              <a:gd name="connsiteX8" fmla="*/ 146819 w 443033"/>
              <a:gd name="connsiteY8" fmla="*/ 46417 h 613088"/>
              <a:gd name="connsiteX9" fmla="*/ 163600 w 443033"/>
              <a:gd name="connsiteY9" fmla="*/ 28829 h 613088"/>
              <a:gd name="connsiteX10" fmla="*/ 179054 w 443033"/>
              <a:gd name="connsiteY10" fmla="*/ 20660 h 613088"/>
              <a:gd name="connsiteX11" fmla="*/ 182879 w 443033"/>
              <a:gd name="connsiteY11" fmla="*/ 12932 h 613088"/>
              <a:gd name="connsiteX12" fmla="*/ 199585 w 443033"/>
              <a:gd name="connsiteY12" fmla="*/ 5646 h 613088"/>
              <a:gd name="connsiteX13" fmla="*/ 228801 w 443033"/>
              <a:gd name="connsiteY13" fmla="*/ 8664 h 613088"/>
              <a:gd name="connsiteX14" fmla="*/ 260152 w 443033"/>
              <a:gd name="connsiteY14" fmla="*/ 52 h 613088"/>
              <a:gd name="connsiteX15" fmla="*/ 303940 w 443033"/>
              <a:gd name="connsiteY15" fmla="*/ 5205 h 613088"/>
              <a:gd name="connsiteX16" fmla="*/ 268322 w 443033"/>
              <a:gd name="connsiteY16" fmla="*/ 8666 h 613088"/>
              <a:gd name="connsiteX17" fmla="*/ 329699 w 443033"/>
              <a:gd name="connsiteY17" fmla="*/ 15507 h 613088"/>
              <a:gd name="connsiteX18" fmla="*/ 355456 w 443033"/>
              <a:gd name="connsiteY18" fmla="*/ 36114 h 613088"/>
              <a:gd name="connsiteX19" fmla="*/ 368335 w 443033"/>
              <a:gd name="connsiteY19" fmla="*/ 54145 h 613088"/>
              <a:gd name="connsiteX20" fmla="*/ 383790 w 443033"/>
              <a:gd name="connsiteY20" fmla="*/ 74751 h 613088"/>
              <a:gd name="connsiteX21" fmla="*/ 394093 w 443033"/>
              <a:gd name="connsiteY21" fmla="*/ 97933 h 613088"/>
              <a:gd name="connsiteX22" fmla="*/ 399245 w 443033"/>
              <a:gd name="connsiteY22" fmla="*/ 121115 h 613088"/>
              <a:gd name="connsiteX23" fmla="*/ 401820 w 443033"/>
              <a:gd name="connsiteY23" fmla="*/ 146873 h 613088"/>
              <a:gd name="connsiteX24" fmla="*/ 408663 w 443033"/>
              <a:gd name="connsiteY24" fmla="*/ 188970 h 613088"/>
              <a:gd name="connsiteX25" fmla="*/ 412124 w 443033"/>
              <a:gd name="connsiteY25" fmla="*/ 211265 h 613088"/>
              <a:gd name="connsiteX26" fmla="*/ 416391 w 443033"/>
              <a:gd name="connsiteY26" fmla="*/ 296267 h 613088"/>
              <a:gd name="connsiteX27" fmla="*/ 424118 w 443033"/>
              <a:gd name="connsiteY27" fmla="*/ 415196 h 613088"/>
              <a:gd name="connsiteX28" fmla="*/ 430154 w 443033"/>
              <a:gd name="connsiteY28" fmla="*/ 471421 h 613088"/>
              <a:gd name="connsiteX29" fmla="*/ 430153 w 443033"/>
              <a:gd name="connsiteY29" fmla="*/ 476571 h 613088"/>
              <a:gd name="connsiteX30" fmla="*/ 443033 w 443033"/>
              <a:gd name="connsiteY30" fmla="*/ 613088 h 613088"/>
              <a:gd name="connsiteX31" fmla="*/ 422427 w 443033"/>
              <a:gd name="connsiteY31" fmla="*/ 579603 h 613088"/>
              <a:gd name="connsiteX32" fmla="*/ 396669 w 443033"/>
              <a:gd name="connsiteY32" fmla="*/ 530663 h 613088"/>
              <a:gd name="connsiteX33" fmla="*/ 386367 w 443033"/>
              <a:gd name="connsiteY33" fmla="*/ 504905 h 613088"/>
              <a:gd name="connsiteX34" fmla="*/ 368336 w 443033"/>
              <a:gd name="connsiteY34" fmla="*/ 481723 h 613088"/>
              <a:gd name="connsiteX35" fmla="*/ 345153 w 443033"/>
              <a:gd name="connsiteY35" fmla="*/ 455965 h 613088"/>
              <a:gd name="connsiteX36" fmla="*/ 314244 w 443033"/>
              <a:gd name="connsiteY36" fmla="*/ 430208 h 613088"/>
              <a:gd name="connsiteX37" fmla="*/ 252425 w 443033"/>
              <a:gd name="connsiteY37" fmla="*/ 396722 h 613088"/>
              <a:gd name="connsiteX38" fmla="*/ 208637 w 443033"/>
              <a:gd name="connsiteY38" fmla="*/ 383844 h 613088"/>
              <a:gd name="connsiteX39" fmla="*/ 193183 w 443033"/>
              <a:gd name="connsiteY39" fmla="*/ 378692 h 613088"/>
              <a:gd name="connsiteX40" fmla="*/ 136515 w 443033"/>
              <a:gd name="connsiteY40" fmla="*/ 378692 h 613088"/>
              <a:gd name="connsiteX41" fmla="*/ 105606 w 443033"/>
              <a:gd name="connsiteY41" fmla="*/ 394147 h 613088"/>
              <a:gd name="connsiteX42" fmla="*/ 82424 w 443033"/>
              <a:gd name="connsiteY42" fmla="*/ 401875 h 613088"/>
              <a:gd name="connsiteX43" fmla="*/ 48940 w 443033"/>
              <a:gd name="connsiteY43" fmla="*/ 422480 h 613088"/>
              <a:gd name="connsiteX44" fmla="*/ 20606 w 443033"/>
              <a:gd name="connsiteY44" fmla="*/ 450813 h 613088"/>
              <a:gd name="connsiteX45" fmla="*/ 0 w 443033"/>
              <a:gd name="connsiteY45" fmla="*/ 473996 h 613088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68322 w 443033"/>
              <a:gd name="connsiteY16" fmla="*/ 9571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9385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402705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8462 w 443033"/>
              <a:gd name="connsiteY31" fmla="*/ 568437 h 613993"/>
              <a:gd name="connsiteX32" fmla="*/ 402705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3033" h="613993">
                <a:moveTo>
                  <a:pt x="0" y="474901"/>
                </a:moveTo>
                <a:lnTo>
                  <a:pt x="30909" y="377021"/>
                </a:lnTo>
                <a:lnTo>
                  <a:pt x="61818" y="250808"/>
                </a:lnTo>
                <a:lnTo>
                  <a:pt x="77273" y="183838"/>
                </a:lnTo>
                <a:lnTo>
                  <a:pt x="92727" y="129747"/>
                </a:lnTo>
                <a:lnTo>
                  <a:pt x="100455" y="111716"/>
                </a:lnTo>
                <a:lnTo>
                  <a:pt x="115909" y="83383"/>
                </a:lnTo>
                <a:lnTo>
                  <a:pt x="131364" y="60201"/>
                </a:lnTo>
                <a:lnTo>
                  <a:pt x="146819" y="47322"/>
                </a:lnTo>
                <a:lnTo>
                  <a:pt x="163600" y="29734"/>
                </a:lnTo>
                <a:cubicBezTo>
                  <a:pt x="167893" y="28017"/>
                  <a:pt x="175841" y="24214"/>
                  <a:pt x="179054" y="21565"/>
                </a:cubicBezTo>
                <a:cubicBezTo>
                  <a:pt x="182267" y="18916"/>
                  <a:pt x="182020" y="18130"/>
                  <a:pt x="182879" y="13837"/>
                </a:cubicBezTo>
                <a:lnTo>
                  <a:pt x="199585" y="6551"/>
                </a:lnTo>
                <a:cubicBezTo>
                  <a:pt x="206454" y="6551"/>
                  <a:pt x="224743" y="1448"/>
                  <a:pt x="234837" y="516"/>
                </a:cubicBezTo>
                <a:cubicBezTo>
                  <a:pt x="244931" y="-416"/>
                  <a:pt x="248635" y="25"/>
                  <a:pt x="260152" y="957"/>
                </a:cubicBezTo>
                <a:cubicBezTo>
                  <a:pt x="271669" y="1889"/>
                  <a:pt x="301069" y="6183"/>
                  <a:pt x="303940" y="6110"/>
                </a:cubicBezTo>
                <a:cubicBezTo>
                  <a:pt x="306811" y="6037"/>
                  <a:pt x="273083" y="-1200"/>
                  <a:pt x="277376" y="517"/>
                </a:cubicBezTo>
                <a:cubicBezTo>
                  <a:pt x="281669" y="2234"/>
                  <a:pt x="306517" y="11261"/>
                  <a:pt x="329699" y="16412"/>
                </a:cubicBezTo>
                <a:lnTo>
                  <a:pt x="355456" y="37019"/>
                </a:lnTo>
                <a:lnTo>
                  <a:pt x="368335" y="55050"/>
                </a:lnTo>
                <a:lnTo>
                  <a:pt x="383790" y="75656"/>
                </a:lnTo>
                <a:lnTo>
                  <a:pt x="394093" y="98838"/>
                </a:lnTo>
                <a:lnTo>
                  <a:pt x="399245" y="122020"/>
                </a:lnTo>
                <a:lnTo>
                  <a:pt x="401820" y="147778"/>
                </a:lnTo>
                <a:lnTo>
                  <a:pt x="408663" y="189875"/>
                </a:lnTo>
                <a:lnTo>
                  <a:pt x="412124" y="212170"/>
                </a:lnTo>
                <a:lnTo>
                  <a:pt x="416391" y="297172"/>
                </a:lnTo>
                <a:lnTo>
                  <a:pt x="424118" y="416101"/>
                </a:lnTo>
                <a:cubicBezTo>
                  <a:pt x="425835" y="423828"/>
                  <a:pt x="429148" y="462097"/>
                  <a:pt x="430154" y="472326"/>
                </a:cubicBezTo>
                <a:cubicBezTo>
                  <a:pt x="431160" y="482555"/>
                  <a:pt x="430153" y="471285"/>
                  <a:pt x="430153" y="477476"/>
                </a:cubicBezTo>
                <a:lnTo>
                  <a:pt x="443033" y="613993"/>
                </a:lnTo>
                <a:lnTo>
                  <a:pt x="428462" y="568437"/>
                </a:lnTo>
                <a:lnTo>
                  <a:pt x="402705" y="531568"/>
                </a:lnTo>
                <a:lnTo>
                  <a:pt x="386367" y="505810"/>
                </a:lnTo>
                <a:lnTo>
                  <a:pt x="368336" y="482628"/>
                </a:lnTo>
                <a:lnTo>
                  <a:pt x="345153" y="456870"/>
                </a:lnTo>
                <a:lnTo>
                  <a:pt x="314244" y="431113"/>
                </a:lnTo>
                <a:lnTo>
                  <a:pt x="252425" y="397627"/>
                </a:lnTo>
                <a:lnTo>
                  <a:pt x="208637" y="384749"/>
                </a:lnTo>
                <a:lnTo>
                  <a:pt x="193183" y="379597"/>
                </a:lnTo>
                <a:lnTo>
                  <a:pt x="136515" y="379597"/>
                </a:lnTo>
                <a:lnTo>
                  <a:pt x="105606" y="395052"/>
                </a:lnTo>
                <a:lnTo>
                  <a:pt x="82424" y="402780"/>
                </a:lnTo>
                <a:lnTo>
                  <a:pt x="48940" y="423385"/>
                </a:lnTo>
                <a:lnTo>
                  <a:pt x="20606" y="451718"/>
                </a:lnTo>
                <a:lnTo>
                  <a:pt x="0" y="4749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F3D5FD78-F5BA-4A14-8269-B78A072102AF}"/>
              </a:ext>
            </a:extLst>
          </p:cNvPr>
          <p:cNvSpPr/>
          <p:nvPr/>
        </p:nvSpPr>
        <p:spPr>
          <a:xfrm>
            <a:off x="746832" y="3381499"/>
            <a:ext cx="730537" cy="1124942"/>
          </a:xfrm>
          <a:custGeom>
            <a:avLst/>
            <a:gdLst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8531 w 739366"/>
              <a:gd name="connsiteY16" fmla="*/ 15090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08229 w 739366"/>
              <a:gd name="connsiteY23" fmla="*/ 96570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08229 w 739366"/>
              <a:gd name="connsiteY23" fmla="*/ 96570 h 1128666"/>
              <a:gd name="connsiteX24" fmla="*/ 168998 w 739366"/>
              <a:gd name="connsiteY24" fmla="*/ 129767 h 1128666"/>
              <a:gd name="connsiteX25" fmla="*/ 181069 w 739366"/>
              <a:gd name="connsiteY25" fmla="*/ 132784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23318 w 739366"/>
              <a:gd name="connsiteY23" fmla="*/ 108641 h 1128666"/>
              <a:gd name="connsiteX24" fmla="*/ 168998 w 739366"/>
              <a:gd name="connsiteY24" fmla="*/ 129767 h 1128666"/>
              <a:gd name="connsiteX25" fmla="*/ 181069 w 739366"/>
              <a:gd name="connsiteY25" fmla="*/ 132784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23318 w 739366"/>
              <a:gd name="connsiteY23" fmla="*/ 108641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108641 w 739366"/>
              <a:gd name="connsiteY47" fmla="*/ 884223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90535 w 739366"/>
              <a:gd name="connsiteY46" fmla="*/ 857062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105624 w 739366"/>
              <a:gd name="connsiteY46" fmla="*/ 848008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9232 w 739366"/>
              <a:gd name="connsiteY43" fmla="*/ 775580 h 1128666"/>
              <a:gd name="connsiteX44" fmla="*/ 57338 w 739366"/>
              <a:gd name="connsiteY44" fmla="*/ 817830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68997 w 739366"/>
              <a:gd name="connsiteY25" fmla="*/ 144856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6858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41014 w 739366"/>
              <a:gd name="connsiteY54" fmla="*/ 1086416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15089 w 739366"/>
              <a:gd name="connsiteY41" fmla="*/ 666939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41014 w 739366"/>
              <a:gd name="connsiteY54" fmla="*/ 1086416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15089 w 736348"/>
              <a:gd name="connsiteY42" fmla="*/ 721260 h 1128666"/>
              <a:gd name="connsiteX43" fmla="*/ 36214 w 736348"/>
              <a:gd name="connsiteY43" fmla="*/ 775580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36214 w 736348"/>
              <a:gd name="connsiteY43" fmla="*/ 775580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62962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62962 w 736348"/>
              <a:gd name="connsiteY78" fmla="*/ 543208 h 1128666"/>
              <a:gd name="connsiteX79" fmla="*/ 153909 w 736348"/>
              <a:gd name="connsiteY79" fmla="*/ 497941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30178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57338 w 736348"/>
              <a:gd name="connsiteY30" fmla="*/ 298765 h 1128666"/>
              <a:gd name="connsiteX31" fmla="*/ 33196 w 736348"/>
              <a:gd name="connsiteY31" fmla="*/ 331962 h 1128666"/>
              <a:gd name="connsiteX32" fmla="*/ 30178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57338 w 736348"/>
              <a:gd name="connsiteY30" fmla="*/ 298765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65568 w 736348"/>
              <a:gd name="connsiteY72" fmla="*/ 805759 h 1128666"/>
              <a:gd name="connsiteX73" fmla="*/ 262550 w 736348"/>
              <a:gd name="connsiteY73" fmla="*/ 760492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603564 w 736348"/>
              <a:gd name="connsiteY92" fmla="*/ 235391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30724 w 736348"/>
              <a:gd name="connsiteY93" fmla="*/ 244444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30724 w 736348"/>
              <a:gd name="connsiteY93" fmla="*/ 244444 h 1128666"/>
              <a:gd name="connsiteX94" fmla="*/ 648832 w 736348"/>
              <a:gd name="connsiteY94" fmla="*/ 25651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8832 w 736348"/>
              <a:gd name="connsiteY94" fmla="*/ 25651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36761 w 736348"/>
              <a:gd name="connsiteY94" fmla="*/ 277640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4154 w 736348"/>
              <a:gd name="connsiteY90" fmla="*/ 205213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24142 w 736348"/>
              <a:gd name="connsiteY32" fmla="*/ 383264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24142 w 736348"/>
              <a:gd name="connsiteY32" fmla="*/ 383264 h 1128666"/>
              <a:gd name="connsiteX33" fmla="*/ 9053 w 736348"/>
              <a:gd name="connsiteY33" fmla="*/ 404389 h 1128666"/>
              <a:gd name="connsiteX34" fmla="*/ 6035 w 736348"/>
              <a:gd name="connsiteY34" fmla="*/ 431549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3687 w 737018"/>
              <a:gd name="connsiteY35" fmla="*/ 458709 h 1128666"/>
              <a:gd name="connsiteX36" fmla="*/ 9723 w 737018"/>
              <a:gd name="connsiteY36" fmla="*/ 497941 h 1128666"/>
              <a:gd name="connsiteX37" fmla="*/ 670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3687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82150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6884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42919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61025 w 737018"/>
              <a:gd name="connsiteY30" fmla="*/ 292729 h 1128666"/>
              <a:gd name="connsiteX31" fmla="*/ 42919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2550 w 736348"/>
              <a:gd name="connsiteY21" fmla="*/ 69410 h 1128666"/>
              <a:gd name="connsiteX22" fmla="*/ 238408 w 736348"/>
              <a:gd name="connsiteY22" fmla="*/ 84500 h 1128666"/>
              <a:gd name="connsiteX23" fmla="*/ 214264 w 736348"/>
              <a:gd name="connsiteY23" fmla="*/ 114677 h 1128666"/>
              <a:gd name="connsiteX24" fmla="*/ 184086 w 736348"/>
              <a:gd name="connsiteY24" fmla="*/ 138820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102606 w 736348"/>
              <a:gd name="connsiteY28" fmla="*/ 238409 h 1128666"/>
              <a:gd name="connsiteX29" fmla="*/ 81480 w 736348"/>
              <a:gd name="connsiteY29" fmla="*/ 256516 h 1128666"/>
              <a:gd name="connsiteX30" fmla="*/ 60355 w 736348"/>
              <a:gd name="connsiteY30" fmla="*/ 292729 h 1128666"/>
              <a:gd name="connsiteX31" fmla="*/ 42249 w 736348"/>
              <a:gd name="connsiteY31" fmla="*/ 337998 h 1128666"/>
              <a:gd name="connsiteX32" fmla="*/ 24142 w 736348"/>
              <a:gd name="connsiteY32" fmla="*/ 383264 h 1128666"/>
              <a:gd name="connsiteX33" fmla="*/ 24142 w 736348"/>
              <a:gd name="connsiteY33" fmla="*/ 392318 h 1128666"/>
              <a:gd name="connsiteX34" fmla="*/ 21124 w 736348"/>
              <a:gd name="connsiteY34" fmla="*/ 425513 h 1128666"/>
              <a:gd name="connsiteX35" fmla="*/ 15089 w 736348"/>
              <a:gd name="connsiteY35" fmla="*/ 458709 h 1128666"/>
              <a:gd name="connsiteX36" fmla="*/ 9053 w 736348"/>
              <a:gd name="connsiteY36" fmla="*/ 497941 h 1128666"/>
              <a:gd name="connsiteX37" fmla="*/ 9053 w 736348"/>
              <a:gd name="connsiteY37" fmla="*/ 546226 h 1128666"/>
              <a:gd name="connsiteX38" fmla="*/ 6035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224 w 730537"/>
              <a:gd name="connsiteY40" fmla="*/ 627707 h 1128666"/>
              <a:gd name="connsiteX41" fmla="*/ 6260 w 730537"/>
              <a:gd name="connsiteY41" fmla="*/ 666939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224 w 730537"/>
              <a:gd name="connsiteY40" fmla="*/ 627707 h 1128666"/>
              <a:gd name="connsiteX41" fmla="*/ 24367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24367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8688 w 730537"/>
              <a:gd name="connsiteY45" fmla="*/ 823865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69634 w 730537"/>
              <a:gd name="connsiteY45" fmla="*/ 814812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14901 w 730537"/>
              <a:gd name="connsiteY47" fmla="*/ 878188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0525 w 730537"/>
              <a:gd name="connsiteY51" fmla="*/ 1004935 h 1128666"/>
              <a:gd name="connsiteX52" fmla="*/ 256740 w 730537"/>
              <a:gd name="connsiteY52" fmla="*/ 1017007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17007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23042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23042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16595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9299 w 730537"/>
              <a:gd name="connsiteY53" fmla="*/ 1046076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9299 w 730537"/>
              <a:gd name="connsiteY53" fmla="*/ 1046076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24218 w 730537"/>
              <a:gd name="connsiteY58" fmla="*/ 1119141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93366 w 730537"/>
              <a:gd name="connsiteY75" fmla="*/ 697117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63187 w 730537"/>
              <a:gd name="connsiteY81" fmla="*/ 386280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63187 w 730537"/>
              <a:gd name="connsiteY81" fmla="*/ 386280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47296 w 730537"/>
              <a:gd name="connsiteY26" fmla="*/ 184559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8420 w 730537"/>
              <a:gd name="connsiteY25" fmla="*/ 155654 h 1119708"/>
              <a:gd name="connsiteX26" fmla="*/ 147296 w 730537"/>
              <a:gd name="connsiteY26" fmla="*/ 184559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8420 w 730537"/>
              <a:gd name="connsiteY25" fmla="*/ 155654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8424 w 730537"/>
              <a:gd name="connsiteY81" fmla="*/ 400567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48570 w 730537"/>
              <a:gd name="connsiteY80" fmla="*/ 439329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48570 w 730537"/>
              <a:gd name="connsiteY80" fmla="*/ 439329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89584 w 730537"/>
              <a:gd name="connsiteY89" fmla="*/ 209338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89584 w 730537"/>
              <a:gd name="connsiteY89" fmla="*/ 209338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91966 w 730537"/>
              <a:gd name="connsiteY89" fmla="*/ 214101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11554 h 1124942"/>
              <a:gd name="connsiteX89" fmla="*/ 491966 w 730537"/>
              <a:gd name="connsiteY89" fmla="*/ 214101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730537" h="1124942">
                <a:moveTo>
                  <a:pt x="710685" y="296857"/>
                </a:moveTo>
                <a:lnTo>
                  <a:pt x="730537" y="246660"/>
                </a:lnTo>
                <a:lnTo>
                  <a:pt x="730537" y="204411"/>
                </a:lnTo>
                <a:lnTo>
                  <a:pt x="727519" y="186304"/>
                </a:lnTo>
                <a:lnTo>
                  <a:pt x="715448" y="159143"/>
                </a:lnTo>
                <a:lnTo>
                  <a:pt x="688288" y="131983"/>
                </a:lnTo>
                <a:lnTo>
                  <a:pt x="676216" y="107840"/>
                </a:lnTo>
                <a:lnTo>
                  <a:pt x="661127" y="92751"/>
                </a:lnTo>
                <a:lnTo>
                  <a:pt x="649056" y="71627"/>
                </a:lnTo>
                <a:lnTo>
                  <a:pt x="609824" y="47485"/>
                </a:lnTo>
                <a:lnTo>
                  <a:pt x="579646" y="32395"/>
                </a:lnTo>
                <a:lnTo>
                  <a:pt x="552486" y="23342"/>
                </a:lnTo>
                <a:lnTo>
                  <a:pt x="540414" y="11270"/>
                </a:lnTo>
                <a:lnTo>
                  <a:pt x="510874" y="0"/>
                </a:lnTo>
                <a:lnTo>
                  <a:pt x="483076" y="5234"/>
                </a:lnTo>
                <a:lnTo>
                  <a:pt x="449880" y="5234"/>
                </a:lnTo>
                <a:lnTo>
                  <a:pt x="413667" y="8253"/>
                </a:lnTo>
                <a:lnTo>
                  <a:pt x="374434" y="23341"/>
                </a:lnTo>
                <a:lnTo>
                  <a:pt x="341238" y="29377"/>
                </a:lnTo>
                <a:lnTo>
                  <a:pt x="305025" y="41448"/>
                </a:lnTo>
                <a:lnTo>
                  <a:pt x="274846" y="62573"/>
                </a:lnTo>
                <a:cubicBezTo>
                  <a:pt x="266798" y="68106"/>
                  <a:pt x="260763" y="75650"/>
                  <a:pt x="256739" y="74644"/>
                </a:cubicBezTo>
                <a:lnTo>
                  <a:pt x="232597" y="89734"/>
                </a:lnTo>
                <a:lnTo>
                  <a:pt x="208453" y="113875"/>
                </a:lnTo>
                <a:cubicBezTo>
                  <a:pt x="195376" y="124941"/>
                  <a:pt x="186138" y="137409"/>
                  <a:pt x="178275" y="144054"/>
                </a:cubicBezTo>
                <a:cubicBezTo>
                  <a:pt x="170412" y="150699"/>
                  <a:pt x="168027" y="147313"/>
                  <a:pt x="161276" y="153745"/>
                </a:cubicBezTo>
                <a:cubicBezTo>
                  <a:pt x="154525" y="160177"/>
                  <a:pt x="151854" y="170578"/>
                  <a:pt x="137771" y="182649"/>
                </a:cubicBezTo>
                <a:cubicBezTo>
                  <a:pt x="127712" y="191703"/>
                  <a:pt x="118712" y="200281"/>
                  <a:pt x="111883" y="210447"/>
                </a:cubicBezTo>
                <a:cubicBezTo>
                  <a:pt x="105054" y="220613"/>
                  <a:pt x="105848" y="233584"/>
                  <a:pt x="96795" y="243643"/>
                </a:cubicBezTo>
                <a:lnTo>
                  <a:pt x="78050" y="266513"/>
                </a:lnTo>
                <a:lnTo>
                  <a:pt x="54544" y="297963"/>
                </a:lnTo>
                <a:lnTo>
                  <a:pt x="36438" y="343232"/>
                </a:lnTo>
                <a:cubicBezTo>
                  <a:pt x="31408" y="353291"/>
                  <a:pt x="23730" y="379445"/>
                  <a:pt x="20712" y="388498"/>
                </a:cubicBezTo>
                <a:cubicBezTo>
                  <a:pt x="17694" y="397551"/>
                  <a:pt x="21349" y="383469"/>
                  <a:pt x="18331" y="397552"/>
                </a:cubicBezTo>
                <a:lnTo>
                  <a:pt x="15313" y="430747"/>
                </a:lnTo>
                <a:lnTo>
                  <a:pt x="9278" y="463943"/>
                </a:lnTo>
                <a:lnTo>
                  <a:pt x="3242" y="503175"/>
                </a:lnTo>
                <a:cubicBezTo>
                  <a:pt x="224" y="519270"/>
                  <a:pt x="3745" y="538886"/>
                  <a:pt x="3242" y="551460"/>
                </a:cubicBezTo>
                <a:cubicBezTo>
                  <a:pt x="2739" y="564034"/>
                  <a:pt x="727" y="568562"/>
                  <a:pt x="224" y="578621"/>
                </a:cubicBezTo>
                <a:cubicBezTo>
                  <a:pt x="-279" y="588680"/>
                  <a:pt x="225" y="602764"/>
                  <a:pt x="225" y="611817"/>
                </a:cubicBezTo>
                <a:cubicBezTo>
                  <a:pt x="225" y="618858"/>
                  <a:pt x="9277" y="627644"/>
                  <a:pt x="9277" y="634685"/>
                </a:cubicBezTo>
                <a:cubicBezTo>
                  <a:pt x="9490" y="648187"/>
                  <a:pt x="9702" y="661689"/>
                  <a:pt x="9915" y="675191"/>
                </a:cubicBezTo>
                <a:lnTo>
                  <a:pt x="33420" y="738565"/>
                </a:lnTo>
                <a:lnTo>
                  <a:pt x="57398" y="775415"/>
                </a:lnTo>
                <a:lnTo>
                  <a:pt x="63598" y="810992"/>
                </a:lnTo>
                <a:lnTo>
                  <a:pt x="87104" y="834499"/>
                </a:lnTo>
                <a:lnTo>
                  <a:pt x="99813" y="865314"/>
                </a:lnTo>
                <a:lnTo>
                  <a:pt x="114901" y="883422"/>
                </a:lnTo>
                <a:lnTo>
                  <a:pt x="136027" y="910580"/>
                </a:lnTo>
                <a:lnTo>
                  <a:pt x="181294" y="958866"/>
                </a:lnTo>
                <a:lnTo>
                  <a:pt x="217507" y="995080"/>
                </a:lnTo>
                <a:lnTo>
                  <a:pt x="229579" y="1007151"/>
                </a:lnTo>
                <a:lnTo>
                  <a:pt x="256740" y="1028276"/>
                </a:lnTo>
                <a:lnTo>
                  <a:pt x="289299" y="1051310"/>
                </a:lnTo>
                <a:lnTo>
                  <a:pt x="339328" y="1079744"/>
                </a:lnTo>
                <a:lnTo>
                  <a:pt x="395559" y="1112775"/>
                </a:lnTo>
                <a:lnTo>
                  <a:pt x="437808" y="1121829"/>
                </a:lnTo>
                <a:cubicBezTo>
                  <a:pt x="460945" y="1127864"/>
                  <a:pt x="461377" y="1123267"/>
                  <a:pt x="490550" y="1123266"/>
                </a:cubicBezTo>
                <a:lnTo>
                  <a:pt x="524218" y="1124375"/>
                </a:lnTo>
                <a:lnTo>
                  <a:pt x="558521" y="1103722"/>
                </a:lnTo>
                <a:lnTo>
                  <a:pt x="567575" y="1103722"/>
                </a:lnTo>
                <a:lnTo>
                  <a:pt x="564557" y="1079579"/>
                </a:lnTo>
                <a:lnTo>
                  <a:pt x="546450" y="1061472"/>
                </a:lnTo>
                <a:lnTo>
                  <a:pt x="507218" y="1034312"/>
                </a:lnTo>
                <a:lnTo>
                  <a:pt x="498165" y="1028276"/>
                </a:lnTo>
                <a:lnTo>
                  <a:pt x="471005" y="1013187"/>
                </a:lnTo>
                <a:lnTo>
                  <a:pt x="434791" y="995080"/>
                </a:lnTo>
                <a:lnTo>
                  <a:pt x="425737" y="973955"/>
                </a:lnTo>
                <a:lnTo>
                  <a:pt x="371417" y="943777"/>
                </a:lnTo>
                <a:lnTo>
                  <a:pt x="332185" y="895491"/>
                </a:lnTo>
                <a:lnTo>
                  <a:pt x="297716" y="860551"/>
                </a:lnTo>
                <a:lnTo>
                  <a:pt x="277865" y="826082"/>
                </a:lnTo>
                <a:lnTo>
                  <a:pt x="259757" y="810993"/>
                </a:lnTo>
                <a:lnTo>
                  <a:pt x="244668" y="786851"/>
                </a:lnTo>
                <a:lnTo>
                  <a:pt x="226561" y="765726"/>
                </a:lnTo>
                <a:lnTo>
                  <a:pt x="188604" y="707113"/>
                </a:lnTo>
                <a:lnTo>
                  <a:pt x="163351" y="651520"/>
                </a:lnTo>
                <a:lnTo>
                  <a:pt x="154133" y="596727"/>
                </a:lnTo>
                <a:lnTo>
                  <a:pt x="139044" y="551460"/>
                </a:lnTo>
                <a:lnTo>
                  <a:pt x="136027" y="491103"/>
                </a:lnTo>
                <a:lnTo>
                  <a:pt x="148570" y="444563"/>
                </a:lnTo>
                <a:lnTo>
                  <a:pt x="158424" y="405801"/>
                </a:lnTo>
                <a:lnTo>
                  <a:pt x="180022" y="354029"/>
                </a:lnTo>
                <a:lnTo>
                  <a:pt x="205436" y="316070"/>
                </a:lnTo>
                <a:lnTo>
                  <a:pt x="229579" y="285892"/>
                </a:lnTo>
                <a:cubicBezTo>
                  <a:pt x="247686" y="274827"/>
                  <a:pt x="271827" y="254707"/>
                  <a:pt x="283898" y="246660"/>
                </a:cubicBezTo>
                <a:lnTo>
                  <a:pt x="344257" y="219500"/>
                </a:lnTo>
                <a:lnTo>
                  <a:pt x="398578" y="210446"/>
                </a:lnTo>
                <a:lnTo>
                  <a:pt x="431772" y="211554"/>
                </a:lnTo>
                <a:lnTo>
                  <a:pt x="491966" y="214101"/>
                </a:lnTo>
                <a:cubicBezTo>
                  <a:pt x="507055" y="226172"/>
                  <a:pt x="515742" y="225140"/>
                  <a:pt x="525325" y="228554"/>
                </a:cubicBezTo>
                <a:cubicBezTo>
                  <a:pt x="534909" y="231969"/>
                  <a:pt x="536390" y="230564"/>
                  <a:pt x="549467" y="234588"/>
                </a:cubicBezTo>
                <a:lnTo>
                  <a:pt x="591717" y="249678"/>
                </a:lnTo>
                <a:lnTo>
                  <a:pt x="618877" y="261749"/>
                </a:lnTo>
                <a:lnTo>
                  <a:pt x="636987" y="273820"/>
                </a:lnTo>
                <a:lnTo>
                  <a:pt x="672561" y="290820"/>
                </a:lnTo>
                <a:lnTo>
                  <a:pt x="710685" y="2968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E90B17A1-5388-44EF-8662-02CAA00BF5A3}"/>
              </a:ext>
            </a:extLst>
          </p:cNvPr>
          <p:cNvSpPr/>
          <p:nvPr/>
        </p:nvSpPr>
        <p:spPr>
          <a:xfrm>
            <a:off x="1800743" y="3489069"/>
            <a:ext cx="835741" cy="884903"/>
          </a:xfrm>
          <a:custGeom>
            <a:avLst/>
            <a:gdLst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53961 w 840658"/>
              <a:gd name="connsiteY87" fmla="*/ 9832 h 882445"/>
              <a:gd name="connsiteX88" fmla="*/ 287593 w 840658"/>
              <a:gd name="connsiteY88" fmla="*/ 14748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49045 w 840658"/>
              <a:gd name="connsiteY87" fmla="*/ 2458 h 882445"/>
              <a:gd name="connsiteX88" fmla="*/ 287593 w 840658"/>
              <a:gd name="connsiteY88" fmla="*/ 14748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49045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49045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49045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39212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39212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8929 w 840658"/>
              <a:gd name="connsiteY78" fmla="*/ 68826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53846 w 840658"/>
              <a:gd name="connsiteY78" fmla="*/ 63910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53846 w 840658"/>
              <a:gd name="connsiteY78" fmla="*/ 63910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31954 w 840658"/>
              <a:gd name="connsiteY95" fmla="*/ 145026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4077 w 840658"/>
              <a:gd name="connsiteY93" fmla="*/ 115529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57083 w 840658"/>
              <a:gd name="connsiteY75" fmla="*/ 179438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33283 w 840658"/>
              <a:gd name="connsiteY68" fmla="*/ 425245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35741 w 840658"/>
              <a:gd name="connsiteY67" fmla="*/ 457200 h 882445"/>
              <a:gd name="connsiteX68" fmla="*/ 833283 w 840658"/>
              <a:gd name="connsiteY68" fmla="*/ 425245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2226 h 882445"/>
              <a:gd name="connsiteX64" fmla="*/ 828367 w 835741"/>
              <a:gd name="connsiteY64" fmla="*/ 560439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2226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683341 w 835741"/>
              <a:gd name="connsiteY58" fmla="*/ 774289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54742 w 835741"/>
              <a:gd name="connsiteY53" fmla="*/ 872613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7529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54742 w 835741"/>
              <a:gd name="connsiteY53" fmla="*/ 872613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120445 w 835741"/>
              <a:gd name="connsiteY44" fmla="*/ 744794 h 884903"/>
              <a:gd name="connsiteX45" fmla="*/ 108154 w 835741"/>
              <a:gd name="connsiteY45" fmla="*/ 776748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120445 w 835741"/>
              <a:gd name="connsiteY44" fmla="*/ 744794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30161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30161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8090 w 835741"/>
              <a:gd name="connsiteY27" fmla="*/ 469490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690716 w 835741"/>
              <a:gd name="connsiteY26" fmla="*/ 442452 h 884903"/>
              <a:gd name="connsiteX27" fmla="*/ 698090 w 835741"/>
              <a:gd name="connsiteY27" fmla="*/ 469490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67812 w 835741"/>
              <a:gd name="connsiteY32" fmla="*/ 621891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7812 w 835741"/>
              <a:gd name="connsiteY32" fmla="*/ 621891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72728 w 835741"/>
              <a:gd name="connsiteY32" fmla="*/ 616975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72728 w 835741"/>
              <a:gd name="connsiteY32" fmla="*/ 616975 h 884903"/>
              <a:gd name="connsiteX33" fmla="*/ 548148 w 835741"/>
              <a:gd name="connsiteY33" fmla="*/ 626806 h 884903"/>
              <a:gd name="connsiteX34" fmla="*/ 508819 w 835741"/>
              <a:gd name="connsiteY34" fmla="*/ 641555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08819 w 835741"/>
              <a:gd name="connsiteY34" fmla="*/ 641555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8425 w 835741"/>
              <a:gd name="connsiteY28" fmla="*/ 513736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105609 w 835741"/>
              <a:gd name="connsiteY44" fmla="*/ 753265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0021 w 835741"/>
              <a:gd name="connsiteY43" fmla="*/ 721310 h 884903"/>
              <a:gd name="connsiteX44" fmla="*/ 105609 w 835741"/>
              <a:gd name="connsiteY44" fmla="*/ 753265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0021 w 835741"/>
              <a:gd name="connsiteY43" fmla="*/ 721310 h 884903"/>
              <a:gd name="connsiteX44" fmla="*/ 105609 w 835741"/>
              <a:gd name="connsiteY44" fmla="*/ 753265 h 884903"/>
              <a:gd name="connsiteX45" fmla="*/ 107978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835741" h="884903">
                <a:moveTo>
                  <a:pt x="9832" y="194187"/>
                </a:moveTo>
                <a:lnTo>
                  <a:pt x="0" y="228600"/>
                </a:lnTo>
                <a:lnTo>
                  <a:pt x="9832" y="250723"/>
                </a:lnTo>
                <a:lnTo>
                  <a:pt x="24580" y="258097"/>
                </a:lnTo>
                <a:lnTo>
                  <a:pt x="24580" y="258097"/>
                </a:lnTo>
                <a:cubicBezTo>
                  <a:pt x="47667" y="273488"/>
                  <a:pt x="40436" y="266578"/>
                  <a:pt x="49161" y="275303"/>
                </a:cubicBezTo>
                <a:lnTo>
                  <a:pt x="68825" y="280219"/>
                </a:lnTo>
                <a:lnTo>
                  <a:pt x="95864" y="272845"/>
                </a:lnTo>
                <a:lnTo>
                  <a:pt x="122903" y="270387"/>
                </a:lnTo>
                <a:lnTo>
                  <a:pt x="152400" y="250723"/>
                </a:lnTo>
                <a:lnTo>
                  <a:pt x="196645" y="235974"/>
                </a:lnTo>
                <a:lnTo>
                  <a:pt x="233516" y="226142"/>
                </a:lnTo>
                <a:lnTo>
                  <a:pt x="263012" y="216310"/>
                </a:lnTo>
                <a:lnTo>
                  <a:pt x="312174" y="206477"/>
                </a:lnTo>
                <a:lnTo>
                  <a:pt x="356419" y="201561"/>
                </a:lnTo>
                <a:lnTo>
                  <a:pt x="405580" y="201561"/>
                </a:lnTo>
                <a:lnTo>
                  <a:pt x="447367" y="201561"/>
                </a:lnTo>
                <a:lnTo>
                  <a:pt x="503903" y="211393"/>
                </a:lnTo>
                <a:lnTo>
                  <a:pt x="543232" y="221226"/>
                </a:lnTo>
                <a:lnTo>
                  <a:pt x="582561" y="235974"/>
                </a:lnTo>
                <a:lnTo>
                  <a:pt x="597309" y="243348"/>
                </a:lnTo>
                <a:lnTo>
                  <a:pt x="631722" y="265471"/>
                </a:lnTo>
                <a:lnTo>
                  <a:pt x="651387" y="285135"/>
                </a:lnTo>
                <a:lnTo>
                  <a:pt x="673509" y="312174"/>
                </a:lnTo>
                <a:lnTo>
                  <a:pt x="685800" y="346587"/>
                </a:lnTo>
                <a:lnTo>
                  <a:pt x="690716" y="385916"/>
                </a:lnTo>
                <a:lnTo>
                  <a:pt x="690716" y="442452"/>
                </a:lnTo>
                <a:lnTo>
                  <a:pt x="688258" y="474407"/>
                </a:lnTo>
                <a:lnTo>
                  <a:pt x="673509" y="511278"/>
                </a:lnTo>
                <a:lnTo>
                  <a:pt x="653845" y="540774"/>
                </a:lnTo>
                <a:lnTo>
                  <a:pt x="626805" y="567813"/>
                </a:lnTo>
                <a:lnTo>
                  <a:pt x="594851" y="592394"/>
                </a:lnTo>
                <a:cubicBezTo>
                  <a:pt x="589935" y="596491"/>
                  <a:pt x="570679" y="608782"/>
                  <a:pt x="562895" y="614517"/>
                </a:cubicBezTo>
                <a:cubicBezTo>
                  <a:pt x="555111" y="620252"/>
                  <a:pt x="558800" y="622709"/>
                  <a:pt x="548148" y="626806"/>
                </a:cubicBezTo>
                <a:lnTo>
                  <a:pt x="513735" y="648929"/>
                </a:lnTo>
                <a:lnTo>
                  <a:pt x="462116" y="663677"/>
                </a:lnTo>
                <a:lnTo>
                  <a:pt x="422787" y="680884"/>
                </a:lnTo>
                <a:lnTo>
                  <a:pt x="356419" y="685800"/>
                </a:lnTo>
                <a:lnTo>
                  <a:pt x="317090" y="690716"/>
                </a:lnTo>
                <a:cubicBezTo>
                  <a:pt x="296692" y="700914"/>
                  <a:pt x="299838" y="688257"/>
                  <a:pt x="290051" y="688257"/>
                </a:cubicBezTo>
                <a:lnTo>
                  <a:pt x="235974" y="690716"/>
                </a:lnTo>
                <a:lnTo>
                  <a:pt x="189271" y="700548"/>
                </a:lnTo>
                <a:lnTo>
                  <a:pt x="167148" y="705465"/>
                </a:lnTo>
                <a:lnTo>
                  <a:pt x="140021" y="721310"/>
                </a:lnTo>
                <a:lnTo>
                  <a:pt x="105609" y="753265"/>
                </a:lnTo>
                <a:lnTo>
                  <a:pt x="107978" y="791497"/>
                </a:lnTo>
                <a:lnTo>
                  <a:pt x="110612" y="828368"/>
                </a:lnTo>
                <a:lnTo>
                  <a:pt x="132735" y="852948"/>
                </a:lnTo>
                <a:lnTo>
                  <a:pt x="172064" y="875071"/>
                </a:lnTo>
                <a:lnTo>
                  <a:pt x="218767" y="877529"/>
                </a:lnTo>
                <a:lnTo>
                  <a:pt x="265471" y="884903"/>
                </a:lnTo>
                <a:lnTo>
                  <a:pt x="336754" y="882445"/>
                </a:lnTo>
                <a:lnTo>
                  <a:pt x="388374" y="879987"/>
                </a:lnTo>
                <a:lnTo>
                  <a:pt x="454742" y="872613"/>
                </a:lnTo>
                <a:lnTo>
                  <a:pt x="518651" y="855406"/>
                </a:lnTo>
                <a:lnTo>
                  <a:pt x="570271" y="835742"/>
                </a:lnTo>
                <a:lnTo>
                  <a:pt x="599768" y="823452"/>
                </a:lnTo>
                <a:lnTo>
                  <a:pt x="626806" y="816077"/>
                </a:lnTo>
                <a:lnTo>
                  <a:pt x="683341" y="774289"/>
                </a:lnTo>
                <a:lnTo>
                  <a:pt x="715297" y="744794"/>
                </a:lnTo>
                <a:lnTo>
                  <a:pt x="749709" y="727587"/>
                </a:lnTo>
                <a:lnTo>
                  <a:pt x="779206" y="695632"/>
                </a:lnTo>
                <a:lnTo>
                  <a:pt x="796412" y="651387"/>
                </a:lnTo>
                <a:lnTo>
                  <a:pt x="820993" y="609600"/>
                </a:lnTo>
                <a:lnTo>
                  <a:pt x="833283" y="562897"/>
                </a:lnTo>
                <a:lnTo>
                  <a:pt x="833283" y="521110"/>
                </a:lnTo>
                <a:lnTo>
                  <a:pt x="833283" y="494071"/>
                </a:lnTo>
                <a:lnTo>
                  <a:pt x="835741" y="457200"/>
                </a:lnTo>
                <a:lnTo>
                  <a:pt x="833283" y="425245"/>
                </a:lnTo>
                <a:lnTo>
                  <a:pt x="825909" y="381000"/>
                </a:lnTo>
                <a:lnTo>
                  <a:pt x="820993" y="341671"/>
                </a:lnTo>
                <a:lnTo>
                  <a:pt x="816077" y="309716"/>
                </a:lnTo>
                <a:lnTo>
                  <a:pt x="808703" y="277761"/>
                </a:lnTo>
                <a:lnTo>
                  <a:pt x="801328" y="243349"/>
                </a:lnTo>
                <a:lnTo>
                  <a:pt x="781664" y="199103"/>
                </a:lnTo>
                <a:lnTo>
                  <a:pt x="769373" y="181896"/>
                </a:lnTo>
                <a:lnTo>
                  <a:pt x="739877" y="145026"/>
                </a:lnTo>
                <a:lnTo>
                  <a:pt x="690716" y="98323"/>
                </a:lnTo>
                <a:lnTo>
                  <a:pt x="648930" y="71284"/>
                </a:lnTo>
                <a:lnTo>
                  <a:pt x="612058" y="51619"/>
                </a:lnTo>
                <a:lnTo>
                  <a:pt x="594851" y="39329"/>
                </a:lnTo>
                <a:lnTo>
                  <a:pt x="540774" y="24581"/>
                </a:lnTo>
                <a:lnTo>
                  <a:pt x="501445" y="14748"/>
                </a:lnTo>
                <a:lnTo>
                  <a:pt x="484238" y="12290"/>
                </a:lnTo>
                <a:lnTo>
                  <a:pt x="459658" y="7374"/>
                </a:lnTo>
                <a:lnTo>
                  <a:pt x="430161" y="0"/>
                </a:lnTo>
                <a:lnTo>
                  <a:pt x="383458" y="0"/>
                </a:lnTo>
                <a:lnTo>
                  <a:pt x="339212" y="2458"/>
                </a:lnTo>
                <a:cubicBezTo>
                  <a:pt x="318728" y="6555"/>
                  <a:pt x="306438" y="6963"/>
                  <a:pt x="287593" y="9831"/>
                </a:cubicBezTo>
                <a:cubicBezTo>
                  <a:pt x="268748" y="12699"/>
                  <a:pt x="246626" y="18026"/>
                  <a:pt x="226142" y="19665"/>
                </a:cubicBezTo>
                <a:lnTo>
                  <a:pt x="186812" y="41787"/>
                </a:lnTo>
                <a:lnTo>
                  <a:pt x="137651" y="63910"/>
                </a:lnTo>
                <a:lnTo>
                  <a:pt x="98322" y="93406"/>
                </a:lnTo>
                <a:lnTo>
                  <a:pt x="58993" y="120445"/>
                </a:lnTo>
                <a:lnTo>
                  <a:pt x="46702" y="130277"/>
                </a:lnTo>
                <a:lnTo>
                  <a:pt x="27038" y="167149"/>
                </a:lnTo>
                <a:lnTo>
                  <a:pt x="9832" y="1941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3" name="フリーフォーム 169">
            <a:extLst>
              <a:ext uri="{FF2B5EF4-FFF2-40B4-BE49-F238E27FC236}">
                <a16:creationId xmlns:a16="http://schemas.microsoft.com/office/drawing/2014/main" id="{F3886F62-A604-4C0F-A742-13A59CBDBB33}"/>
              </a:ext>
            </a:extLst>
          </p:cNvPr>
          <p:cNvSpPr/>
          <p:nvPr/>
        </p:nvSpPr>
        <p:spPr bwMode="blackGray">
          <a:xfrm>
            <a:off x="1400582" y="735004"/>
            <a:ext cx="204093" cy="188925"/>
          </a:xfrm>
          <a:custGeom>
            <a:avLst/>
            <a:gdLst>
              <a:gd name="connsiteX0" fmla="*/ 0 w 233395"/>
              <a:gd name="connsiteY0" fmla="*/ 201424 h 207818"/>
              <a:gd name="connsiteX1" fmla="*/ 233395 w 233395"/>
              <a:gd name="connsiteY1" fmla="*/ 207818 h 207818"/>
              <a:gd name="connsiteX2" fmla="*/ 233395 w 233395"/>
              <a:gd name="connsiteY2" fmla="*/ 0 h 207818"/>
              <a:gd name="connsiteX3" fmla="*/ 172649 w 233395"/>
              <a:gd name="connsiteY3" fmla="*/ 15986 h 207818"/>
              <a:gd name="connsiteX4" fmla="*/ 127888 w 233395"/>
              <a:gd name="connsiteY4" fmla="*/ 38366 h 207818"/>
              <a:gd name="connsiteX5" fmla="*/ 79930 w 233395"/>
              <a:gd name="connsiteY5" fmla="*/ 70338 h 207818"/>
              <a:gd name="connsiteX6" fmla="*/ 31972 w 233395"/>
              <a:gd name="connsiteY6" fmla="*/ 131085 h 207818"/>
              <a:gd name="connsiteX7" fmla="*/ 0 w 233395"/>
              <a:gd name="connsiteY7" fmla="*/ 201424 h 207818"/>
              <a:gd name="connsiteX0" fmla="*/ 0 w 233396"/>
              <a:gd name="connsiteY0" fmla="*/ 207542 h 207818"/>
              <a:gd name="connsiteX1" fmla="*/ 233396 w 233396"/>
              <a:gd name="connsiteY1" fmla="*/ 207818 h 207818"/>
              <a:gd name="connsiteX2" fmla="*/ 233396 w 233396"/>
              <a:gd name="connsiteY2" fmla="*/ 0 h 207818"/>
              <a:gd name="connsiteX3" fmla="*/ 172650 w 233396"/>
              <a:gd name="connsiteY3" fmla="*/ 15986 h 207818"/>
              <a:gd name="connsiteX4" fmla="*/ 127889 w 233396"/>
              <a:gd name="connsiteY4" fmla="*/ 38366 h 207818"/>
              <a:gd name="connsiteX5" fmla="*/ 79931 w 233396"/>
              <a:gd name="connsiteY5" fmla="*/ 70338 h 207818"/>
              <a:gd name="connsiteX6" fmla="*/ 31973 w 233396"/>
              <a:gd name="connsiteY6" fmla="*/ 131085 h 207818"/>
              <a:gd name="connsiteX7" fmla="*/ 0 w 233396"/>
              <a:gd name="connsiteY7" fmla="*/ 207542 h 207818"/>
              <a:gd name="connsiteX0" fmla="*/ 0 w 221490"/>
              <a:gd name="connsiteY0" fmla="*/ 207542 h 207818"/>
              <a:gd name="connsiteX1" fmla="*/ 221490 w 221490"/>
              <a:gd name="connsiteY1" fmla="*/ 207818 h 207818"/>
              <a:gd name="connsiteX2" fmla="*/ 221490 w 221490"/>
              <a:gd name="connsiteY2" fmla="*/ 0 h 207818"/>
              <a:gd name="connsiteX3" fmla="*/ 160744 w 221490"/>
              <a:gd name="connsiteY3" fmla="*/ 15986 h 207818"/>
              <a:gd name="connsiteX4" fmla="*/ 115983 w 221490"/>
              <a:gd name="connsiteY4" fmla="*/ 38366 h 207818"/>
              <a:gd name="connsiteX5" fmla="*/ 68025 w 221490"/>
              <a:gd name="connsiteY5" fmla="*/ 70338 h 207818"/>
              <a:gd name="connsiteX6" fmla="*/ 20067 w 221490"/>
              <a:gd name="connsiteY6" fmla="*/ 131085 h 207818"/>
              <a:gd name="connsiteX7" fmla="*/ 0 w 221490"/>
              <a:gd name="connsiteY7" fmla="*/ 207542 h 207818"/>
              <a:gd name="connsiteX0" fmla="*/ 0 w 221490"/>
              <a:gd name="connsiteY0" fmla="*/ 207542 h 207818"/>
              <a:gd name="connsiteX1" fmla="*/ 221490 w 221490"/>
              <a:gd name="connsiteY1" fmla="*/ 207818 h 207818"/>
              <a:gd name="connsiteX2" fmla="*/ 221490 w 221490"/>
              <a:gd name="connsiteY2" fmla="*/ 0 h 207818"/>
              <a:gd name="connsiteX3" fmla="*/ 160744 w 221490"/>
              <a:gd name="connsiteY3" fmla="*/ 15986 h 207818"/>
              <a:gd name="connsiteX4" fmla="*/ 115983 w 221490"/>
              <a:gd name="connsiteY4" fmla="*/ 38366 h 207818"/>
              <a:gd name="connsiteX5" fmla="*/ 68025 w 221490"/>
              <a:gd name="connsiteY5" fmla="*/ 70338 h 207818"/>
              <a:gd name="connsiteX6" fmla="*/ 13320 w 221490"/>
              <a:gd name="connsiteY6" fmla="*/ 150184 h 207818"/>
              <a:gd name="connsiteX7" fmla="*/ 0 w 221490"/>
              <a:gd name="connsiteY7" fmla="*/ 207542 h 207818"/>
              <a:gd name="connsiteX0" fmla="*/ 0 w 221490"/>
              <a:gd name="connsiteY0" fmla="*/ 207542 h 207818"/>
              <a:gd name="connsiteX1" fmla="*/ 221490 w 221490"/>
              <a:gd name="connsiteY1" fmla="*/ 207818 h 207818"/>
              <a:gd name="connsiteX2" fmla="*/ 221490 w 221490"/>
              <a:gd name="connsiteY2" fmla="*/ 0 h 207818"/>
              <a:gd name="connsiteX3" fmla="*/ 160744 w 221490"/>
              <a:gd name="connsiteY3" fmla="*/ 15986 h 207818"/>
              <a:gd name="connsiteX4" fmla="*/ 115983 w 221490"/>
              <a:gd name="connsiteY4" fmla="*/ 38366 h 207818"/>
              <a:gd name="connsiteX5" fmla="*/ 68025 w 221490"/>
              <a:gd name="connsiteY5" fmla="*/ 70338 h 207818"/>
              <a:gd name="connsiteX6" fmla="*/ 25623 w 221490"/>
              <a:gd name="connsiteY6" fmla="*/ 125850 h 207818"/>
              <a:gd name="connsiteX7" fmla="*/ 0 w 221490"/>
              <a:gd name="connsiteY7" fmla="*/ 207542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490" h="207818">
                <a:moveTo>
                  <a:pt x="0" y="207542"/>
                </a:moveTo>
                <a:lnTo>
                  <a:pt x="221490" y="207818"/>
                </a:lnTo>
                <a:lnTo>
                  <a:pt x="221490" y="0"/>
                </a:lnTo>
                <a:lnTo>
                  <a:pt x="160744" y="15986"/>
                </a:lnTo>
                <a:lnTo>
                  <a:pt x="115983" y="38366"/>
                </a:lnTo>
                <a:lnTo>
                  <a:pt x="68025" y="70338"/>
                </a:lnTo>
                <a:lnTo>
                  <a:pt x="25623" y="125850"/>
                </a:lnTo>
                <a:lnTo>
                  <a:pt x="0" y="207542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4" name="フリーフォーム 181">
            <a:extLst>
              <a:ext uri="{FF2B5EF4-FFF2-40B4-BE49-F238E27FC236}">
                <a16:creationId xmlns:a16="http://schemas.microsoft.com/office/drawing/2014/main" id="{6B2EE19A-C86C-455C-BC94-37A39E94063D}"/>
              </a:ext>
            </a:extLst>
          </p:cNvPr>
          <p:cNvSpPr/>
          <p:nvPr/>
        </p:nvSpPr>
        <p:spPr bwMode="blackGray">
          <a:xfrm>
            <a:off x="1595436" y="715069"/>
            <a:ext cx="243322" cy="209820"/>
          </a:xfrm>
          <a:custGeom>
            <a:avLst/>
            <a:gdLst>
              <a:gd name="connsiteX0" fmla="*/ 2620 w 267246"/>
              <a:gd name="connsiteY0" fmla="*/ 15721 h 230565"/>
              <a:gd name="connsiteX1" fmla="*/ 0 w 267246"/>
              <a:gd name="connsiteY1" fmla="*/ 230565 h 230565"/>
              <a:gd name="connsiteX2" fmla="*/ 264626 w 267246"/>
              <a:gd name="connsiteY2" fmla="*/ 230565 h 230565"/>
              <a:gd name="connsiteX3" fmla="*/ 267246 w 267246"/>
              <a:gd name="connsiteY3" fmla="*/ 7860 h 230565"/>
              <a:gd name="connsiteX4" fmla="*/ 222705 w 267246"/>
              <a:gd name="connsiteY4" fmla="*/ 0 h 230565"/>
              <a:gd name="connsiteX5" fmla="*/ 193884 w 267246"/>
              <a:gd name="connsiteY5" fmla="*/ 0 h 230565"/>
              <a:gd name="connsiteX6" fmla="*/ 159824 w 267246"/>
              <a:gd name="connsiteY6" fmla="*/ 0 h 230565"/>
              <a:gd name="connsiteX7" fmla="*/ 107423 w 267246"/>
              <a:gd name="connsiteY7" fmla="*/ 2620 h 230565"/>
              <a:gd name="connsiteX8" fmla="*/ 68122 w 267246"/>
              <a:gd name="connsiteY8" fmla="*/ 10480 h 230565"/>
              <a:gd name="connsiteX9" fmla="*/ 2620 w 267246"/>
              <a:gd name="connsiteY9" fmla="*/ 15721 h 230565"/>
              <a:gd name="connsiteX0" fmla="*/ 2620 w 267246"/>
              <a:gd name="connsiteY0" fmla="*/ 15721 h 230565"/>
              <a:gd name="connsiteX1" fmla="*/ 0 w 267246"/>
              <a:gd name="connsiteY1" fmla="*/ 230565 h 230565"/>
              <a:gd name="connsiteX2" fmla="*/ 264626 w 267246"/>
              <a:gd name="connsiteY2" fmla="*/ 230565 h 230565"/>
              <a:gd name="connsiteX3" fmla="*/ 267246 w 267246"/>
              <a:gd name="connsiteY3" fmla="*/ 7860 h 230565"/>
              <a:gd name="connsiteX4" fmla="*/ 222705 w 267246"/>
              <a:gd name="connsiteY4" fmla="*/ 0 h 230565"/>
              <a:gd name="connsiteX5" fmla="*/ 193884 w 267246"/>
              <a:gd name="connsiteY5" fmla="*/ 0 h 230565"/>
              <a:gd name="connsiteX6" fmla="*/ 159824 w 267246"/>
              <a:gd name="connsiteY6" fmla="*/ 0 h 230565"/>
              <a:gd name="connsiteX7" fmla="*/ 107423 w 267246"/>
              <a:gd name="connsiteY7" fmla="*/ 2620 h 230565"/>
              <a:gd name="connsiteX8" fmla="*/ 33888 w 267246"/>
              <a:gd name="connsiteY8" fmla="*/ 48991 h 230565"/>
              <a:gd name="connsiteX9" fmla="*/ 2620 w 267246"/>
              <a:gd name="connsiteY9" fmla="*/ 15721 h 230565"/>
              <a:gd name="connsiteX0" fmla="*/ 2620 w 267246"/>
              <a:gd name="connsiteY0" fmla="*/ 15721 h 230565"/>
              <a:gd name="connsiteX1" fmla="*/ 0 w 267246"/>
              <a:gd name="connsiteY1" fmla="*/ 230565 h 230565"/>
              <a:gd name="connsiteX2" fmla="*/ 264626 w 267246"/>
              <a:gd name="connsiteY2" fmla="*/ 230565 h 230565"/>
              <a:gd name="connsiteX3" fmla="*/ 267246 w 267246"/>
              <a:gd name="connsiteY3" fmla="*/ 7860 h 230565"/>
              <a:gd name="connsiteX4" fmla="*/ 222705 w 267246"/>
              <a:gd name="connsiteY4" fmla="*/ 0 h 230565"/>
              <a:gd name="connsiteX5" fmla="*/ 193884 w 267246"/>
              <a:gd name="connsiteY5" fmla="*/ 0 h 230565"/>
              <a:gd name="connsiteX6" fmla="*/ 159824 w 267246"/>
              <a:gd name="connsiteY6" fmla="*/ 0 h 230565"/>
              <a:gd name="connsiteX7" fmla="*/ 107423 w 267246"/>
              <a:gd name="connsiteY7" fmla="*/ 2620 h 230565"/>
              <a:gd name="connsiteX8" fmla="*/ 55021 w 267246"/>
              <a:gd name="connsiteY8" fmla="*/ 7860 h 230565"/>
              <a:gd name="connsiteX9" fmla="*/ 2620 w 267246"/>
              <a:gd name="connsiteY9" fmla="*/ 15721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60524 w 267946"/>
              <a:gd name="connsiteY6" fmla="*/ 0 h 230565"/>
              <a:gd name="connsiteX7" fmla="*/ 108123 w 267946"/>
              <a:gd name="connsiteY7" fmla="*/ 2620 h 230565"/>
              <a:gd name="connsiteX8" fmla="*/ 55721 w 267946"/>
              <a:gd name="connsiteY8" fmla="*/ 7860 h 230565"/>
              <a:gd name="connsiteX9" fmla="*/ 873 w 267946"/>
              <a:gd name="connsiteY9" fmla="*/ 28258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60524 w 267946"/>
              <a:gd name="connsiteY6" fmla="*/ 0 h 230565"/>
              <a:gd name="connsiteX7" fmla="*/ 108123 w 267946"/>
              <a:gd name="connsiteY7" fmla="*/ 2620 h 230565"/>
              <a:gd name="connsiteX8" fmla="*/ 58514 w 267946"/>
              <a:gd name="connsiteY8" fmla="*/ 15157 h 230565"/>
              <a:gd name="connsiteX9" fmla="*/ 873 w 267946"/>
              <a:gd name="connsiteY9" fmla="*/ 28258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60524 w 267946"/>
              <a:gd name="connsiteY6" fmla="*/ 0 h 230565"/>
              <a:gd name="connsiteX7" fmla="*/ 108123 w 267946"/>
              <a:gd name="connsiteY7" fmla="*/ 5240 h 230565"/>
              <a:gd name="connsiteX8" fmla="*/ 58514 w 267946"/>
              <a:gd name="connsiteY8" fmla="*/ 15157 h 230565"/>
              <a:gd name="connsiteX9" fmla="*/ 873 w 267946"/>
              <a:gd name="connsiteY9" fmla="*/ 28258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60524 w 267946"/>
              <a:gd name="connsiteY6" fmla="*/ 0 h 230565"/>
              <a:gd name="connsiteX7" fmla="*/ 108123 w 267946"/>
              <a:gd name="connsiteY7" fmla="*/ 5240 h 230565"/>
              <a:gd name="connsiteX8" fmla="*/ 53447 w 267946"/>
              <a:gd name="connsiteY8" fmla="*/ 13327 h 230565"/>
              <a:gd name="connsiteX9" fmla="*/ 873 w 267946"/>
              <a:gd name="connsiteY9" fmla="*/ 28258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45064 w 267946"/>
              <a:gd name="connsiteY6" fmla="*/ 2057 h 230565"/>
              <a:gd name="connsiteX7" fmla="*/ 108123 w 267946"/>
              <a:gd name="connsiteY7" fmla="*/ 5240 h 230565"/>
              <a:gd name="connsiteX8" fmla="*/ 53447 w 267946"/>
              <a:gd name="connsiteY8" fmla="*/ 13327 h 230565"/>
              <a:gd name="connsiteX9" fmla="*/ 873 w 267946"/>
              <a:gd name="connsiteY9" fmla="*/ 28258 h 230565"/>
              <a:gd name="connsiteX0" fmla="*/ 873 w 269127"/>
              <a:gd name="connsiteY0" fmla="*/ 23808 h 230565"/>
              <a:gd name="connsiteX1" fmla="*/ 1881 w 269127"/>
              <a:gd name="connsiteY1" fmla="*/ 230565 h 230565"/>
              <a:gd name="connsiteX2" fmla="*/ 266507 w 269127"/>
              <a:gd name="connsiteY2" fmla="*/ 230565 h 230565"/>
              <a:gd name="connsiteX3" fmla="*/ 269127 w 269127"/>
              <a:gd name="connsiteY3" fmla="*/ 7860 h 230565"/>
              <a:gd name="connsiteX4" fmla="*/ 224586 w 269127"/>
              <a:gd name="connsiteY4" fmla="*/ 0 h 230565"/>
              <a:gd name="connsiteX5" fmla="*/ 195765 w 269127"/>
              <a:gd name="connsiteY5" fmla="*/ 0 h 230565"/>
              <a:gd name="connsiteX6" fmla="*/ 146245 w 269127"/>
              <a:gd name="connsiteY6" fmla="*/ 2057 h 230565"/>
              <a:gd name="connsiteX7" fmla="*/ 109304 w 269127"/>
              <a:gd name="connsiteY7" fmla="*/ 5240 h 230565"/>
              <a:gd name="connsiteX8" fmla="*/ 54628 w 269127"/>
              <a:gd name="connsiteY8" fmla="*/ 13327 h 230565"/>
              <a:gd name="connsiteX9" fmla="*/ 873 w 269127"/>
              <a:gd name="connsiteY9" fmla="*/ 23808 h 230565"/>
              <a:gd name="connsiteX0" fmla="*/ 873 w 273361"/>
              <a:gd name="connsiteY0" fmla="*/ 23808 h 230565"/>
              <a:gd name="connsiteX1" fmla="*/ 1881 w 273361"/>
              <a:gd name="connsiteY1" fmla="*/ 230565 h 230565"/>
              <a:gd name="connsiteX2" fmla="*/ 266507 w 273361"/>
              <a:gd name="connsiteY2" fmla="*/ 230565 h 230565"/>
              <a:gd name="connsiteX3" fmla="*/ 273361 w 273361"/>
              <a:gd name="connsiteY3" fmla="*/ 4677 h 230565"/>
              <a:gd name="connsiteX4" fmla="*/ 224586 w 273361"/>
              <a:gd name="connsiteY4" fmla="*/ 0 h 230565"/>
              <a:gd name="connsiteX5" fmla="*/ 195765 w 273361"/>
              <a:gd name="connsiteY5" fmla="*/ 0 h 230565"/>
              <a:gd name="connsiteX6" fmla="*/ 146245 w 273361"/>
              <a:gd name="connsiteY6" fmla="*/ 2057 h 230565"/>
              <a:gd name="connsiteX7" fmla="*/ 109304 w 273361"/>
              <a:gd name="connsiteY7" fmla="*/ 5240 h 230565"/>
              <a:gd name="connsiteX8" fmla="*/ 54628 w 273361"/>
              <a:gd name="connsiteY8" fmla="*/ 13327 h 230565"/>
              <a:gd name="connsiteX9" fmla="*/ 873 w 273361"/>
              <a:gd name="connsiteY9" fmla="*/ 23808 h 230565"/>
              <a:gd name="connsiteX0" fmla="*/ 873 w 273361"/>
              <a:gd name="connsiteY0" fmla="*/ 23808 h 232425"/>
              <a:gd name="connsiteX1" fmla="*/ 1881 w 273361"/>
              <a:gd name="connsiteY1" fmla="*/ 230565 h 232425"/>
              <a:gd name="connsiteX2" fmla="*/ 265862 w 273361"/>
              <a:gd name="connsiteY2" fmla="*/ 232425 h 232425"/>
              <a:gd name="connsiteX3" fmla="*/ 273361 w 273361"/>
              <a:gd name="connsiteY3" fmla="*/ 4677 h 232425"/>
              <a:gd name="connsiteX4" fmla="*/ 224586 w 273361"/>
              <a:gd name="connsiteY4" fmla="*/ 0 h 232425"/>
              <a:gd name="connsiteX5" fmla="*/ 195765 w 273361"/>
              <a:gd name="connsiteY5" fmla="*/ 0 h 232425"/>
              <a:gd name="connsiteX6" fmla="*/ 146245 w 273361"/>
              <a:gd name="connsiteY6" fmla="*/ 2057 h 232425"/>
              <a:gd name="connsiteX7" fmla="*/ 109304 w 273361"/>
              <a:gd name="connsiteY7" fmla="*/ 5240 h 232425"/>
              <a:gd name="connsiteX8" fmla="*/ 54628 w 273361"/>
              <a:gd name="connsiteY8" fmla="*/ 13327 h 232425"/>
              <a:gd name="connsiteX9" fmla="*/ 873 w 273361"/>
              <a:gd name="connsiteY9" fmla="*/ 23808 h 232425"/>
              <a:gd name="connsiteX0" fmla="*/ 873 w 273361"/>
              <a:gd name="connsiteY0" fmla="*/ 23808 h 234807"/>
              <a:gd name="connsiteX1" fmla="*/ 1881 w 273361"/>
              <a:gd name="connsiteY1" fmla="*/ 230565 h 234807"/>
              <a:gd name="connsiteX2" fmla="*/ 268244 w 273361"/>
              <a:gd name="connsiteY2" fmla="*/ 234807 h 234807"/>
              <a:gd name="connsiteX3" fmla="*/ 273361 w 273361"/>
              <a:gd name="connsiteY3" fmla="*/ 4677 h 234807"/>
              <a:gd name="connsiteX4" fmla="*/ 224586 w 273361"/>
              <a:gd name="connsiteY4" fmla="*/ 0 h 234807"/>
              <a:gd name="connsiteX5" fmla="*/ 195765 w 273361"/>
              <a:gd name="connsiteY5" fmla="*/ 0 h 234807"/>
              <a:gd name="connsiteX6" fmla="*/ 146245 w 273361"/>
              <a:gd name="connsiteY6" fmla="*/ 2057 h 234807"/>
              <a:gd name="connsiteX7" fmla="*/ 109304 w 273361"/>
              <a:gd name="connsiteY7" fmla="*/ 5240 h 234807"/>
              <a:gd name="connsiteX8" fmla="*/ 54628 w 273361"/>
              <a:gd name="connsiteY8" fmla="*/ 13327 h 234807"/>
              <a:gd name="connsiteX9" fmla="*/ 873 w 273361"/>
              <a:gd name="connsiteY9" fmla="*/ 23808 h 234807"/>
              <a:gd name="connsiteX0" fmla="*/ 174 w 272663"/>
              <a:gd name="connsiteY0" fmla="*/ 31823 h 234807"/>
              <a:gd name="connsiteX1" fmla="*/ 1182 w 272663"/>
              <a:gd name="connsiteY1" fmla="*/ 230565 h 234807"/>
              <a:gd name="connsiteX2" fmla="*/ 267545 w 272663"/>
              <a:gd name="connsiteY2" fmla="*/ 234807 h 234807"/>
              <a:gd name="connsiteX3" fmla="*/ 272662 w 272663"/>
              <a:gd name="connsiteY3" fmla="*/ 4677 h 234807"/>
              <a:gd name="connsiteX4" fmla="*/ 223887 w 272663"/>
              <a:gd name="connsiteY4" fmla="*/ 0 h 234807"/>
              <a:gd name="connsiteX5" fmla="*/ 195066 w 272663"/>
              <a:gd name="connsiteY5" fmla="*/ 0 h 234807"/>
              <a:gd name="connsiteX6" fmla="*/ 145546 w 272663"/>
              <a:gd name="connsiteY6" fmla="*/ 2057 h 234807"/>
              <a:gd name="connsiteX7" fmla="*/ 108605 w 272663"/>
              <a:gd name="connsiteY7" fmla="*/ 5240 h 234807"/>
              <a:gd name="connsiteX8" fmla="*/ 53929 w 272663"/>
              <a:gd name="connsiteY8" fmla="*/ 13327 h 234807"/>
              <a:gd name="connsiteX9" fmla="*/ 174 w 272663"/>
              <a:gd name="connsiteY9" fmla="*/ 31823 h 234807"/>
              <a:gd name="connsiteX0" fmla="*/ 174 w 272662"/>
              <a:gd name="connsiteY0" fmla="*/ 31823 h 234807"/>
              <a:gd name="connsiteX1" fmla="*/ 1182 w 272662"/>
              <a:gd name="connsiteY1" fmla="*/ 230565 h 234807"/>
              <a:gd name="connsiteX2" fmla="*/ 267545 w 272662"/>
              <a:gd name="connsiteY2" fmla="*/ 234807 h 234807"/>
              <a:gd name="connsiteX3" fmla="*/ 272662 w 272662"/>
              <a:gd name="connsiteY3" fmla="*/ 4677 h 234807"/>
              <a:gd name="connsiteX4" fmla="*/ 223887 w 272662"/>
              <a:gd name="connsiteY4" fmla="*/ 0 h 234807"/>
              <a:gd name="connsiteX5" fmla="*/ 195066 w 272662"/>
              <a:gd name="connsiteY5" fmla="*/ 0 h 234807"/>
              <a:gd name="connsiteX6" fmla="*/ 145546 w 272662"/>
              <a:gd name="connsiteY6" fmla="*/ 2057 h 234807"/>
              <a:gd name="connsiteX7" fmla="*/ 108605 w 272662"/>
              <a:gd name="connsiteY7" fmla="*/ 5240 h 234807"/>
              <a:gd name="connsiteX8" fmla="*/ 57936 w 272662"/>
              <a:gd name="connsiteY8" fmla="*/ 21341 h 234807"/>
              <a:gd name="connsiteX9" fmla="*/ 174 w 272662"/>
              <a:gd name="connsiteY9" fmla="*/ 31823 h 234807"/>
              <a:gd name="connsiteX0" fmla="*/ 174 w 272662"/>
              <a:gd name="connsiteY0" fmla="*/ 31823 h 234807"/>
              <a:gd name="connsiteX1" fmla="*/ 1182 w 272662"/>
              <a:gd name="connsiteY1" fmla="*/ 230565 h 234807"/>
              <a:gd name="connsiteX2" fmla="*/ 267545 w 272662"/>
              <a:gd name="connsiteY2" fmla="*/ 234807 h 234807"/>
              <a:gd name="connsiteX3" fmla="*/ 272662 w 272662"/>
              <a:gd name="connsiteY3" fmla="*/ 4677 h 234807"/>
              <a:gd name="connsiteX4" fmla="*/ 223887 w 272662"/>
              <a:gd name="connsiteY4" fmla="*/ 0 h 234807"/>
              <a:gd name="connsiteX5" fmla="*/ 195066 w 272662"/>
              <a:gd name="connsiteY5" fmla="*/ 0 h 234807"/>
              <a:gd name="connsiteX6" fmla="*/ 149553 w 272662"/>
              <a:gd name="connsiteY6" fmla="*/ 10072 h 234807"/>
              <a:gd name="connsiteX7" fmla="*/ 108605 w 272662"/>
              <a:gd name="connsiteY7" fmla="*/ 5240 h 234807"/>
              <a:gd name="connsiteX8" fmla="*/ 57936 w 272662"/>
              <a:gd name="connsiteY8" fmla="*/ 21341 h 234807"/>
              <a:gd name="connsiteX9" fmla="*/ 174 w 272662"/>
              <a:gd name="connsiteY9" fmla="*/ 31823 h 234807"/>
              <a:gd name="connsiteX0" fmla="*/ 174 w 272662"/>
              <a:gd name="connsiteY0" fmla="*/ 31823 h 234807"/>
              <a:gd name="connsiteX1" fmla="*/ 1182 w 272662"/>
              <a:gd name="connsiteY1" fmla="*/ 230565 h 234807"/>
              <a:gd name="connsiteX2" fmla="*/ 267545 w 272662"/>
              <a:gd name="connsiteY2" fmla="*/ 234807 h 234807"/>
              <a:gd name="connsiteX3" fmla="*/ 272662 w 272662"/>
              <a:gd name="connsiteY3" fmla="*/ 4677 h 234807"/>
              <a:gd name="connsiteX4" fmla="*/ 223887 w 272662"/>
              <a:gd name="connsiteY4" fmla="*/ 0 h 234807"/>
              <a:gd name="connsiteX5" fmla="*/ 195066 w 272662"/>
              <a:gd name="connsiteY5" fmla="*/ 0 h 234807"/>
              <a:gd name="connsiteX6" fmla="*/ 149553 w 272662"/>
              <a:gd name="connsiteY6" fmla="*/ 10072 h 234807"/>
              <a:gd name="connsiteX7" fmla="*/ 108605 w 272662"/>
              <a:gd name="connsiteY7" fmla="*/ 5240 h 234807"/>
              <a:gd name="connsiteX8" fmla="*/ 57936 w 272662"/>
              <a:gd name="connsiteY8" fmla="*/ 21341 h 234807"/>
              <a:gd name="connsiteX9" fmla="*/ 174 w 272662"/>
              <a:gd name="connsiteY9" fmla="*/ 31823 h 234807"/>
              <a:gd name="connsiteX0" fmla="*/ 174 w 272662"/>
              <a:gd name="connsiteY0" fmla="*/ 31823 h 234807"/>
              <a:gd name="connsiteX1" fmla="*/ 1182 w 272662"/>
              <a:gd name="connsiteY1" fmla="*/ 230565 h 234807"/>
              <a:gd name="connsiteX2" fmla="*/ 267545 w 272662"/>
              <a:gd name="connsiteY2" fmla="*/ 234807 h 234807"/>
              <a:gd name="connsiteX3" fmla="*/ 272662 w 272662"/>
              <a:gd name="connsiteY3" fmla="*/ 4677 h 234807"/>
              <a:gd name="connsiteX4" fmla="*/ 223887 w 272662"/>
              <a:gd name="connsiteY4" fmla="*/ 0 h 234807"/>
              <a:gd name="connsiteX5" fmla="*/ 195066 w 272662"/>
              <a:gd name="connsiteY5" fmla="*/ 0 h 234807"/>
              <a:gd name="connsiteX6" fmla="*/ 149553 w 272662"/>
              <a:gd name="connsiteY6" fmla="*/ 10072 h 234807"/>
              <a:gd name="connsiteX7" fmla="*/ 108605 w 272662"/>
              <a:gd name="connsiteY7" fmla="*/ 5240 h 234807"/>
              <a:gd name="connsiteX8" fmla="*/ 57936 w 272662"/>
              <a:gd name="connsiteY8" fmla="*/ 17334 h 234807"/>
              <a:gd name="connsiteX9" fmla="*/ 174 w 272662"/>
              <a:gd name="connsiteY9" fmla="*/ 31823 h 234807"/>
              <a:gd name="connsiteX0" fmla="*/ 174 w 272662"/>
              <a:gd name="connsiteY0" fmla="*/ 31823 h 234807"/>
              <a:gd name="connsiteX1" fmla="*/ 1182 w 272662"/>
              <a:gd name="connsiteY1" fmla="*/ 230565 h 234807"/>
              <a:gd name="connsiteX2" fmla="*/ 267545 w 272662"/>
              <a:gd name="connsiteY2" fmla="*/ 234807 h 234807"/>
              <a:gd name="connsiteX3" fmla="*/ 272662 w 272662"/>
              <a:gd name="connsiteY3" fmla="*/ 4677 h 234807"/>
              <a:gd name="connsiteX4" fmla="*/ 223887 w 272662"/>
              <a:gd name="connsiteY4" fmla="*/ 0 h 234807"/>
              <a:gd name="connsiteX5" fmla="*/ 195066 w 272662"/>
              <a:gd name="connsiteY5" fmla="*/ 12022 h 234807"/>
              <a:gd name="connsiteX6" fmla="*/ 149553 w 272662"/>
              <a:gd name="connsiteY6" fmla="*/ 10072 h 234807"/>
              <a:gd name="connsiteX7" fmla="*/ 108605 w 272662"/>
              <a:gd name="connsiteY7" fmla="*/ 5240 h 234807"/>
              <a:gd name="connsiteX8" fmla="*/ 57936 w 272662"/>
              <a:gd name="connsiteY8" fmla="*/ 17334 h 234807"/>
              <a:gd name="connsiteX9" fmla="*/ 174 w 272662"/>
              <a:gd name="connsiteY9" fmla="*/ 31823 h 234807"/>
              <a:gd name="connsiteX0" fmla="*/ 174 w 272662"/>
              <a:gd name="connsiteY0" fmla="*/ 27146 h 230130"/>
              <a:gd name="connsiteX1" fmla="*/ 1182 w 272662"/>
              <a:gd name="connsiteY1" fmla="*/ 225888 h 230130"/>
              <a:gd name="connsiteX2" fmla="*/ 267545 w 272662"/>
              <a:gd name="connsiteY2" fmla="*/ 230130 h 230130"/>
              <a:gd name="connsiteX3" fmla="*/ 272662 w 272662"/>
              <a:gd name="connsiteY3" fmla="*/ 0 h 230130"/>
              <a:gd name="connsiteX4" fmla="*/ 235909 w 272662"/>
              <a:gd name="connsiteY4" fmla="*/ 3338 h 230130"/>
              <a:gd name="connsiteX5" fmla="*/ 195066 w 272662"/>
              <a:gd name="connsiteY5" fmla="*/ 7345 h 230130"/>
              <a:gd name="connsiteX6" fmla="*/ 149553 w 272662"/>
              <a:gd name="connsiteY6" fmla="*/ 5395 h 230130"/>
              <a:gd name="connsiteX7" fmla="*/ 108605 w 272662"/>
              <a:gd name="connsiteY7" fmla="*/ 563 h 230130"/>
              <a:gd name="connsiteX8" fmla="*/ 57936 w 272662"/>
              <a:gd name="connsiteY8" fmla="*/ 12657 h 230130"/>
              <a:gd name="connsiteX9" fmla="*/ 174 w 272662"/>
              <a:gd name="connsiteY9" fmla="*/ 27146 h 230130"/>
              <a:gd name="connsiteX0" fmla="*/ 174 w 267606"/>
              <a:gd name="connsiteY0" fmla="*/ 26583 h 229567"/>
              <a:gd name="connsiteX1" fmla="*/ 1182 w 267606"/>
              <a:gd name="connsiteY1" fmla="*/ 225325 h 229567"/>
              <a:gd name="connsiteX2" fmla="*/ 267545 w 267606"/>
              <a:gd name="connsiteY2" fmla="*/ 229567 h 229567"/>
              <a:gd name="connsiteX3" fmla="*/ 260640 w 267606"/>
              <a:gd name="connsiteY3" fmla="*/ 3444 h 229567"/>
              <a:gd name="connsiteX4" fmla="*/ 235909 w 267606"/>
              <a:gd name="connsiteY4" fmla="*/ 2775 h 229567"/>
              <a:gd name="connsiteX5" fmla="*/ 195066 w 267606"/>
              <a:gd name="connsiteY5" fmla="*/ 6782 h 229567"/>
              <a:gd name="connsiteX6" fmla="*/ 149553 w 267606"/>
              <a:gd name="connsiteY6" fmla="*/ 4832 h 229567"/>
              <a:gd name="connsiteX7" fmla="*/ 108605 w 267606"/>
              <a:gd name="connsiteY7" fmla="*/ 0 h 229567"/>
              <a:gd name="connsiteX8" fmla="*/ 57936 w 267606"/>
              <a:gd name="connsiteY8" fmla="*/ 12094 h 229567"/>
              <a:gd name="connsiteX9" fmla="*/ 174 w 267606"/>
              <a:gd name="connsiteY9" fmla="*/ 26583 h 229567"/>
              <a:gd name="connsiteX0" fmla="*/ 174 w 267606"/>
              <a:gd name="connsiteY0" fmla="*/ 26583 h 229567"/>
              <a:gd name="connsiteX1" fmla="*/ 1182 w 267606"/>
              <a:gd name="connsiteY1" fmla="*/ 225325 h 229567"/>
              <a:gd name="connsiteX2" fmla="*/ 267545 w 267606"/>
              <a:gd name="connsiteY2" fmla="*/ 229567 h 229567"/>
              <a:gd name="connsiteX3" fmla="*/ 260640 w 267606"/>
              <a:gd name="connsiteY3" fmla="*/ 3444 h 229567"/>
              <a:gd name="connsiteX4" fmla="*/ 235909 w 267606"/>
              <a:gd name="connsiteY4" fmla="*/ 2775 h 229567"/>
              <a:gd name="connsiteX5" fmla="*/ 195066 w 267606"/>
              <a:gd name="connsiteY5" fmla="*/ 2774 h 229567"/>
              <a:gd name="connsiteX6" fmla="*/ 149553 w 267606"/>
              <a:gd name="connsiteY6" fmla="*/ 4832 h 229567"/>
              <a:gd name="connsiteX7" fmla="*/ 108605 w 267606"/>
              <a:gd name="connsiteY7" fmla="*/ 0 h 229567"/>
              <a:gd name="connsiteX8" fmla="*/ 57936 w 267606"/>
              <a:gd name="connsiteY8" fmla="*/ 12094 h 229567"/>
              <a:gd name="connsiteX9" fmla="*/ 174 w 267606"/>
              <a:gd name="connsiteY9" fmla="*/ 26583 h 229567"/>
              <a:gd name="connsiteX0" fmla="*/ 174 w 267606"/>
              <a:gd name="connsiteY0" fmla="*/ 29766 h 232750"/>
              <a:gd name="connsiteX1" fmla="*/ 1182 w 267606"/>
              <a:gd name="connsiteY1" fmla="*/ 228508 h 232750"/>
              <a:gd name="connsiteX2" fmla="*/ 267545 w 267606"/>
              <a:gd name="connsiteY2" fmla="*/ 232750 h 232750"/>
              <a:gd name="connsiteX3" fmla="*/ 260640 w 267606"/>
              <a:gd name="connsiteY3" fmla="*/ 6627 h 232750"/>
              <a:gd name="connsiteX4" fmla="*/ 235909 w 267606"/>
              <a:gd name="connsiteY4" fmla="*/ 5958 h 232750"/>
              <a:gd name="connsiteX5" fmla="*/ 195066 w 267606"/>
              <a:gd name="connsiteY5" fmla="*/ 5957 h 232750"/>
              <a:gd name="connsiteX6" fmla="*/ 149553 w 267606"/>
              <a:gd name="connsiteY6" fmla="*/ 0 h 232750"/>
              <a:gd name="connsiteX7" fmla="*/ 108605 w 267606"/>
              <a:gd name="connsiteY7" fmla="*/ 3183 h 232750"/>
              <a:gd name="connsiteX8" fmla="*/ 57936 w 267606"/>
              <a:gd name="connsiteY8" fmla="*/ 15277 h 232750"/>
              <a:gd name="connsiteX9" fmla="*/ 174 w 267606"/>
              <a:gd name="connsiteY9" fmla="*/ 29766 h 232750"/>
              <a:gd name="connsiteX0" fmla="*/ 174 w 267606"/>
              <a:gd name="connsiteY0" fmla="*/ 31825 h 234809"/>
              <a:gd name="connsiteX1" fmla="*/ 1182 w 267606"/>
              <a:gd name="connsiteY1" fmla="*/ 230567 h 234809"/>
              <a:gd name="connsiteX2" fmla="*/ 267545 w 267606"/>
              <a:gd name="connsiteY2" fmla="*/ 234809 h 234809"/>
              <a:gd name="connsiteX3" fmla="*/ 260640 w 267606"/>
              <a:gd name="connsiteY3" fmla="*/ 8686 h 234809"/>
              <a:gd name="connsiteX4" fmla="*/ 235909 w 267606"/>
              <a:gd name="connsiteY4" fmla="*/ 8017 h 234809"/>
              <a:gd name="connsiteX5" fmla="*/ 195066 w 267606"/>
              <a:gd name="connsiteY5" fmla="*/ 0 h 234809"/>
              <a:gd name="connsiteX6" fmla="*/ 149553 w 267606"/>
              <a:gd name="connsiteY6" fmla="*/ 2059 h 234809"/>
              <a:gd name="connsiteX7" fmla="*/ 108605 w 267606"/>
              <a:gd name="connsiteY7" fmla="*/ 5242 h 234809"/>
              <a:gd name="connsiteX8" fmla="*/ 57936 w 267606"/>
              <a:gd name="connsiteY8" fmla="*/ 17336 h 234809"/>
              <a:gd name="connsiteX9" fmla="*/ 174 w 267606"/>
              <a:gd name="connsiteY9" fmla="*/ 31825 h 234809"/>
              <a:gd name="connsiteX0" fmla="*/ 174 w 267606"/>
              <a:gd name="connsiteY0" fmla="*/ 31825 h 234809"/>
              <a:gd name="connsiteX1" fmla="*/ 1182 w 267606"/>
              <a:gd name="connsiteY1" fmla="*/ 230567 h 234809"/>
              <a:gd name="connsiteX2" fmla="*/ 267545 w 267606"/>
              <a:gd name="connsiteY2" fmla="*/ 234809 h 234809"/>
              <a:gd name="connsiteX3" fmla="*/ 260640 w 267606"/>
              <a:gd name="connsiteY3" fmla="*/ 8686 h 234809"/>
              <a:gd name="connsiteX4" fmla="*/ 231902 w 267606"/>
              <a:gd name="connsiteY4" fmla="*/ 4008 h 234809"/>
              <a:gd name="connsiteX5" fmla="*/ 195066 w 267606"/>
              <a:gd name="connsiteY5" fmla="*/ 0 h 234809"/>
              <a:gd name="connsiteX6" fmla="*/ 149553 w 267606"/>
              <a:gd name="connsiteY6" fmla="*/ 2059 h 234809"/>
              <a:gd name="connsiteX7" fmla="*/ 108605 w 267606"/>
              <a:gd name="connsiteY7" fmla="*/ 5242 h 234809"/>
              <a:gd name="connsiteX8" fmla="*/ 57936 w 267606"/>
              <a:gd name="connsiteY8" fmla="*/ 17336 h 234809"/>
              <a:gd name="connsiteX9" fmla="*/ 174 w 267606"/>
              <a:gd name="connsiteY9" fmla="*/ 31825 h 234809"/>
              <a:gd name="connsiteX0" fmla="*/ 174 w 267606"/>
              <a:gd name="connsiteY0" fmla="*/ 31825 h 234809"/>
              <a:gd name="connsiteX1" fmla="*/ 1182 w 267606"/>
              <a:gd name="connsiteY1" fmla="*/ 230567 h 234809"/>
              <a:gd name="connsiteX2" fmla="*/ 267545 w 267606"/>
              <a:gd name="connsiteY2" fmla="*/ 234809 h 234809"/>
              <a:gd name="connsiteX3" fmla="*/ 260640 w 267606"/>
              <a:gd name="connsiteY3" fmla="*/ 8686 h 234809"/>
              <a:gd name="connsiteX4" fmla="*/ 231902 w 267606"/>
              <a:gd name="connsiteY4" fmla="*/ 4008 h 234809"/>
              <a:gd name="connsiteX5" fmla="*/ 195066 w 267606"/>
              <a:gd name="connsiteY5" fmla="*/ 0 h 234809"/>
              <a:gd name="connsiteX6" fmla="*/ 149553 w 267606"/>
              <a:gd name="connsiteY6" fmla="*/ 2059 h 234809"/>
              <a:gd name="connsiteX7" fmla="*/ 108605 w 267606"/>
              <a:gd name="connsiteY7" fmla="*/ 5242 h 234809"/>
              <a:gd name="connsiteX8" fmla="*/ 53928 w 267606"/>
              <a:gd name="connsiteY8" fmla="*/ 21343 h 234809"/>
              <a:gd name="connsiteX9" fmla="*/ 174 w 267606"/>
              <a:gd name="connsiteY9" fmla="*/ 31825 h 234809"/>
              <a:gd name="connsiteX0" fmla="*/ 174 w 267606"/>
              <a:gd name="connsiteY0" fmla="*/ 31825 h 234809"/>
              <a:gd name="connsiteX1" fmla="*/ 1182 w 267606"/>
              <a:gd name="connsiteY1" fmla="*/ 230567 h 234809"/>
              <a:gd name="connsiteX2" fmla="*/ 267545 w 267606"/>
              <a:gd name="connsiteY2" fmla="*/ 234809 h 234809"/>
              <a:gd name="connsiteX3" fmla="*/ 260640 w 267606"/>
              <a:gd name="connsiteY3" fmla="*/ 8686 h 234809"/>
              <a:gd name="connsiteX4" fmla="*/ 231902 w 267606"/>
              <a:gd name="connsiteY4" fmla="*/ 4008 h 234809"/>
              <a:gd name="connsiteX5" fmla="*/ 195066 w 267606"/>
              <a:gd name="connsiteY5" fmla="*/ 0 h 234809"/>
              <a:gd name="connsiteX6" fmla="*/ 149553 w 267606"/>
              <a:gd name="connsiteY6" fmla="*/ 2059 h 234809"/>
              <a:gd name="connsiteX7" fmla="*/ 108605 w 267606"/>
              <a:gd name="connsiteY7" fmla="*/ 13257 h 234809"/>
              <a:gd name="connsiteX8" fmla="*/ 53928 w 267606"/>
              <a:gd name="connsiteY8" fmla="*/ 21343 h 234809"/>
              <a:gd name="connsiteX9" fmla="*/ 174 w 267606"/>
              <a:gd name="connsiteY9" fmla="*/ 31825 h 234809"/>
              <a:gd name="connsiteX0" fmla="*/ 174 w 267606"/>
              <a:gd name="connsiteY0" fmla="*/ 31825 h 234809"/>
              <a:gd name="connsiteX1" fmla="*/ 1182 w 267606"/>
              <a:gd name="connsiteY1" fmla="*/ 230567 h 234809"/>
              <a:gd name="connsiteX2" fmla="*/ 267545 w 267606"/>
              <a:gd name="connsiteY2" fmla="*/ 234809 h 234809"/>
              <a:gd name="connsiteX3" fmla="*/ 260640 w 267606"/>
              <a:gd name="connsiteY3" fmla="*/ 8686 h 234809"/>
              <a:gd name="connsiteX4" fmla="*/ 231902 w 267606"/>
              <a:gd name="connsiteY4" fmla="*/ 4008 h 234809"/>
              <a:gd name="connsiteX5" fmla="*/ 195066 w 267606"/>
              <a:gd name="connsiteY5" fmla="*/ 0 h 234809"/>
              <a:gd name="connsiteX6" fmla="*/ 153560 w 267606"/>
              <a:gd name="connsiteY6" fmla="*/ 14081 h 234809"/>
              <a:gd name="connsiteX7" fmla="*/ 108605 w 267606"/>
              <a:gd name="connsiteY7" fmla="*/ 13257 h 234809"/>
              <a:gd name="connsiteX8" fmla="*/ 53928 w 267606"/>
              <a:gd name="connsiteY8" fmla="*/ 21343 h 234809"/>
              <a:gd name="connsiteX9" fmla="*/ 174 w 267606"/>
              <a:gd name="connsiteY9" fmla="*/ 31825 h 234809"/>
              <a:gd name="connsiteX0" fmla="*/ 174 w 267606"/>
              <a:gd name="connsiteY0" fmla="*/ 27818 h 230802"/>
              <a:gd name="connsiteX1" fmla="*/ 1182 w 267606"/>
              <a:gd name="connsiteY1" fmla="*/ 226560 h 230802"/>
              <a:gd name="connsiteX2" fmla="*/ 267545 w 267606"/>
              <a:gd name="connsiteY2" fmla="*/ 230802 h 230802"/>
              <a:gd name="connsiteX3" fmla="*/ 260640 w 267606"/>
              <a:gd name="connsiteY3" fmla="*/ 4679 h 230802"/>
              <a:gd name="connsiteX4" fmla="*/ 231902 w 267606"/>
              <a:gd name="connsiteY4" fmla="*/ 1 h 230802"/>
              <a:gd name="connsiteX5" fmla="*/ 203082 w 267606"/>
              <a:gd name="connsiteY5" fmla="*/ 0 h 230802"/>
              <a:gd name="connsiteX6" fmla="*/ 153560 w 267606"/>
              <a:gd name="connsiteY6" fmla="*/ 10074 h 230802"/>
              <a:gd name="connsiteX7" fmla="*/ 108605 w 267606"/>
              <a:gd name="connsiteY7" fmla="*/ 9250 h 230802"/>
              <a:gd name="connsiteX8" fmla="*/ 53928 w 267606"/>
              <a:gd name="connsiteY8" fmla="*/ 17336 h 230802"/>
              <a:gd name="connsiteX9" fmla="*/ 174 w 267606"/>
              <a:gd name="connsiteY9" fmla="*/ 27818 h 230802"/>
              <a:gd name="connsiteX0" fmla="*/ 174 w 267606"/>
              <a:gd name="connsiteY0" fmla="*/ 27818 h 230802"/>
              <a:gd name="connsiteX1" fmla="*/ 1182 w 267606"/>
              <a:gd name="connsiteY1" fmla="*/ 226560 h 230802"/>
              <a:gd name="connsiteX2" fmla="*/ 267545 w 267606"/>
              <a:gd name="connsiteY2" fmla="*/ 230802 h 230802"/>
              <a:gd name="connsiteX3" fmla="*/ 260640 w 267606"/>
              <a:gd name="connsiteY3" fmla="*/ 4679 h 230802"/>
              <a:gd name="connsiteX4" fmla="*/ 235909 w 267606"/>
              <a:gd name="connsiteY4" fmla="*/ 4010 h 230802"/>
              <a:gd name="connsiteX5" fmla="*/ 203082 w 267606"/>
              <a:gd name="connsiteY5" fmla="*/ 0 h 230802"/>
              <a:gd name="connsiteX6" fmla="*/ 153560 w 267606"/>
              <a:gd name="connsiteY6" fmla="*/ 10074 h 230802"/>
              <a:gd name="connsiteX7" fmla="*/ 108605 w 267606"/>
              <a:gd name="connsiteY7" fmla="*/ 9250 h 230802"/>
              <a:gd name="connsiteX8" fmla="*/ 53928 w 267606"/>
              <a:gd name="connsiteY8" fmla="*/ 17336 h 230802"/>
              <a:gd name="connsiteX9" fmla="*/ 174 w 267606"/>
              <a:gd name="connsiteY9" fmla="*/ 27818 h 230802"/>
              <a:gd name="connsiteX0" fmla="*/ 174 w 267654"/>
              <a:gd name="connsiteY0" fmla="*/ 27818 h 230802"/>
              <a:gd name="connsiteX1" fmla="*/ 1182 w 267654"/>
              <a:gd name="connsiteY1" fmla="*/ 226560 h 230802"/>
              <a:gd name="connsiteX2" fmla="*/ 267545 w 267654"/>
              <a:gd name="connsiteY2" fmla="*/ 230802 h 230802"/>
              <a:gd name="connsiteX3" fmla="*/ 264647 w 267654"/>
              <a:gd name="connsiteY3" fmla="*/ 4679 h 230802"/>
              <a:gd name="connsiteX4" fmla="*/ 235909 w 267654"/>
              <a:gd name="connsiteY4" fmla="*/ 4010 h 230802"/>
              <a:gd name="connsiteX5" fmla="*/ 203082 w 267654"/>
              <a:gd name="connsiteY5" fmla="*/ 0 h 230802"/>
              <a:gd name="connsiteX6" fmla="*/ 153560 w 267654"/>
              <a:gd name="connsiteY6" fmla="*/ 10074 h 230802"/>
              <a:gd name="connsiteX7" fmla="*/ 108605 w 267654"/>
              <a:gd name="connsiteY7" fmla="*/ 9250 h 230802"/>
              <a:gd name="connsiteX8" fmla="*/ 53928 w 267654"/>
              <a:gd name="connsiteY8" fmla="*/ 17336 h 230802"/>
              <a:gd name="connsiteX9" fmla="*/ 174 w 267654"/>
              <a:gd name="connsiteY9" fmla="*/ 27818 h 230802"/>
              <a:gd name="connsiteX0" fmla="*/ 174 w 267654"/>
              <a:gd name="connsiteY0" fmla="*/ 27818 h 230802"/>
              <a:gd name="connsiteX1" fmla="*/ 1182 w 267654"/>
              <a:gd name="connsiteY1" fmla="*/ 226560 h 230802"/>
              <a:gd name="connsiteX2" fmla="*/ 267545 w 267654"/>
              <a:gd name="connsiteY2" fmla="*/ 230802 h 230802"/>
              <a:gd name="connsiteX3" fmla="*/ 264647 w 267654"/>
              <a:gd name="connsiteY3" fmla="*/ 4679 h 230802"/>
              <a:gd name="connsiteX4" fmla="*/ 235909 w 267654"/>
              <a:gd name="connsiteY4" fmla="*/ 4010 h 230802"/>
              <a:gd name="connsiteX5" fmla="*/ 203082 w 267654"/>
              <a:gd name="connsiteY5" fmla="*/ 0 h 230802"/>
              <a:gd name="connsiteX6" fmla="*/ 153560 w 267654"/>
              <a:gd name="connsiteY6" fmla="*/ 5883 h 230802"/>
              <a:gd name="connsiteX7" fmla="*/ 108605 w 267654"/>
              <a:gd name="connsiteY7" fmla="*/ 9250 h 230802"/>
              <a:gd name="connsiteX8" fmla="*/ 53928 w 267654"/>
              <a:gd name="connsiteY8" fmla="*/ 17336 h 230802"/>
              <a:gd name="connsiteX9" fmla="*/ 174 w 267654"/>
              <a:gd name="connsiteY9" fmla="*/ 27818 h 23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654" h="230802">
                <a:moveTo>
                  <a:pt x="174" y="27818"/>
                </a:moveTo>
                <a:cubicBezTo>
                  <a:pt x="-699" y="99433"/>
                  <a:pt x="2055" y="154945"/>
                  <a:pt x="1182" y="226560"/>
                </a:cubicBezTo>
                <a:lnTo>
                  <a:pt x="267545" y="230802"/>
                </a:lnTo>
                <a:cubicBezTo>
                  <a:pt x="268418" y="156567"/>
                  <a:pt x="263774" y="78914"/>
                  <a:pt x="264647" y="4679"/>
                </a:cubicBezTo>
                <a:lnTo>
                  <a:pt x="235909" y="4010"/>
                </a:lnTo>
                <a:lnTo>
                  <a:pt x="203082" y="0"/>
                </a:lnTo>
                <a:lnTo>
                  <a:pt x="153560" y="5883"/>
                </a:lnTo>
                <a:lnTo>
                  <a:pt x="108605" y="9250"/>
                </a:lnTo>
                <a:lnTo>
                  <a:pt x="53928" y="17336"/>
                </a:lnTo>
                <a:lnTo>
                  <a:pt x="174" y="27818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5" name="フリーフォーム 182">
            <a:extLst>
              <a:ext uri="{FF2B5EF4-FFF2-40B4-BE49-F238E27FC236}">
                <a16:creationId xmlns:a16="http://schemas.microsoft.com/office/drawing/2014/main" id="{6BAABC8D-FBBA-458E-8CEC-D275F6C0A3E9}"/>
              </a:ext>
            </a:extLst>
          </p:cNvPr>
          <p:cNvSpPr/>
          <p:nvPr/>
        </p:nvSpPr>
        <p:spPr bwMode="blackGray">
          <a:xfrm>
            <a:off x="1831351" y="719682"/>
            <a:ext cx="451658" cy="202756"/>
          </a:xfrm>
          <a:custGeom>
            <a:avLst/>
            <a:gdLst>
              <a:gd name="connsiteX0" fmla="*/ 5240 w 492571"/>
              <a:gd name="connsiteY0" fmla="*/ 0 h 238425"/>
              <a:gd name="connsiteX1" fmla="*/ 0 w 492571"/>
              <a:gd name="connsiteY1" fmla="*/ 235805 h 238425"/>
              <a:gd name="connsiteX2" fmla="*/ 492571 w 492571"/>
              <a:gd name="connsiteY2" fmla="*/ 238425 h 238425"/>
              <a:gd name="connsiteX3" fmla="*/ 453270 w 492571"/>
              <a:gd name="connsiteY3" fmla="*/ 172924 h 238425"/>
              <a:gd name="connsiteX4" fmla="*/ 408729 w 492571"/>
              <a:gd name="connsiteY4" fmla="*/ 115283 h 238425"/>
              <a:gd name="connsiteX5" fmla="*/ 379908 w 492571"/>
              <a:gd name="connsiteY5" fmla="*/ 89082 h 238425"/>
              <a:gd name="connsiteX6" fmla="*/ 340607 w 492571"/>
              <a:gd name="connsiteY6" fmla="*/ 62882 h 238425"/>
              <a:gd name="connsiteX7" fmla="*/ 293446 w 492571"/>
              <a:gd name="connsiteY7" fmla="*/ 44541 h 238425"/>
              <a:gd name="connsiteX8" fmla="*/ 254146 w 492571"/>
              <a:gd name="connsiteY8" fmla="*/ 31441 h 238425"/>
              <a:gd name="connsiteX9" fmla="*/ 180784 w 492571"/>
              <a:gd name="connsiteY9" fmla="*/ 18341 h 238425"/>
              <a:gd name="connsiteX10" fmla="*/ 115282 w 492571"/>
              <a:gd name="connsiteY10" fmla="*/ 13100 h 238425"/>
              <a:gd name="connsiteX11" fmla="*/ 68121 w 492571"/>
              <a:gd name="connsiteY11" fmla="*/ 10480 h 238425"/>
              <a:gd name="connsiteX12" fmla="*/ 5240 w 492571"/>
              <a:gd name="connsiteY12" fmla="*/ 0 h 238425"/>
              <a:gd name="connsiteX0" fmla="*/ 5240 w 492571"/>
              <a:gd name="connsiteY0" fmla="*/ 0 h 238425"/>
              <a:gd name="connsiteX1" fmla="*/ 0 w 492571"/>
              <a:gd name="connsiteY1" fmla="*/ 235805 h 238425"/>
              <a:gd name="connsiteX2" fmla="*/ 492571 w 492571"/>
              <a:gd name="connsiteY2" fmla="*/ 238425 h 238425"/>
              <a:gd name="connsiteX3" fmla="*/ 453270 w 492571"/>
              <a:gd name="connsiteY3" fmla="*/ 172924 h 238425"/>
              <a:gd name="connsiteX4" fmla="*/ 408729 w 492571"/>
              <a:gd name="connsiteY4" fmla="*/ 115283 h 238425"/>
              <a:gd name="connsiteX5" fmla="*/ 379908 w 492571"/>
              <a:gd name="connsiteY5" fmla="*/ 89082 h 238425"/>
              <a:gd name="connsiteX6" fmla="*/ 340607 w 492571"/>
              <a:gd name="connsiteY6" fmla="*/ 62882 h 238425"/>
              <a:gd name="connsiteX7" fmla="*/ 293446 w 492571"/>
              <a:gd name="connsiteY7" fmla="*/ 44541 h 238425"/>
              <a:gd name="connsiteX8" fmla="*/ 254146 w 492571"/>
              <a:gd name="connsiteY8" fmla="*/ 31441 h 238425"/>
              <a:gd name="connsiteX9" fmla="*/ 180784 w 492571"/>
              <a:gd name="connsiteY9" fmla="*/ 18341 h 238425"/>
              <a:gd name="connsiteX10" fmla="*/ 115282 w 492571"/>
              <a:gd name="connsiteY10" fmla="*/ 13100 h 238425"/>
              <a:gd name="connsiteX11" fmla="*/ 55368 w 492571"/>
              <a:gd name="connsiteY11" fmla="*/ 4677 h 238425"/>
              <a:gd name="connsiteX12" fmla="*/ 5240 w 492571"/>
              <a:gd name="connsiteY12" fmla="*/ 0 h 238425"/>
              <a:gd name="connsiteX0" fmla="*/ 7860 w 492571"/>
              <a:gd name="connsiteY0" fmla="*/ 11043 h 233748"/>
              <a:gd name="connsiteX1" fmla="*/ 0 w 492571"/>
              <a:gd name="connsiteY1" fmla="*/ 231128 h 233748"/>
              <a:gd name="connsiteX2" fmla="*/ 492571 w 492571"/>
              <a:gd name="connsiteY2" fmla="*/ 233748 h 233748"/>
              <a:gd name="connsiteX3" fmla="*/ 453270 w 492571"/>
              <a:gd name="connsiteY3" fmla="*/ 168247 h 233748"/>
              <a:gd name="connsiteX4" fmla="*/ 408729 w 492571"/>
              <a:gd name="connsiteY4" fmla="*/ 110606 h 233748"/>
              <a:gd name="connsiteX5" fmla="*/ 379908 w 492571"/>
              <a:gd name="connsiteY5" fmla="*/ 84405 h 233748"/>
              <a:gd name="connsiteX6" fmla="*/ 340607 w 492571"/>
              <a:gd name="connsiteY6" fmla="*/ 58205 h 233748"/>
              <a:gd name="connsiteX7" fmla="*/ 293446 w 492571"/>
              <a:gd name="connsiteY7" fmla="*/ 39864 h 233748"/>
              <a:gd name="connsiteX8" fmla="*/ 254146 w 492571"/>
              <a:gd name="connsiteY8" fmla="*/ 26764 h 233748"/>
              <a:gd name="connsiteX9" fmla="*/ 180784 w 492571"/>
              <a:gd name="connsiteY9" fmla="*/ 13664 h 233748"/>
              <a:gd name="connsiteX10" fmla="*/ 115282 w 492571"/>
              <a:gd name="connsiteY10" fmla="*/ 8423 h 233748"/>
              <a:gd name="connsiteX11" fmla="*/ 55368 w 492571"/>
              <a:gd name="connsiteY11" fmla="*/ 0 h 233748"/>
              <a:gd name="connsiteX12" fmla="*/ 7860 w 492571"/>
              <a:gd name="connsiteY12" fmla="*/ 11043 h 233748"/>
              <a:gd name="connsiteX0" fmla="*/ 5240 w 492571"/>
              <a:gd name="connsiteY0" fmla="*/ 0 h 235806"/>
              <a:gd name="connsiteX1" fmla="*/ 0 w 492571"/>
              <a:gd name="connsiteY1" fmla="*/ 233186 h 235806"/>
              <a:gd name="connsiteX2" fmla="*/ 492571 w 492571"/>
              <a:gd name="connsiteY2" fmla="*/ 235806 h 235806"/>
              <a:gd name="connsiteX3" fmla="*/ 453270 w 492571"/>
              <a:gd name="connsiteY3" fmla="*/ 170305 h 235806"/>
              <a:gd name="connsiteX4" fmla="*/ 408729 w 492571"/>
              <a:gd name="connsiteY4" fmla="*/ 112664 h 235806"/>
              <a:gd name="connsiteX5" fmla="*/ 379908 w 492571"/>
              <a:gd name="connsiteY5" fmla="*/ 86463 h 235806"/>
              <a:gd name="connsiteX6" fmla="*/ 340607 w 492571"/>
              <a:gd name="connsiteY6" fmla="*/ 60263 h 235806"/>
              <a:gd name="connsiteX7" fmla="*/ 293446 w 492571"/>
              <a:gd name="connsiteY7" fmla="*/ 41922 h 235806"/>
              <a:gd name="connsiteX8" fmla="*/ 254146 w 492571"/>
              <a:gd name="connsiteY8" fmla="*/ 28822 h 235806"/>
              <a:gd name="connsiteX9" fmla="*/ 180784 w 492571"/>
              <a:gd name="connsiteY9" fmla="*/ 15722 h 235806"/>
              <a:gd name="connsiteX10" fmla="*/ 115282 w 492571"/>
              <a:gd name="connsiteY10" fmla="*/ 10481 h 235806"/>
              <a:gd name="connsiteX11" fmla="*/ 55368 w 492571"/>
              <a:gd name="connsiteY11" fmla="*/ 2058 h 235806"/>
              <a:gd name="connsiteX12" fmla="*/ 5240 w 492571"/>
              <a:gd name="connsiteY12" fmla="*/ 0 h 235806"/>
              <a:gd name="connsiteX0" fmla="*/ 5240 w 492571"/>
              <a:gd name="connsiteY0" fmla="*/ 0 h 235806"/>
              <a:gd name="connsiteX1" fmla="*/ 0 w 492571"/>
              <a:gd name="connsiteY1" fmla="*/ 233186 h 235806"/>
              <a:gd name="connsiteX2" fmla="*/ 492571 w 492571"/>
              <a:gd name="connsiteY2" fmla="*/ 235806 h 235806"/>
              <a:gd name="connsiteX3" fmla="*/ 453270 w 492571"/>
              <a:gd name="connsiteY3" fmla="*/ 170305 h 235806"/>
              <a:gd name="connsiteX4" fmla="*/ 408729 w 492571"/>
              <a:gd name="connsiteY4" fmla="*/ 112664 h 235806"/>
              <a:gd name="connsiteX5" fmla="*/ 379908 w 492571"/>
              <a:gd name="connsiteY5" fmla="*/ 86463 h 235806"/>
              <a:gd name="connsiteX6" fmla="*/ 340607 w 492571"/>
              <a:gd name="connsiteY6" fmla="*/ 60263 h 235806"/>
              <a:gd name="connsiteX7" fmla="*/ 293446 w 492571"/>
              <a:gd name="connsiteY7" fmla="*/ 41922 h 235806"/>
              <a:gd name="connsiteX8" fmla="*/ 254146 w 492571"/>
              <a:gd name="connsiteY8" fmla="*/ 28822 h 235806"/>
              <a:gd name="connsiteX9" fmla="*/ 180784 w 492571"/>
              <a:gd name="connsiteY9" fmla="*/ 15722 h 235806"/>
              <a:gd name="connsiteX10" fmla="*/ 85629 w 492571"/>
              <a:gd name="connsiteY10" fmla="*/ 6949 h 235806"/>
              <a:gd name="connsiteX11" fmla="*/ 55368 w 492571"/>
              <a:gd name="connsiteY11" fmla="*/ 2058 h 235806"/>
              <a:gd name="connsiteX12" fmla="*/ 5240 w 492571"/>
              <a:gd name="connsiteY12" fmla="*/ 0 h 235806"/>
              <a:gd name="connsiteX0" fmla="*/ 5240 w 492571"/>
              <a:gd name="connsiteY0" fmla="*/ 0 h 235806"/>
              <a:gd name="connsiteX1" fmla="*/ 0 w 492571"/>
              <a:gd name="connsiteY1" fmla="*/ 233186 h 235806"/>
              <a:gd name="connsiteX2" fmla="*/ 492571 w 492571"/>
              <a:gd name="connsiteY2" fmla="*/ 235806 h 235806"/>
              <a:gd name="connsiteX3" fmla="*/ 453270 w 492571"/>
              <a:gd name="connsiteY3" fmla="*/ 170305 h 235806"/>
              <a:gd name="connsiteX4" fmla="*/ 408729 w 492571"/>
              <a:gd name="connsiteY4" fmla="*/ 112664 h 235806"/>
              <a:gd name="connsiteX5" fmla="*/ 379908 w 492571"/>
              <a:gd name="connsiteY5" fmla="*/ 86463 h 235806"/>
              <a:gd name="connsiteX6" fmla="*/ 340607 w 492571"/>
              <a:gd name="connsiteY6" fmla="*/ 60263 h 235806"/>
              <a:gd name="connsiteX7" fmla="*/ 293446 w 492571"/>
              <a:gd name="connsiteY7" fmla="*/ 41922 h 235806"/>
              <a:gd name="connsiteX8" fmla="*/ 254146 w 492571"/>
              <a:gd name="connsiteY8" fmla="*/ 28822 h 235806"/>
              <a:gd name="connsiteX9" fmla="*/ 180784 w 492571"/>
              <a:gd name="connsiteY9" fmla="*/ 15722 h 235806"/>
              <a:gd name="connsiteX10" fmla="*/ 127984 w 492571"/>
              <a:gd name="connsiteY10" fmla="*/ 8657 h 235806"/>
              <a:gd name="connsiteX11" fmla="*/ 55368 w 492571"/>
              <a:gd name="connsiteY11" fmla="*/ 2058 h 235806"/>
              <a:gd name="connsiteX12" fmla="*/ 5240 w 492571"/>
              <a:gd name="connsiteY12" fmla="*/ 0 h 235806"/>
              <a:gd name="connsiteX0" fmla="*/ 1614 w 492571"/>
              <a:gd name="connsiteY0" fmla="*/ 0 h 236369"/>
              <a:gd name="connsiteX1" fmla="*/ 0 w 492571"/>
              <a:gd name="connsiteY1" fmla="*/ 233749 h 236369"/>
              <a:gd name="connsiteX2" fmla="*/ 492571 w 492571"/>
              <a:gd name="connsiteY2" fmla="*/ 236369 h 236369"/>
              <a:gd name="connsiteX3" fmla="*/ 453270 w 492571"/>
              <a:gd name="connsiteY3" fmla="*/ 170868 h 236369"/>
              <a:gd name="connsiteX4" fmla="*/ 408729 w 492571"/>
              <a:gd name="connsiteY4" fmla="*/ 113227 h 236369"/>
              <a:gd name="connsiteX5" fmla="*/ 379908 w 492571"/>
              <a:gd name="connsiteY5" fmla="*/ 87026 h 236369"/>
              <a:gd name="connsiteX6" fmla="*/ 340607 w 492571"/>
              <a:gd name="connsiteY6" fmla="*/ 60826 h 236369"/>
              <a:gd name="connsiteX7" fmla="*/ 293446 w 492571"/>
              <a:gd name="connsiteY7" fmla="*/ 42485 h 236369"/>
              <a:gd name="connsiteX8" fmla="*/ 254146 w 492571"/>
              <a:gd name="connsiteY8" fmla="*/ 29385 h 236369"/>
              <a:gd name="connsiteX9" fmla="*/ 180784 w 492571"/>
              <a:gd name="connsiteY9" fmla="*/ 16285 h 236369"/>
              <a:gd name="connsiteX10" fmla="*/ 127984 w 492571"/>
              <a:gd name="connsiteY10" fmla="*/ 9220 h 236369"/>
              <a:gd name="connsiteX11" fmla="*/ 55368 w 492571"/>
              <a:gd name="connsiteY11" fmla="*/ 2621 h 236369"/>
              <a:gd name="connsiteX12" fmla="*/ 1614 w 492571"/>
              <a:gd name="connsiteY12" fmla="*/ 0 h 236369"/>
              <a:gd name="connsiteX0" fmla="*/ 0 w 490957"/>
              <a:gd name="connsiteY0" fmla="*/ 0 h 236369"/>
              <a:gd name="connsiteX1" fmla="*/ 123 w 490957"/>
              <a:gd name="connsiteY1" fmla="*/ 230276 h 236369"/>
              <a:gd name="connsiteX2" fmla="*/ 490957 w 490957"/>
              <a:gd name="connsiteY2" fmla="*/ 236369 h 236369"/>
              <a:gd name="connsiteX3" fmla="*/ 451656 w 490957"/>
              <a:gd name="connsiteY3" fmla="*/ 170868 h 236369"/>
              <a:gd name="connsiteX4" fmla="*/ 407115 w 490957"/>
              <a:gd name="connsiteY4" fmla="*/ 113227 h 236369"/>
              <a:gd name="connsiteX5" fmla="*/ 378294 w 490957"/>
              <a:gd name="connsiteY5" fmla="*/ 87026 h 236369"/>
              <a:gd name="connsiteX6" fmla="*/ 338993 w 490957"/>
              <a:gd name="connsiteY6" fmla="*/ 60826 h 236369"/>
              <a:gd name="connsiteX7" fmla="*/ 291832 w 490957"/>
              <a:gd name="connsiteY7" fmla="*/ 42485 h 236369"/>
              <a:gd name="connsiteX8" fmla="*/ 252532 w 490957"/>
              <a:gd name="connsiteY8" fmla="*/ 29385 h 236369"/>
              <a:gd name="connsiteX9" fmla="*/ 179170 w 490957"/>
              <a:gd name="connsiteY9" fmla="*/ 16285 h 236369"/>
              <a:gd name="connsiteX10" fmla="*/ 126370 w 490957"/>
              <a:gd name="connsiteY10" fmla="*/ 9220 h 236369"/>
              <a:gd name="connsiteX11" fmla="*/ 53754 w 490957"/>
              <a:gd name="connsiteY11" fmla="*/ 2621 h 236369"/>
              <a:gd name="connsiteX12" fmla="*/ 0 w 490957"/>
              <a:gd name="connsiteY12" fmla="*/ 0 h 236369"/>
              <a:gd name="connsiteX0" fmla="*/ 0 w 486194"/>
              <a:gd name="connsiteY0" fmla="*/ 0 h 231607"/>
              <a:gd name="connsiteX1" fmla="*/ 123 w 486194"/>
              <a:gd name="connsiteY1" fmla="*/ 230276 h 231607"/>
              <a:gd name="connsiteX2" fmla="*/ 486194 w 486194"/>
              <a:gd name="connsiteY2" fmla="*/ 231607 h 231607"/>
              <a:gd name="connsiteX3" fmla="*/ 451656 w 486194"/>
              <a:gd name="connsiteY3" fmla="*/ 170868 h 231607"/>
              <a:gd name="connsiteX4" fmla="*/ 407115 w 486194"/>
              <a:gd name="connsiteY4" fmla="*/ 113227 h 231607"/>
              <a:gd name="connsiteX5" fmla="*/ 378294 w 486194"/>
              <a:gd name="connsiteY5" fmla="*/ 87026 h 231607"/>
              <a:gd name="connsiteX6" fmla="*/ 338993 w 486194"/>
              <a:gd name="connsiteY6" fmla="*/ 60826 h 231607"/>
              <a:gd name="connsiteX7" fmla="*/ 291832 w 486194"/>
              <a:gd name="connsiteY7" fmla="*/ 42485 h 231607"/>
              <a:gd name="connsiteX8" fmla="*/ 252532 w 486194"/>
              <a:gd name="connsiteY8" fmla="*/ 29385 h 231607"/>
              <a:gd name="connsiteX9" fmla="*/ 179170 w 486194"/>
              <a:gd name="connsiteY9" fmla="*/ 16285 h 231607"/>
              <a:gd name="connsiteX10" fmla="*/ 126370 w 486194"/>
              <a:gd name="connsiteY10" fmla="*/ 9220 h 231607"/>
              <a:gd name="connsiteX11" fmla="*/ 53754 w 486194"/>
              <a:gd name="connsiteY11" fmla="*/ 2621 h 231607"/>
              <a:gd name="connsiteX12" fmla="*/ 0 w 486194"/>
              <a:gd name="connsiteY12" fmla="*/ 0 h 23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194" h="231607">
                <a:moveTo>
                  <a:pt x="0" y="0"/>
                </a:moveTo>
                <a:lnTo>
                  <a:pt x="123" y="230276"/>
                </a:lnTo>
                <a:lnTo>
                  <a:pt x="486194" y="231607"/>
                </a:lnTo>
                <a:lnTo>
                  <a:pt x="451656" y="170868"/>
                </a:lnTo>
                <a:lnTo>
                  <a:pt x="407115" y="113227"/>
                </a:lnTo>
                <a:lnTo>
                  <a:pt x="378294" y="87026"/>
                </a:lnTo>
                <a:lnTo>
                  <a:pt x="338993" y="60826"/>
                </a:lnTo>
                <a:lnTo>
                  <a:pt x="291832" y="42485"/>
                </a:lnTo>
                <a:lnTo>
                  <a:pt x="252532" y="29385"/>
                </a:lnTo>
                <a:lnTo>
                  <a:pt x="179170" y="16285"/>
                </a:lnTo>
                <a:lnTo>
                  <a:pt x="126370" y="9220"/>
                </a:lnTo>
                <a:lnTo>
                  <a:pt x="53754" y="2621"/>
                </a:lnTo>
                <a:lnTo>
                  <a:pt x="0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6" name="フリーフォーム 183">
            <a:extLst>
              <a:ext uri="{FF2B5EF4-FFF2-40B4-BE49-F238E27FC236}">
                <a16:creationId xmlns:a16="http://schemas.microsoft.com/office/drawing/2014/main" id="{3A5F9263-0F4E-41BD-B8C7-9A0B2882C6BC}"/>
              </a:ext>
            </a:extLst>
          </p:cNvPr>
          <p:cNvSpPr/>
          <p:nvPr/>
        </p:nvSpPr>
        <p:spPr bwMode="blackGray">
          <a:xfrm>
            <a:off x="1397763" y="915929"/>
            <a:ext cx="200869" cy="186425"/>
          </a:xfrm>
          <a:custGeom>
            <a:avLst/>
            <a:gdLst>
              <a:gd name="connsiteX0" fmla="*/ 7860 w 235805"/>
              <a:gd name="connsiteY0" fmla="*/ 0 h 220085"/>
              <a:gd name="connsiteX1" fmla="*/ 0 w 235805"/>
              <a:gd name="connsiteY1" fmla="*/ 62882 h 220085"/>
              <a:gd name="connsiteX2" fmla="*/ 5240 w 235805"/>
              <a:gd name="connsiteY2" fmla="*/ 94322 h 220085"/>
              <a:gd name="connsiteX3" fmla="*/ 18340 w 235805"/>
              <a:gd name="connsiteY3" fmla="*/ 144103 h 220085"/>
              <a:gd name="connsiteX4" fmla="*/ 28821 w 235805"/>
              <a:gd name="connsiteY4" fmla="*/ 175544 h 220085"/>
              <a:gd name="connsiteX5" fmla="*/ 39301 w 235805"/>
              <a:gd name="connsiteY5" fmla="*/ 206985 h 220085"/>
              <a:gd name="connsiteX6" fmla="*/ 47161 w 235805"/>
              <a:gd name="connsiteY6" fmla="*/ 217465 h 220085"/>
              <a:gd name="connsiteX7" fmla="*/ 235805 w 235805"/>
              <a:gd name="connsiteY7" fmla="*/ 220085 h 220085"/>
              <a:gd name="connsiteX8" fmla="*/ 235805 w 235805"/>
              <a:gd name="connsiteY8" fmla="*/ 0 h 220085"/>
              <a:gd name="connsiteX9" fmla="*/ 7860 w 235805"/>
              <a:gd name="connsiteY9" fmla="*/ 0 h 220085"/>
              <a:gd name="connsiteX0" fmla="*/ 7860 w 235805"/>
              <a:gd name="connsiteY0" fmla="*/ 0 h 220085"/>
              <a:gd name="connsiteX1" fmla="*/ 0 w 235805"/>
              <a:gd name="connsiteY1" fmla="*/ 72008 h 220085"/>
              <a:gd name="connsiteX2" fmla="*/ 5240 w 235805"/>
              <a:gd name="connsiteY2" fmla="*/ 94322 h 220085"/>
              <a:gd name="connsiteX3" fmla="*/ 18340 w 235805"/>
              <a:gd name="connsiteY3" fmla="*/ 144103 h 220085"/>
              <a:gd name="connsiteX4" fmla="*/ 28821 w 235805"/>
              <a:gd name="connsiteY4" fmla="*/ 175544 h 220085"/>
              <a:gd name="connsiteX5" fmla="*/ 39301 w 235805"/>
              <a:gd name="connsiteY5" fmla="*/ 206985 h 220085"/>
              <a:gd name="connsiteX6" fmla="*/ 47161 w 235805"/>
              <a:gd name="connsiteY6" fmla="*/ 217465 h 220085"/>
              <a:gd name="connsiteX7" fmla="*/ 235805 w 235805"/>
              <a:gd name="connsiteY7" fmla="*/ 220085 h 220085"/>
              <a:gd name="connsiteX8" fmla="*/ 235805 w 235805"/>
              <a:gd name="connsiteY8" fmla="*/ 0 h 220085"/>
              <a:gd name="connsiteX9" fmla="*/ 7860 w 235805"/>
              <a:gd name="connsiteY9" fmla="*/ 0 h 220085"/>
              <a:gd name="connsiteX0" fmla="*/ 6595 w 234540"/>
              <a:gd name="connsiteY0" fmla="*/ 0 h 220085"/>
              <a:gd name="connsiteX1" fmla="*/ 0 w 234540"/>
              <a:gd name="connsiteY1" fmla="*/ 38563 h 220085"/>
              <a:gd name="connsiteX2" fmla="*/ 3975 w 234540"/>
              <a:gd name="connsiteY2" fmla="*/ 94322 h 220085"/>
              <a:gd name="connsiteX3" fmla="*/ 17075 w 234540"/>
              <a:gd name="connsiteY3" fmla="*/ 144103 h 220085"/>
              <a:gd name="connsiteX4" fmla="*/ 27556 w 234540"/>
              <a:gd name="connsiteY4" fmla="*/ 175544 h 220085"/>
              <a:gd name="connsiteX5" fmla="*/ 38036 w 234540"/>
              <a:gd name="connsiteY5" fmla="*/ 206985 h 220085"/>
              <a:gd name="connsiteX6" fmla="*/ 45896 w 234540"/>
              <a:gd name="connsiteY6" fmla="*/ 217465 h 220085"/>
              <a:gd name="connsiteX7" fmla="*/ 234540 w 234540"/>
              <a:gd name="connsiteY7" fmla="*/ 220085 h 220085"/>
              <a:gd name="connsiteX8" fmla="*/ 234540 w 234540"/>
              <a:gd name="connsiteY8" fmla="*/ 0 h 220085"/>
              <a:gd name="connsiteX9" fmla="*/ 6595 w 234540"/>
              <a:gd name="connsiteY9" fmla="*/ 0 h 220085"/>
              <a:gd name="connsiteX0" fmla="*/ 6595 w 234540"/>
              <a:gd name="connsiteY0" fmla="*/ 0 h 220085"/>
              <a:gd name="connsiteX1" fmla="*/ 0 w 234540"/>
              <a:gd name="connsiteY1" fmla="*/ 38563 h 220085"/>
              <a:gd name="connsiteX2" fmla="*/ 6595 w 234540"/>
              <a:gd name="connsiteY2" fmla="*/ 110043 h 220085"/>
              <a:gd name="connsiteX3" fmla="*/ 17075 w 234540"/>
              <a:gd name="connsiteY3" fmla="*/ 144103 h 220085"/>
              <a:gd name="connsiteX4" fmla="*/ 27556 w 234540"/>
              <a:gd name="connsiteY4" fmla="*/ 175544 h 220085"/>
              <a:gd name="connsiteX5" fmla="*/ 38036 w 234540"/>
              <a:gd name="connsiteY5" fmla="*/ 206985 h 220085"/>
              <a:gd name="connsiteX6" fmla="*/ 45896 w 234540"/>
              <a:gd name="connsiteY6" fmla="*/ 217465 h 220085"/>
              <a:gd name="connsiteX7" fmla="*/ 234540 w 234540"/>
              <a:gd name="connsiteY7" fmla="*/ 220085 h 220085"/>
              <a:gd name="connsiteX8" fmla="*/ 234540 w 234540"/>
              <a:gd name="connsiteY8" fmla="*/ 0 h 220085"/>
              <a:gd name="connsiteX9" fmla="*/ 6595 w 234540"/>
              <a:gd name="connsiteY9" fmla="*/ 0 h 22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540" h="220085">
                <a:moveTo>
                  <a:pt x="6595" y="0"/>
                </a:moveTo>
                <a:lnTo>
                  <a:pt x="0" y="38563"/>
                </a:lnTo>
                <a:lnTo>
                  <a:pt x="6595" y="110043"/>
                </a:lnTo>
                <a:lnTo>
                  <a:pt x="17075" y="144103"/>
                </a:lnTo>
                <a:lnTo>
                  <a:pt x="27556" y="175544"/>
                </a:lnTo>
                <a:lnTo>
                  <a:pt x="38036" y="206985"/>
                </a:lnTo>
                <a:lnTo>
                  <a:pt x="45896" y="217465"/>
                </a:lnTo>
                <a:lnTo>
                  <a:pt x="234540" y="220085"/>
                </a:lnTo>
                <a:lnTo>
                  <a:pt x="234540" y="0"/>
                </a:lnTo>
                <a:lnTo>
                  <a:pt x="6595" y="0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7" name="フリーフォーム 185">
            <a:extLst>
              <a:ext uri="{FF2B5EF4-FFF2-40B4-BE49-F238E27FC236}">
                <a16:creationId xmlns:a16="http://schemas.microsoft.com/office/drawing/2014/main" id="{E2FA2883-8EBD-4AC9-954B-C1D65FF717E1}"/>
              </a:ext>
            </a:extLst>
          </p:cNvPr>
          <p:cNvSpPr/>
          <p:nvPr/>
        </p:nvSpPr>
        <p:spPr bwMode="blackGray">
          <a:xfrm>
            <a:off x="1594071" y="916135"/>
            <a:ext cx="250803" cy="202459"/>
          </a:xfrm>
          <a:custGeom>
            <a:avLst/>
            <a:gdLst>
              <a:gd name="connsiteX0" fmla="*/ 0 w 267246"/>
              <a:gd name="connsiteY0" fmla="*/ 0 h 222705"/>
              <a:gd name="connsiteX1" fmla="*/ 0 w 267246"/>
              <a:gd name="connsiteY1" fmla="*/ 222705 h 222705"/>
              <a:gd name="connsiteX2" fmla="*/ 267246 w 267246"/>
              <a:gd name="connsiteY2" fmla="*/ 222705 h 222705"/>
              <a:gd name="connsiteX3" fmla="*/ 267246 w 267246"/>
              <a:gd name="connsiteY3" fmla="*/ 2620 h 222705"/>
              <a:gd name="connsiteX4" fmla="*/ 0 w 267246"/>
              <a:gd name="connsiteY4" fmla="*/ 0 h 22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46" h="222705">
                <a:moveTo>
                  <a:pt x="0" y="0"/>
                </a:moveTo>
                <a:lnTo>
                  <a:pt x="0" y="222705"/>
                </a:lnTo>
                <a:lnTo>
                  <a:pt x="267246" y="222705"/>
                </a:lnTo>
                <a:lnTo>
                  <a:pt x="267246" y="2620"/>
                </a:lnTo>
                <a:lnTo>
                  <a:pt x="0" y="0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8" name="フリーフォーム 186">
            <a:extLst>
              <a:ext uri="{FF2B5EF4-FFF2-40B4-BE49-F238E27FC236}">
                <a16:creationId xmlns:a16="http://schemas.microsoft.com/office/drawing/2014/main" id="{5D8814D4-2F86-4E78-A66D-9189A2638525}"/>
              </a:ext>
            </a:extLst>
          </p:cNvPr>
          <p:cNvSpPr/>
          <p:nvPr/>
        </p:nvSpPr>
        <p:spPr bwMode="blackGray">
          <a:xfrm>
            <a:off x="1831350" y="918760"/>
            <a:ext cx="464493" cy="196542"/>
          </a:xfrm>
          <a:custGeom>
            <a:avLst/>
            <a:gdLst>
              <a:gd name="connsiteX0" fmla="*/ 0 w 509588"/>
              <a:gd name="connsiteY0" fmla="*/ 0 h 223837"/>
              <a:gd name="connsiteX1" fmla="*/ 0 w 509588"/>
              <a:gd name="connsiteY1" fmla="*/ 221456 h 223837"/>
              <a:gd name="connsiteX2" fmla="*/ 481013 w 509588"/>
              <a:gd name="connsiteY2" fmla="*/ 223837 h 223837"/>
              <a:gd name="connsiteX3" fmla="*/ 507206 w 509588"/>
              <a:gd name="connsiteY3" fmla="*/ 164306 h 223837"/>
              <a:gd name="connsiteX4" fmla="*/ 509588 w 509588"/>
              <a:gd name="connsiteY4" fmla="*/ 111919 h 223837"/>
              <a:gd name="connsiteX5" fmla="*/ 509588 w 509588"/>
              <a:gd name="connsiteY5" fmla="*/ 52387 h 223837"/>
              <a:gd name="connsiteX6" fmla="*/ 490538 w 509588"/>
              <a:gd name="connsiteY6" fmla="*/ 19050 h 223837"/>
              <a:gd name="connsiteX7" fmla="*/ 485775 w 509588"/>
              <a:gd name="connsiteY7" fmla="*/ 2381 h 223837"/>
              <a:gd name="connsiteX8" fmla="*/ 0 w 509588"/>
              <a:gd name="connsiteY8" fmla="*/ 0 h 223837"/>
              <a:gd name="connsiteX0" fmla="*/ 0 w 509588"/>
              <a:gd name="connsiteY0" fmla="*/ 0 h 223837"/>
              <a:gd name="connsiteX1" fmla="*/ 0 w 509588"/>
              <a:gd name="connsiteY1" fmla="*/ 221456 h 223837"/>
              <a:gd name="connsiteX2" fmla="*/ 481013 w 509588"/>
              <a:gd name="connsiteY2" fmla="*/ 223837 h 223837"/>
              <a:gd name="connsiteX3" fmla="*/ 507206 w 509588"/>
              <a:gd name="connsiteY3" fmla="*/ 164306 h 223837"/>
              <a:gd name="connsiteX4" fmla="*/ 509588 w 509588"/>
              <a:gd name="connsiteY4" fmla="*/ 111919 h 223837"/>
              <a:gd name="connsiteX5" fmla="*/ 509588 w 509588"/>
              <a:gd name="connsiteY5" fmla="*/ 52387 h 223837"/>
              <a:gd name="connsiteX6" fmla="*/ 495425 w 509588"/>
              <a:gd name="connsiteY6" fmla="*/ 10815 h 223837"/>
              <a:gd name="connsiteX7" fmla="*/ 485775 w 509588"/>
              <a:gd name="connsiteY7" fmla="*/ 2381 h 223837"/>
              <a:gd name="connsiteX8" fmla="*/ 0 w 509588"/>
              <a:gd name="connsiteY8" fmla="*/ 0 h 223837"/>
              <a:gd name="connsiteX0" fmla="*/ 0 w 509588"/>
              <a:gd name="connsiteY0" fmla="*/ 1092 h 224929"/>
              <a:gd name="connsiteX1" fmla="*/ 0 w 509588"/>
              <a:gd name="connsiteY1" fmla="*/ 222548 h 224929"/>
              <a:gd name="connsiteX2" fmla="*/ 481013 w 509588"/>
              <a:gd name="connsiteY2" fmla="*/ 224929 h 224929"/>
              <a:gd name="connsiteX3" fmla="*/ 507206 w 509588"/>
              <a:gd name="connsiteY3" fmla="*/ 165398 h 224929"/>
              <a:gd name="connsiteX4" fmla="*/ 509588 w 509588"/>
              <a:gd name="connsiteY4" fmla="*/ 113011 h 224929"/>
              <a:gd name="connsiteX5" fmla="*/ 509588 w 509588"/>
              <a:gd name="connsiteY5" fmla="*/ 53479 h 224929"/>
              <a:gd name="connsiteX6" fmla="*/ 495425 w 509588"/>
              <a:gd name="connsiteY6" fmla="*/ 11907 h 224929"/>
              <a:gd name="connsiteX7" fmla="*/ 490662 w 509588"/>
              <a:gd name="connsiteY7" fmla="*/ 0 h 224929"/>
              <a:gd name="connsiteX8" fmla="*/ 0 w 509588"/>
              <a:gd name="connsiteY8" fmla="*/ 1092 h 224929"/>
              <a:gd name="connsiteX0" fmla="*/ 0 w 509588"/>
              <a:gd name="connsiteY0" fmla="*/ 1092 h 224929"/>
              <a:gd name="connsiteX1" fmla="*/ 0 w 509588"/>
              <a:gd name="connsiteY1" fmla="*/ 222548 h 224929"/>
              <a:gd name="connsiteX2" fmla="*/ 481013 w 509588"/>
              <a:gd name="connsiteY2" fmla="*/ 224929 h 224929"/>
              <a:gd name="connsiteX3" fmla="*/ 507206 w 509588"/>
              <a:gd name="connsiteY3" fmla="*/ 165398 h 224929"/>
              <a:gd name="connsiteX4" fmla="*/ 509588 w 509588"/>
              <a:gd name="connsiteY4" fmla="*/ 113011 h 224929"/>
              <a:gd name="connsiteX5" fmla="*/ 509588 w 509588"/>
              <a:gd name="connsiteY5" fmla="*/ 53479 h 224929"/>
              <a:gd name="connsiteX6" fmla="*/ 497931 w 509588"/>
              <a:gd name="connsiteY6" fmla="*/ 29865 h 224929"/>
              <a:gd name="connsiteX7" fmla="*/ 490662 w 509588"/>
              <a:gd name="connsiteY7" fmla="*/ 0 h 224929"/>
              <a:gd name="connsiteX8" fmla="*/ 0 w 509588"/>
              <a:gd name="connsiteY8" fmla="*/ 1092 h 224929"/>
              <a:gd name="connsiteX0" fmla="*/ 0 w 509712"/>
              <a:gd name="connsiteY0" fmla="*/ 1092 h 224929"/>
              <a:gd name="connsiteX1" fmla="*/ 0 w 509712"/>
              <a:gd name="connsiteY1" fmla="*/ 222548 h 224929"/>
              <a:gd name="connsiteX2" fmla="*/ 481013 w 509712"/>
              <a:gd name="connsiteY2" fmla="*/ 224929 h 224929"/>
              <a:gd name="connsiteX3" fmla="*/ 507206 w 509712"/>
              <a:gd name="connsiteY3" fmla="*/ 165398 h 224929"/>
              <a:gd name="connsiteX4" fmla="*/ 509588 w 509712"/>
              <a:gd name="connsiteY4" fmla="*/ 113011 h 224929"/>
              <a:gd name="connsiteX5" fmla="*/ 509712 w 509712"/>
              <a:gd name="connsiteY5" fmla="*/ 83344 h 224929"/>
              <a:gd name="connsiteX6" fmla="*/ 497931 w 509712"/>
              <a:gd name="connsiteY6" fmla="*/ 29865 h 224929"/>
              <a:gd name="connsiteX7" fmla="*/ 490662 w 509712"/>
              <a:gd name="connsiteY7" fmla="*/ 0 h 224929"/>
              <a:gd name="connsiteX8" fmla="*/ 0 w 509712"/>
              <a:gd name="connsiteY8" fmla="*/ 1092 h 22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712" h="224929">
                <a:moveTo>
                  <a:pt x="0" y="1092"/>
                </a:moveTo>
                <a:lnTo>
                  <a:pt x="0" y="222548"/>
                </a:lnTo>
                <a:lnTo>
                  <a:pt x="481013" y="224929"/>
                </a:lnTo>
                <a:lnTo>
                  <a:pt x="507206" y="165398"/>
                </a:lnTo>
                <a:lnTo>
                  <a:pt x="509588" y="113011"/>
                </a:lnTo>
                <a:cubicBezTo>
                  <a:pt x="509629" y="103122"/>
                  <a:pt x="509671" y="93233"/>
                  <a:pt x="509712" y="83344"/>
                </a:cubicBezTo>
                <a:lnTo>
                  <a:pt x="497931" y="29865"/>
                </a:lnTo>
                <a:lnTo>
                  <a:pt x="490662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9" name="フリーフォーム 188">
            <a:extLst>
              <a:ext uri="{FF2B5EF4-FFF2-40B4-BE49-F238E27FC236}">
                <a16:creationId xmlns:a16="http://schemas.microsoft.com/office/drawing/2014/main" id="{2753EC1D-B4B4-4E8A-ACF4-1DA10D4E5EED}"/>
              </a:ext>
            </a:extLst>
          </p:cNvPr>
          <p:cNvSpPr/>
          <p:nvPr/>
        </p:nvSpPr>
        <p:spPr bwMode="blackGray">
          <a:xfrm>
            <a:off x="1435151" y="1102354"/>
            <a:ext cx="171016" cy="151451"/>
          </a:xfrm>
          <a:custGeom>
            <a:avLst/>
            <a:gdLst>
              <a:gd name="connsiteX0" fmla="*/ 185737 w 188118"/>
              <a:gd name="connsiteY0" fmla="*/ 0 h 161925"/>
              <a:gd name="connsiteX1" fmla="*/ 188118 w 188118"/>
              <a:gd name="connsiteY1" fmla="*/ 161925 h 161925"/>
              <a:gd name="connsiteX2" fmla="*/ 140493 w 188118"/>
              <a:gd name="connsiteY2" fmla="*/ 140494 h 161925"/>
              <a:gd name="connsiteX3" fmla="*/ 116681 w 188118"/>
              <a:gd name="connsiteY3" fmla="*/ 126206 h 161925"/>
              <a:gd name="connsiteX4" fmla="*/ 92868 w 188118"/>
              <a:gd name="connsiteY4" fmla="*/ 111919 h 161925"/>
              <a:gd name="connsiteX5" fmla="*/ 66675 w 188118"/>
              <a:gd name="connsiteY5" fmla="*/ 90487 h 161925"/>
              <a:gd name="connsiteX6" fmla="*/ 40481 w 188118"/>
              <a:gd name="connsiteY6" fmla="*/ 64294 h 161925"/>
              <a:gd name="connsiteX7" fmla="*/ 19050 w 188118"/>
              <a:gd name="connsiteY7" fmla="*/ 35719 h 161925"/>
              <a:gd name="connsiteX8" fmla="*/ 19050 w 188118"/>
              <a:gd name="connsiteY8" fmla="*/ 35719 h 161925"/>
              <a:gd name="connsiteX9" fmla="*/ 0 w 188118"/>
              <a:gd name="connsiteY9" fmla="*/ 2381 h 161925"/>
              <a:gd name="connsiteX10" fmla="*/ 185737 w 188118"/>
              <a:gd name="connsiteY10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118" h="161925">
                <a:moveTo>
                  <a:pt x="185737" y="0"/>
                </a:moveTo>
                <a:cubicBezTo>
                  <a:pt x="186531" y="53975"/>
                  <a:pt x="187324" y="107950"/>
                  <a:pt x="188118" y="161925"/>
                </a:cubicBezTo>
                <a:lnTo>
                  <a:pt x="140493" y="140494"/>
                </a:lnTo>
                <a:lnTo>
                  <a:pt x="116681" y="126206"/>
                </a:lnTo>
                <a:lnTo>
                  <a:pt x="92868" y="111919"/>
                </a:lnTo>
                <a:lnTo>
                  <a:pt x="66675" y="90487"/>
                </a:lnTo>
                <a:lnTo>
                  <a:pt x="40481" y="64294"/>
                </a:lnTo>
                <a:lnTo>
                  <a:pt x="19050" y="35719"/>
                </a:lnTo>
                <a:lnTo>
                  <a:pt x="19050" y="35719"/>
                </a:lnTo>
                <a:lnTo>
                  <a:pt x="0" y="2381"/>
                </a:lnTo>
                <a:lnTo>
                  <a:pt x="185737" y="0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0" name="フリーフォーム 190">
            <a:extLst>
              <a:ext uri="{FF2B5EF4-FFF2-40B4-BE49-F238E27FC236}">
                <a16:creationId xmlns:a16="http://schemas.microsoft.com/office/drawing/2014/main" id="{027F9224-1543-458B-B71B-F9F2EB974177}"/>
              </a:ext>
            </a:extLst>
          </p:cNvPr>
          <p:cNvSpPr/>
          <p:nvPr/>
        </p:nvSpPr>
        <p:spPr bwMode="blackGray">
          <a:xfrm>
            <a:off x="1594801" y="1106199"/>
            <a:ext cx="248610" cy="195667"/>
          </a:xfrm>
          <a:custGeom>
            <a:avLst/>
            <a:gdLst>
              <a:gd name="connsiteX0" fmla="*/ 0 w 266700"/>
              <a:gd name="connsiteY0" fmla="*/ 154781 h 204788"/>
              <a:gd name="connsiteX1" fmla="*/ 2381 w 266700"/>
              <a:gd name="connsiteY1" fmla="*/ 0 h 204788"/>
              <a:gd name="connsiteX2" fmla="*/ 266700 w 266700"/>
              <a:gd name="connsiteY2" fmla="*/ 0 h 204788"/>
              <a:gd name="connsiteX3" fmla="*/ 266700 w 266700"/>
              <a:gd name="connsiteY3" fmla="*/ 204788 h 204788"/>
              <a:gd name="connsiteX4" fmla="*/ 211931 w 266700"/>
              <a:gd name="connsiteY4" fmla="*/ 202406 h 204788"/>
              <a:gd name="connsiteX5" fmla="*/ 180975 w 266700"/>
              <a:gd name="connsiteY5" fmla="*/ 202406 h 204788"/>
              <a:gd name="connsiteX6" fmla="*/ 159544 w 266700"/>
              <a:gd name="connsiteY6" fmla="*/ 202406 h 204788"/>
              <a:gd name="connsiteX7" fmla="*/ 128588 w 266700"/>
              <a:gd name="connsiteY7" fmla="*/ 200025 h 204788"/>
              <a:gd name="connsiteX8" fmla="*/ 97631 w 266700"/>
              <a:gd name="connsiteY8" fmla="*/ 192881 h 204788"/>
              <a:gd name="connsiteX9" fmla="*/ 45244 w 266700"/>
              <a:gd name="connsiteY9" fmla="*/ 178594 h 204788"/>
              <a:gd name="connsiteX10" fmla="*/ 0 w 266700"/>
              <a:gd name="connsiteY10" fmla="*/ 154781 h 204788"/>
              <a:gd name="connsiteX0" fmla="*/ 0 w 266700"/>
              <a:gd name="connsiteY0" fmla="*/ 154781 h 203225"/>
              <a:gd name="connsiteX1" fmla="*/ 2381 w 266700"/>
              <a:gd name="connsiteY1" fmla="*/ 0 h 203225"/>
              <a:gd name="connsiteX2" fmla="*/ 266700 w 266700"/>
              <a:gd name="connsiteY2" fmla="*/ 0 h 203225"/>
              <a:gd name="connsiteX3" fmla="*/ 266055 w 266700"/>
              <a:gd name="connsiteY3" fmla="*/ 203225 h 203225"/>
              <a:gd name="connsiteX4" fmla="*/ 211931 w 266700"/>
              <a:gd name="connsiteY4" fmla="*/ 202406 h 203225"/>
              <a:gd name="connsiteX5" fmla="*/ 180975 w 266700"/>
              <a:gd name="connsiteY5" fmla="*/ 202406 h 203225"/>
              <a:gd name="connsiteX6" fmla="*/ 159544 w 266700"/>
              <a:gd name="connsiteY6" fmla="*/ 202406 h 203225"/>
              <a:gd name="connsiteX7" fmla="*/ 128588 w 266700"/>
              <a:gd name="connsiteY7" fmla="*/ 200025 h 203225"/>
              <a:gd name="connsiteX8" fmla="*/ 97631 w 266700"/>
              <a:gd name="connsiteY8" fmla="*/ 192881 h 203225"/>
              <a:gd name="connsiteX9" fmla="*/ 45244 w 266700"/>
              <a:gd name="connsiteY9" fmla="*/ 178594 h 203225"/>
              <a:gd name="connsiteX10" fmla="*/ 0 w 266700"/>
              <a:gd name="connsiteY10" fmla="*/ 154781 h 203225"/>
              <a:gd name="connsiteX0" fmla="*/ 0 w 266700"/>
              <a:gd name="connsiteY0" fmla="*/ 154781 h 205606"/>
              <a:gd name="connsiteX1" fmla="*/ 2381 w 266700"/>
              <a:gd name="connsiteY1" fmla="*/ 0 h 205606"/>
              <a:gd name="connsiteX2" fmla="*/ 266700 w 266700"/>
              <a:gd name="connsiteY2" fmla="*/ 0 h 205606"/>
              <a:gd name="connsiteX3" fmla="*/ 266055 w 266700"/>
              <a:gd name="connsiteY3" fmla="*/ 203225 h 205606"/>
              <a:gd name="connsiteX4" fmla="*/ 233288 w 266700"/>
              <a:gd name="connsiteY4" fmla="*/ 205606 h 205606"/>
              <a:gd name="connsiteX5" fmla="*/ 180975 w 266700"/>
              <a:gd name="connsiteY5" fmla="*/ 202406 h 205606"/>
              <a:gd name="connsiteX6" fmla="*/ 159544 w 266700"/>
              <a:gd name="connsiteY6" fmla="*/ 202406 h 205606"/>
              <a:gd name="connsiteX7" fmla="*/ 128588 w 266700"/>
              <a:gd name="connsiteY7" fmla="*/ 200025 h 205606"/>
              <a:gd name="connsiteX8" fmla="*/ 97631 w 266700"/>
              <a:gd name="connsiteY8" fmla="*/ 192881 h 205606"/>
              <a:gd name="connsiteX9" fmla="*/ 45244 w 266700"/>
              <a:gd name="connsiteY9" fmla="*/ 178594 h 205606"/>
              <a:gd name="connsiteX10" fmla="*/ 0 w 266700"/>
              <a:gd name="connsiteY10" fmla="*/ 154781 h 205606"/>
              <a:gd name="connsiteX0" fmla="*/ 0 w 266700"/>
              <a:gd name="connsiteY0" fmla="*/ 154781 h 207987"/>
              <a:gd name="connsiteX1" fmla="*/ 2381 w 266700"/>
              <a:gd name="connsiteY1" fmla="*/ 0 h 207987"/>
              <a:gd name="connsiteX2" fmla="*/ 266700 w 266700"/>
              <a:gd name="connsiteY2" fmla="*/ 0 h 207987"/>
              <a:gd name="connsiteX3" fmla="*/ 266055 w 266700"/>
              <a:gd name="connsiteY3" fmla="*/ 203225 h 207987"/>
              <a:gd name="connsiteX4" fmla="*/ 233288 w 266700"/>
              <a:gd name="connsiteY4" fmla="*/ 205606 h 207987"/>
              <a:gd name="connsiteX5" fmla="*/ 195188 w 266700"/>
              <a:gd name="connsiteY5" fmla="*/ 207987 h 207987"/>
              <a:gd name="connsiteX6" fmla="*/ 159544 w 266700"/>
              <a:gd name="connsiteY6" fmla="*/ 202406 h 207987"/>
              <a:gd name="connsiteX7" fmla="*/ 128588 w 266700"/>
              <a:gd name="connsiteY7" fmla="*/ 200025 h 207987"/>
              <a:gd name="connsiteX8" fmla="*/ 97631 w 266700"/>
              <a:gd name="connsiteY8" fmla="*/ 192881 h 207987"/>
              <a:gd name="connsiteX9" fmla="*/ 45244 w 266700"/>
              <a:gd name="connsiteY9" fmla="*/ 178594 h 207987"/>
              <a:gd name="connsiteX10" fmla="*/ 0 w 266700"/>
              <a:gd name="connsiteY10" fmla="*/ 154781 h 20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6700" h="207987">
                <a:moveTo>
                  <a:pt x="0" y="154781"/>
                </a:moveTo>
                <a:cubicBezTo>
                  <a:pt x="794" y="103187"/>
                  <a:pt x="1587" y="51594"/>
                  <a:pt x="2381" y="0"/>
                </a:cubicBezTo>
                <a:lnTo>
                  <a:pt x="266700" y="0"/>
                </a:lnTo>
                <a:lnTo>
                  <a:pt x="266055" y="203225"/>
                </a:lnTo>
                <a:lnTo>
                  <a:pt x="233288" y="205606"/>
                </a:lnTo>
                <a:lnTo>
                  <a:pt x="195188" y="207987"/>
                </a:lnTo>
                <a:lnTo>
                  <a:pt x="159544" y="202406"/>
                </a:lnTo>
                <a:lnTo>
                  <a:pt x="128588" y="200025"/>
                </a:lnTo>
                <a:lnTo>
                  <a:pt x="97631" y="192881"/>
                </a:lnTo>
                <a:lnTo>
                  <a:pt x="45244" y="178594"/>
                </a:lnTo>
                <a:lnTo>
                  <a:pt x="0" y="154781"/>
                </a:lnTo>
                <a:close/>
              </a:path>
            </a:pathLst>
          </a:custGeom>
          <a:solidFill>
            <a:srgbClr val="FEE9E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1" name="フリーフォーム 191">
            <a:extLst>
              <a:ext uri="{FF2B5EF4-FFF2-40B4-BE49-F238E27FC236}">
                <a16:creationId xmlns:a16="http://schemas.microsoft.com/office/drawing/2014/main" id="{31405458-9B75-4865-9545-47005550EB0F}"/>
              </a:ext>
            </a:extLst>
          </p:cNvPr>
          <p:cNvSpPr/>
          <p:nvPr/>
        </p:nvSpPr>
        <p:spPr bwMode="blackGray">
          <a:xfrm>
            <a:off x="1831351" y="1106199"/>
            <a:ext cx="443831" cy="191034"/>
          </a:xfrm>
          <a:custGeom>
            <a:avLst/>
            <a:gdLst>
              <a:gd name="connsiteX0" fmla="*/ 0 w 476250"/>
              <a:gd name="connsiteY0" fmla="*/ 190500 h 197644"/>
              <a:gd name="connsiteX1" fmla="*/ 2381 w 476250"/>
              <a:gd name="connsiteY1" fmla="*/ 0 h 197644"/>
              <a:gd name="connsiteX2" fmla="*/ 476250 w 476250"/>
              <a:gd name="connsiteY2" fmla="*/ 2381 h 197644"/>
              <a:gd name="connsiteX3" fmla="*/ 440531 w 476250"/>
              <a:gd name="connsiteY3" fmla="*/ 38100 h 197644"/>
              <a:gd name="connsiteX4" fmla="*/ 390525 w 476250"/>
              <a:gd name="connsiteY4" fmla="*/ 80963 h 197644"/>
              <a:gd name="connsiteX5" fmla="*/ 290512 w 476250"/>
              <a:gd name="connsiteY5" fmla="*/ 135731 h 197644"/>
              <a:gd name="connsiteX6" fmla="*/ 250031 w 476250"/>
              <a:gd name="connsiteY6" fmla="*/ 152400 h 197644"/>
              <a:gd name="connsiteX7" fmla="*/ 159544 w 476250"/>
              <a:gd name="connsiteY7" fmla="*/ 183356 h 197644"/>
              <a:gd name="connsiteX8" fmla="*/ 90487 w 476250"/>
              <a:gd name="connsiteY8" fmla="*/ 197644 h 197644"/>
              <a:gd name="connsiteX9" fmla="*/ 0 w 476250"/>
              <a:gd name="connsiteY9" fmla="*/ 190500 h 197644"/>
              <a:gd name="connsiteX0" fmla="*/ 0 w 479276"/>
              <a:gd name="connsiteY0" fmla="*/ 200843 h 200843"/>
              <a:gd name="connsiteX1" fmla="*/ 5407 w 479276"/>
              <a:gd name="connsiteY1" fmla="*/ 0 h 200843"/>
              <a:gd name="connsiteX2" fmla="*/ 479276 w 479276"/>
              <a:gd name="connsiteY2" fmla="*/ 2381 h 200843"/>
              <a:gd name="connsiteX3" fmla="*/ 443557 w 479276"/>
              <a:gd name="connsiteY3" fmla="*/ 38100 h 200843"/>
              <a:gd name="connsiteX4" fmla="*/ 393551 w 479276"/>
              <a:gd name="connsiteY4" fmla="*/ 80963 h 200843"/>
              <a:gd name="connsiteX5" fmla="*/ 293538 w 479276"/>
              <a:gd name="connsiteY5" fmla="*/ 135731 h 200843"/>
              <a:gd name="connsiteX6" fmla="*/ 253057 w 479276"/>
              <a:gd name="connsiteY6" fmla="*/ 152400 h 200843"/>
              <a:gd name="connsiteX7" fmla="*/ 162570 w 479276"/>
              <a:gd name="connsiteY7" fmla="*/ 183356 h 200843"/>
              <a:gd name="connsiteX8" fmla="*/ 93513 w 479276"/>
              <a:gd name="connsiteY8" fmla="*/ 197644 h 200843"/>
              <a:gd name="connsiteX9" fmla="*/ 0 w 479276"/>
              <a:gd name="connsiteY9" fmla="*/ 200843 h 200843"/>
              <a:gd name="connsiteX0" fmla="*/ 0 w 479921"/>
              <a:gd name="connsiteY0" fmla="*/ 204043 h 204043"/>
              <a:gd name="connsiteX1" fmla="*/ 6052 w 479921"/>
              <a:gd name="connsiteY1" fmla="*/ 0 h 204043"/>
              <a:gd name="connsiteX2" fmla="*/ 479921 w 479921"/>
              <a:gd name="connsiteY2" fmla="*/ 2381 h 204043"/>
              <a:gd name="connsiteX3" fmla="*/ 444202 w 479921"/>
              <a:gd name="connsiteY3" fmla="*/ 38100 h 204043"/>
              <a:gd name="connsiteX4" fmla="*/ 394196 w 479921"/>
              <a:gd name="connsiteY4" fmla="*/ 80963 h 204043"/>
              <a:gd name="connsiteX5" fmla="*/ 294183 w 479921"/>
              <a:gd name="connsiteY5" fmla="*/ 135731 h 204043"/>
              <a:gd name="connsiteX6" fmla="*/ 253702 w 479921"/>
              <a:gd name="connsiteY6" fmla="*/ 152400 h 204043"/>
              <a:gd name="connsiteX7" fmla="*/ 163215 w 479921"/>
              <a:gd name="connsiteY7" fmla="*/ 183356 h 204043"/>
              <a:gd name="connsiteX8" fmla="*/ 94158 w 479921"/>
              <a:gd name="connsiteY8" fmla="*/ 197644 h 204043"/>
              <a:gd name="connsiteX9" fmla="*/ 0 w 479921"/>
              <a:gd name="connsiteY9" fmla="*/ 204043 h 204043"/>
              <a:gd name="connsiteX0" fmla="*/ 0 w 479921"/>
              <a:gd name="connsiteY0" fmla="*/ 206425 h 206425"/>
              <a:gd name="connsiteX1" fmla="*/ 6052 w 479921"/>
              <a:gd name="connsiteY1" fmla="*/ 0 h 206425"/>
              <a:gd name="connsiteX2" fmla="*/ 479921 w 479921"/>
              <a:gd name="connsiteY2" fmla="*/ 2381 h 206425"/>
              <a:gd name="connsiteX3" fmla="*/ 444202 w 479921"/>
              <a:gd name="connsiteY3" fmla="*/ 38100 h 206425"/>
              <a:gd name="connsiteX4" fmla="*/ 394196 w 479921"/>
              <a:gd name="connsiteY4" fmla="*/ 80963 h 206425"/>
              <a:gd name="connsiteX5" fmla="*/ 294183 w 479921"/>
              <a:gd name="connsiteY5" fmla="*/ 135731 h 206425"/>
              <a:gd name="connsiteX6" fmla="*/ 253702 w 479921"/>
              <a:gd name="connsiteY6" fmla="*/ 152400 h 206425"/>
              <a:gd name="connsiteX7" fmla="*/ 163215 w 479921"/>
              <a:gd name="connsiteY7" fmla="*/ 183356 h 206425"/>
              <a:gd name="connsiteX8" fmla="*/ 94158 w 479921"/>
              <a:gd name="connsiteY8" fmla="*/ 197644 h 206425"/>
              <a:gd name="connsiteX9" fmla="*/ 0 w 479921"/>
              <a:gd name="connsiteY9" fmla="*/ 206425 h 206425"/>
              <a:gd name="connsiteX0" fmla="*/ 0 w 477539"/>
              <a:gd name="connsiteY0" fmla="*/ 201663 h 201663"/>
              <a:gd name="connsiteX1" fmla="*/ 3670 w 477539"/>
              <a:gd name="connsiteY1" fmla="*/ 0 h 201663"/>
              <a:gd name="connsiteX2" fmla="*/ 477539 w 477539"/>
              <a:gd name="connsiteY2" fmla="*/ 2381 h 201663"/>
              <a:gd name="connsiteX3" fmla="*/ 441820 w 477539"/>
              <a:gd name="connsiteY3" fmla="*/ 38100 h 201663"/>
              <a:gd name="connsiteX4" fmla="*/ 391814 w 477539"/>
              <a:gd name="connsiteY4" fmla="*/ 80963 h 201663"/>
              <a:gd name="connsiteX5" fmla="*/ 291801 w 477539"/>
              <a:gd name="connsiteY5" fmla="*/ 135731 h 201663"/>
              <a:gd name="connsiteX6" fmla="*/ 251320 w 477539"/>
              <a:gd name="connsiteY6" fmla="*/ 152400 h 201663"/>
              <a:gd name="connsiteX7" fmla="*/ 160833 w 477539"/>
              <a:gd name="connsiteY7" fmla="*/ 183356 h 201663"/>
              <a:gd name="connsiteX8" fmla="*/ 91776 w 477539"/>
              <a:gd name="connsiteY8" fmla="*/ 197644 h 201663"/>
              <a:gd name="connsiteX9" fmla="*/ 0 w 477539"/>
              <a:gd name="connsiteY9" fmla="*/ 201663 h 20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539" h="201663">
                <a:moveTo>
                  <a:pt x="0" y="201663"/>
                </a:moveTo>
                <a:cubicBezTo>
                  <a:pt x="794" y="138163"/>
                  <a:pt x="2876" y="63500"/>
                  <a:pt x="3670" y="0"/>
                </a:cubicBezTo>
                <a:lnTo>
                  <a:pt x="477539" y="2381"/>
                </a:lnTo>
                <a:lnTo>
                  <a:pt x="441820" y="38100"/>
                </a:lnTo>
                <a:lnTo>
                  <a:pt x="391814" y="80963"/>
                </a:lnTo>
                <a:lnTo>
                  <a:pt x="291801" y="135731"/>
                </a:lnTo>
                <a:lnTo>
                  <a:pt x="251320" y="152400"/>
                </a:lnTo>
                <a:lnTo>
                  <a:pt x="160833" y="183356"/>
                </a:lnTo>
                <a:lnTo>
                  <a:pt x="91776" y="197644"/>
                </a:lnTo>
                <a:lnTo>
                  <a:pt x="0" y="201663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2" name="フリーフォーム 192">
            <a:extLst>
              <a:ext uri="{FF2B5EF4-FFF2-40B4-BE49-F238E27FC236}">
                <a16:creationId xmlns:a16="http://schemas.microsoft.com/office/drawing/2014/main" id="{DF95AD36-2EB4-4A27-A5EA-75D45449434A}"/>
              </a:ext>
            </a:extLst>
          </p:cNvPr>
          <p:cNvSpPr/>
          <p:nvPr/>
        </p:nvSpPr>
        <p:spPr bwMode="blackGray">
          <a:xfrm>
            <a:off x="1035939" y="1609562"/>
            <a:ext cx="602653" cy="519211"/>
          </a:xfrm>
          <a:custGeom>
            <a:avLst/>
            <a:gdLst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5749 w 668215"/>
              <a:gd name="connsiteY21" fmla="*/ 41662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93906 w 668215"/>
              <a:gd name="connsiteY21" fmla="*/ 390774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0224 w 668215"/>
              <a:gd name="connsiteY14" fmla="*/ 44724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4650 w 668215"/>
              <a:gd name="connsiteY14" fmla="*/ 69475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8013 w 668215"/>
              <a:gd name="connsiteY14" fmla="*/ 51977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3260 w 668215"/>
              <a:gd name="connsiteY14" fmla="*/ 64237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89357 h 592063"/>
              <a:gd name="connsiteX1" fmla="*/ 668215 w 668215"/>
              <a:gd name="connsiteY1" fmla="*/ 592063 h 592063"/>
              <a:gd name="connsiteX2" fmla="*/ 611403 w 668215"/>
              <a:gd name="connsiteY2" fmla="*/ 529840 h 592063"/>
              <a:gd name="connsiteX3" fmla="*/ 562707 w 668215"/>
              <a:gd name="connsiteY3" fmla="*/ 470323 h 592063"/>
              <a:gd name="connsiteX4" fmla="*/ 522127 w 668215"/>
              <a:gd name="connsiteY4" fmla="*/ 402690 h 592063"/>
              <a:gd name="connsiteX5" fmla="*/ 492369 w 668215"/>
              <a:gd name="connsiteY5" fmla="*/ 348583 h 592063"/>
              <a:gd name="connsiteX6" fmla="*/ 478842 w 668215"/>
              <a:gd name="connsiteY6" fmla="*/ 289066 h 592063"/>
              <a:gd name="connsiteX7" fmla="*/ 473432 w 668215"/>
              <a:gd name="connsiteY7" fmla="*/ 245781 h 592063"/>
              <a:gd name="connsiteX8" fmla="*/ 476137 w 668215"/>
              <a:gd name="connsiteY8" fmla="*/ 186264 h 592063"/>
              <a:gd name="connsiteX9" fmla="*/ 486958 w 668215"/>
              <a:gd name="connsiteY9" fmla="*/ 126747 h 592063"/>
              <a:gd name="connsiteX10" fmla="*/ 497779 w 668215"/>
              <a:gd name="connsiteY10" fmla="*/ 61819 h 592063"/>
              <a:gd name="connsiteX11" fmla="*/ 514011 w 668215"/>
              <a:gd name="connsiteY11" fmla="*/ 5007 h 592063"/>
              <a:gd name="connsiteX12" fmla="*/ 465339 w 668215"/>
              <a:gd name="connsiteY12" fmla="*/ 0 h 592063"/>
              <a:gd name="connsiteX13" fmla="*/ 430146 w 668215"/>
              <a:gd name="connsiteY13" fmla="*/ 18534 h 592063"/>
              <a:gd name="connsiteX14" fmla="*/ 373260 w 668215"/>
              <a:gd name="connsiteY14" fmla="*/ 61128 h 592063"/>
              <a:gd name="connsiteX15" fmla="*/ 327344 w 668215"/>
              <a:gd name="connsiteY15" fmla="*/ 99693 h 592063"/>
              <a:gd name="connsiteX16" fmla="*/ 289469 w 668215"/>
              <a:gd name="connsiteY16" fmla="*/ 137568 h 592063"/>
              <a:gd name="connsiteX17" fmla="*/ 246184 w 668215"/>
              <a:gd name="connsiteY17" fmla="*/ 194380 h 592063"/>
              <a:gd name="connsiteX18" fmla="*/ 213720 w 668215"/>
              <a:gd name="connsiteY18" fmla="*/ 237665 h 592063"/>
              <a:gd name="connsiteX19" fmla="*/ 178551 w 668215"/>
              <a:gd name="connsiteY19" fmla="*/ 280950 h 592063"/>
              <a:gd name="connsiteX20" fmla="*/ 137971 w 668215"/>
              <a:gd name="connsiteY20" fmla="*/ 332351 h 592063"/>
              <a:gd name="connsiteX21" fmla="*/ 74188 w 668215"/>
              <a:gd name="connsiteY21" fmla="*/ 420301 h 592063"/>
              <a:gd name="connsiteX22" fmla="*/ 37874 w 668215"/>
              <a:gd name="connsiteY22" fmla="*/ 486555 h 592063"/>
              <a:gd name="connsiteX23" fmla="*/ 13526 w 668215"/>
              <a:gd name="connsiteY23" fmla="*/ 537956 h 592063"/>
              <a:gd name="connsiteX24" fmla="*/ 0 w 668215"/>
              <a:gd name="connsiteY24" fmla="*/ 589357 h 592063"/>
              <a:gd name="connsiteX0" fmla="*/ 0 w 668215"/>
              <a:gd name="connsiteY0" fmla="*/ 597070 h 599776"/>
              <a:gd name="connsiteX1" fmla="*/ 668215 w 668215"/>
              <a:gd name="connsiteY1" fmla="*/ 599776 h 599776"/>
              <a:gd name="connsiteX2" fmla="*/ 611403 w 668215"/>
              <a:gd name="connsiteY2" fmla="*/ 537553 h 599776"/>
              <a:gd name="connsiteX3" fmla="*/ 562707 w 668215"/>
              <a:gd name="connsiteY3" fmla="*/ 478036 h 599776"/>
              <a:gd name="connsiteX4" fmla="*/ 522127 w 668215"/>
              <a:gd name="connsiteY4" fmla="*/ 410403 h 599776"/>
              <a:gd name="connsiteX5" fmla="*/ 492369 w 668215"/>
              <a:gd name="connsiteY5" fmla="*/ 356296 h 599776"/>
              <a:gd name="connsiteX6" fmla="*/ 478842 w 668215"/>
              <a:gd name="connsiteY6" fmla="*/ 296779 h 599776"/>
              <a:gd name="connsiteX7" fmla="*/ 473432 w 668215"/>
              <a:gd name="connsiteY7" fmla="*/ 253494 h 599776"/>
              <a:gd name="connsiteX8" fmla="*/ 476137 w 668215"/>
              <a:gd name="connsiteY8" fmla="*/ 193977 h 599776"/>
              <a:gd name="connsiteX9" fmla="*/ 486958 w 668215"/>
              <a:gd name="connsiteY9" fmla="*/ 134460 h 599776"/>
              <a:gd name="connsiteX10" fmla="*/ 497779 w 668215"/>
              <a:gd name="connsiteY10" fmla="*/ 69532 h 599776"/>
              <a:gd name="connsiteX11" fmla="*/ 514011 w 668215"/>
              <a:gd name="connsiteY11" fmla="*/ 12720 h 599776"/>
              <a:gd name="connsiteX12" fmla="*/ 496791 w 668215"/>
              <a:gd name="connsiteY12" fmla="*/ 0 h 599776"/>
              <a:gd name="connsiteX13" fmla="*/ 430146 w 668215"/>
              <a:gd name="connsiteY13" fmla="*/ 26247 h 599776"/>
              <a:gd name="connsiteX14" fmla="*/ 373260 w 668215"/>
              <a:gd name="connsiteY14" fmla="*/ 68841 h 599776"/>
              <a:gd name="connsiteX15" fmla="*/ 327344 w 668215"/>
              <a:gd name="connsiteY15" fmla="*/ 107406 h 599776"/>
              <a:gd name="connsiteX16" fmla="*/ 289469 w 668215"/>
              <a:gd name="connsiteY16" fmla="*/ 145281 h 599776"/>
              <a:gd name="connsiteX17" fmla="*/ 246184 w 668215"/>
              <a:gd name="connsiteY17" fmla="*/ 202093 h 599776"/>
              <a:gd name="connsiteX18" fmla="*/ 213720 w 668215"/>
              <a:gd name="connsiteY18" fmla="*/ 245378 h 599776"/>
              <a:gd name="connsiteX19" fmla="*/ 178551 w 668215"/>
              <a:gd name="connsiteY19" fmla="*/ 288663 h 599776"/>
              <a:gd name="connsiteX20" fmla="*/ 137971 w 668215"/>
              <a:gd name="connsiteY20" fmla="*/ 340064 h 599776"/>
              <a:gd name="connsiteX21" fmla="*/ 74188 w 668215"/>
              <a:gd name="connsiteY21" fmla="*/ 428014 h 599776"/>
              <a:gd name="connsiteX22" fmla="*/ 37874 w 668215"/>
              <a:gd name="connsiteY22" fmla="*/ 494268 h 599776"/>
              <a:gd name="connsiteX23" fmla="*/ 13526 w 668215"/>
              <a:gd name="connsiteY23" fmla="*/ 545669 h 599776"/>
              <a:gd name="connsiteX24" fmla="*/ 0 w 668215"/>
              <a:gd name="connsiteY24" fmla="*/ 597070 h 599776"/>
              <a:gd name="connsiteX0" fmla="*/ 0 w 668215"/>
              <a:gd name="connsiteY0" fmla="*/ 593961 h 596667"/>
              <a:gd name="connsiteX1" fmla="*/ 668215 w 668215"/>
              <a:gd name="connsiteY1" fmla="*/ 596667 h 596667"/>
              <a:gd name="connsiteX2" fmla="*/ 611403 w 668215"/>
              <a:gd name="connsiteY2" fmla="*/ 534444 h 596667"/>
              <a:gd name="connsiteX3" fmla="*/ 562707 w 668215"/>
              <a:gd name="connsiteY3" fmla="*/ 474927 h 596667"/>
              <a:gd name="connsiteX4" fmla="*/ 522127 w 668215"/>
              <a:gd name="connsiteY4" fmla="*/ 407294 h 596667"/>
              <a:gd name="connsiteX5" fmla="*/ 492369 w 668215"/>
              <a:gd name="connsiteY5" fmla="*/ 353187 h 596667"/>
              <a:gd name="connsiteX6" fmla="*/ 478842 w 668215"/>
              <a:gd name="connsiteY6" fmla="*/ 293670 h 596667"/>
              <a:gd name="connsiteX7" fmla="*/ 473432 w 668215"/>
              <a:gd name="connsiteY7" fmla="*/ 250385 h 596667"/>
              <a:gd name="connsiteX8" fmla="*/ 476137 w 668215"/>
              <a:gd name="connsiteY8" fmla="*/ 190868 h 596667"/>
              <a:gd name="connsiteX9" fmla="*/ 486958 w 668215"/>
              <a:gd name="connsiteY9" fmla="*/ 131351 h 596667"/>
              <a:gd name="connsiteX10" fmla="*/ 497779 w 668215"/>
              <a:gd name="connsiteY10" fmla="*/ 66423 h 596667"/>
              <a:gd name="connsiteX11" fmla="*/ 514011 w 668215"/>
              <a:gd name="connsiteY11" fmla="*/ 9611 h 596667"/>
              <a:gd name="connsiteX12" fmla="*/ 464351 w 668215"/>
              <a:gd name="connsiteY12" fmla="*/ 0 h 596667"/>
              <a:gd name="connsiteX13" fmla="*/ 430146 w 668215"/>
              <a:gd name="connsiteY13" fmla="*/ 23138 h 596667"/>
              <a:gd name="connsiteX14" fmla="*/ 373260 w 668215"/>
              <a:gd name="connsiteY14" fmla="*/ 65732 h 596667"/>
              <a:gd name="connsiteX15" fmla="*/ 327344 w 668215"/>
              <a:gd name="connsiteY15" fmla="*/ 104297 h 596667"/>
              <a:gd name="connsiteX16" fmla="*/ 289469 w 668215"/>
              <a:gd name="connsiteY16" fmla="*/ 142172 h 596667"/>
              <a:gd name="connsiteX17" fmla="*/ 246184 w 668215"/>
              <a:gd name="connsiteY17" fmla="*/ 198984 h 596667"/>
              <a:gd name="connsiteX18" fmla="*/ 213720 w 668215"/>
              <a:gd name="connsiteY18" fmla="*/ 242269 h 596667"/>
              <a:gd name="connsiteX19" fmla="*/ 178551 w 668215"/>
              <a:gd name="connsiteY19" fmla="*/ 285554 h 596667"/>
              <a:gd name="connsiteX20" fmla="*/ 137971 w 668215"/>
              <a:gd name="connsiteY20" fmla="*/ 336955 h 596667"/>
              <a:gd name="connsiteX21" fmla="*/ 74188 w 668215"/>
              <a:gd name="connsiteY21" fmla="*/ 424905 h 596667"/>
              <a:gd name="connsiteX22" fmla="*/ 37874 w 668215"/>
              <a:gd name="connsiteY22" fmla="*/ 491159 h 596667"/>
              <a:gd name="connsiteX23" fmla="*/ 13526 w 668215"/>
              <a:gd name="connsiteY23" fmla="*/ 542560 h 596667"/>
              <a:gd name="connsiteX24" fmla="*/ 0 w 668215"/>
              <a:gd name="connsiteY24" fmla="*/ 593961 h 596667"/>
              <a:gd name="connsiteX0" fmla="*/ 0 w 668215"/>
              <a:gd name="connsiteY0" fmla="*/ 591255 h 593961"/>
              <a:gd name="connsiteX1" fmla="*/ 668215 w 668215"/>
              <a:gd name="connsiteY1" fmla="*/ 593961 h 593961"/>
              <a:gd name="connsiteX2" fmla="*/ 611403 w 668215"/>
              <a:gd name="connsiteY2" fmla="*/ 531738 h 593961"/>
              <a:gd name="connsiteX3" fmla="*/ 562707 w 668215"/>
              <a:gd name="connsiteY3" fmla="*/ 472221 h 593961"/>
              <a:gd name="connsiteX4" fmla="*/ 522127 w 668215"/>
              <a:gd name="connsiteY4" fmla="*/ 404588 h 593961"/>
              <a:gd name="connsiteX5" fmla="*/ 492369 w 668215"/>
              <a:gd name="connsiteY5" fmla="*/ 350481 h 593961"/>
              <a:gd name="connsiteX6" fmla="*/ 478842 w 668215"/>
              <a:gd name="connsiteY6" fmla="*/ 290964 h 593961"/>
              <a:gd name="connsiteX7" fmla="*/ 473432 w 668215"/>
              <a:gd name="connsiteY7" fmla="*/ 247679 h 593961"/>
              <a:gd name="connsiteX8" fmla="*/ 476137 w 668215"/>
              <a:gd name="connsiteY8" fmla="*/ 188162 h 593961"/>
              <a:gd name="connsiteX9" fmla="*/ 486958 w 668215"/>
              <a:gd name="connsiteY9" fmla="*/ 128645 h 593961"/>
              <a:gd name="connsiteX10" fmla="*/ 497779 w 668215"/>
              <a:gd name="connsiteY10" fmla="*/ 63717 h 593961"/>
              <a:gd name="connsiteX11" fmla="*/ 514011 w 668215"/>
              <a:gd name="connsiteY11" fmla="*/ 6905 h 593961"/>
              <a:gd name="connsiteX12" fmla="*/ 469762 w 668215"/>
              <a:gd name="connsiteY12" fmla="*/ 0 h 593961"/>
              <a:gd name="connsiteX13" fmla="*/ 430146 w 668215"/>
              <a:gd name="connsiteY13" fmla="*/ 20432 h 593961"/>
              <a:gd name="connsiteX14" fmla="*/ 373260 w 668215"/>
              <a:gd name="connsiteY14" fmla="*/ 63026 h 593961"/>
              <a:gd name="connsiteX15" fmla="*/ 327344 w 668215"/>
              <a:gd name="connsiteY15" fmla="*/ 101591 h 593961"/>
              <a:gd name="connsiteX16" fmla="*/ 289469 w 668215"/>
              <a:gd name="connsiteY16" fmla="*/ 139466 h 593961"/>
              <a:gd name="connsiteX17" fmla="*/ 246184 w 668215"/>
              <a:gd name="connsiteY17" fmla="*/ 196278 h 593961"/>
              <a:gd name="connsiteX18" fmla="*/ 213720 w 668215"/>
              <a:gd name="connsiteY18" fmla="*/ 239563 h 593961"/>
              <a:gd name="connsiteX19" fmla="*/ 178551 w 668215"/>
              <a:gd name="connsiteY19" fmla="*/ 282848 h 593961"/>
              <a:gd name="connsiteX20" fmla="*/ 137971 w 668215"/>
              <a:gd name="connsiteY20" fmla="*/ 334249 h 593961"/>
              <a:gd name="connsiteX21" fmla="*/ 74188 w 668215"/>
              <a:gd name="connsiteY21" fmla="*/ 422199 h 593961"/>
              <a:gd name="connsiteX22" fmla="*/ 37874 w 668215"/>
              <a:gd name="connsiteY22" fmla="*/ 488453 h 593961"/>
              <a:gd name="connsiteX23" fmla="*/ 13526 w 668215"/>
              <a:gd name="connsiteY23" fmla="*/ 539854 h 593961"/>
              <a:gd name="connsiteX24" fmla="*/ 0 w 668215"/>
              <a:gd name="connsiteY24" fmla="*/ 591255 h 593961"/>
              <a:gd name="connsiteX0" fmla="*/ 0 w 668215"/>
              <a:gd name="connsiteY0" fmla="*/ 591255 h 593961"/>
              <a:gd name="connsiteX1" fmla="*/ 668215 w 668215"/>
              <a:gd name="connsiteY1" fmla="*/ 593961 h 593961"/>
              <a:gd name="connsiteX2" fmla="*/ 611403 w 668215"/>
              <a:gd name="connsiteY2" fmla="*/ 531738 h 593961"/>
              <a:gd name="connsiteX3" fmla="*/ 562707 w 668215"/>
              <a:gd name="connsiteY3" fmla="*/ 472221 h 593961"/>
              <a:gd name="connsiteX4" fmla="*/ 522127 w 668215"/>
              <a:gd name="connsiteY4" fmla="*/ 404588 h 593961"/>
              <a:gd name="connsiteX5" fmla="*/ 492369 w 668215"/>
              <a:gd name="connsiteY5" fmla="*/ 350481 h 593961"/>
              <a:gd name="connsiteX6" fmla="*/ 478842 w 668215"/>
              <a:gd name="connsiteY6" fmla="*/ 290964 h 593961"/>
              <a:gd name="connsiteX7" fmla="*/ 473432 w 668215"/>
              <a:gd name="connsiteY7" fmla="*/ 247679 h 593961"/>
              <a:gd name="connsiteX8" fmla="*/ 476137 w 668215"/>
              <a:gd name="connsiteY8" fmla="*/ 188162 h 593961"/>
              <a:gd name="connsiteX9" fmla="*/ 486958 w 668215"/>
              <a:gd name="connsiteY9" fmla="*/ 128645 h 593961"/>
              <a:gd name="connsiteX10" fmla="*/ 497779 w 668215"/>
              <a:gd name="connsiteY10" fmla="*/ 63717 h 593961"/>
              <a:gd name="connsiteX11" fmla="*/ 514011 w 668215"/>
              <a:gd name="connsiteY11" fmla="*/ 6905 h 593961"/>
              <a:gd name="connsiteX12" fmla="*/ 469762 w 668215"/>
              <a:gd name="connsiteY12" fmla="*/ 0 h 593961"/>
              <a:gd name="connsiteX13" fmla="*/ 403093 w 668215"/>
              <a:gd name="connsiteY13" fmla="*/ 36664 h 593961"/>
              <a:gd name="connsiteX14" fmla="*/ 373260 w 668215"/>
              <a:gd name="connsiteY14" fmla="*/ 63026 h 593961"/>
              <a:gd name="connsiteX15" fmla="*/ 327344 w 668215"/>
              <a:gd name="connsiteY15" fmla="*/ 101591 h 593961"/>
              <a:gd name="connsiteX16" fmla="*/ 289469 w 668215"/>
              <a:gd name="connsiteY16" fmla="*/ 139466 h 593961"/>
              <a:gd name="connsiteX17" fmla="*/ 246184 w 668215"/>
              <a:gd name="connsiteY17" fmla="*/ 196278 h 593961"/>
              <a:gd name="connsiteX18" fmla="*/ 213720 w 668215"/>
              <a:gd name="connsiteY18" fmla="*/ 239563 h 593961"/>
              <a:gd name="connsiteX19" fmla="*/ 178551 w 668215"/>
              <a:gd name="connsiteY19" fmla="*/ 282848 h 593961"/>
              <a:gd name="connsiteX20" fmla="*/ 137971 w 668215"/>
              <a:gd name="connsiteY20" fmla="*/ 334249 h 593961"/>
              <a:gd name="connsiteX21" fmla="*/ 74188 w 668215"/>
              <a:gd name="connsiteY21" fmla="*/ 422199 h 593961"/>
              <a:gd name="connsiteX22" fmla="*/ 37874 w 668215"/>
              <a:gd name="connsiteY22" fmla="*/ 488453 h 593961"/>
              <a:gd name="connsiteX23" fmla="*/ 13526 w 668215"/>
              <a:gd name="connsiteY23" fmla="*/ 539854 h 593961"/>
              <a:gd name="connsiteX24" fmla="*/ 0 w 668215"/>
              <a:gd name="connsiteY24" fmla="*/ 591255 h 593961"/>
              <a:gd name="connsiteX0" fmla="*/ 0 w 668215"/>
              <a:gd name="connsiteY0" fmla="*/ 593557 h 596263"/>
              <a:gd name="connsiteX1" fmla="*/ 668215 w 668215"/>
              <a:gd name="connsiteY1" fmla="*/ 596263 h 596263"/>
              <a:gd name="connsiteX2" fmla="*/ 611403 w 668215"/>
              <a:gd name="connsiteY2" fmla="*/ 534040 h 596263"/>
              <a:gd name="connsiteX3" fmla="*/ 562707 w 668215"/>
              <a:gd name="connsiteY3" fmla="*/ 474523 h 596263"/>
              <a:gd name="connsiteX4" fmla="*/ 522127 w 668215"/>
              <a:gd name="connsiteY4" fmla="*/ 406890 h 596263"/>
              <a:gd name="connsiteX5" fmla="*/ 492369 w 668215"/>
              <a:gd name="connsiteY5" fmla="*/ 352783 h 596263"/>
              <a:gd name="connsiteX6" fmla="*/ 478842 w 668215"/>
              <a:gd name="connsiteY6" fmla="*/ 293266 h 596263"/>
              <a:gd name="connsiteX7" fmla="*/ 473432 w 668215"/>
              <a:gd name="connsiteY7" fmla="*/ 249981 h 596263"/>
              <a:gd name="connsiteX8" fmla="*/ 476137 w 668215"/>
              <a:gd name="connsiteY8" fmla="*/ 190464 h 596263"/>
              <a:gd name="connsiteX9" fmla="*/ 486958 w 668215"/>
              <a:gd name="connsiteY9" fmla="*/ 130947 h 596263"/>
              <a:gd name="connsiteX10" fmla="*/ 497779 w 668215"/>
              <a:gd name="connsiteY10" fmla="*/ 66019 h 596263"/>
              <a:gd name="connsiteX11" fmla="*/ 514011 w 668215"/>
              <a:gd name="connsiteY11" fmla="*/ 9207 h 596263"/>
              <a:gd name="connsiteX12" fmla="*/ 466045 w 668215"/>
              <a:gd name="connsiteY12" fmla="*/ 0 h 596263"/>
              <a:gd name="connsiteX13" fmla="*/ 403093 w 668215"/>
              <a:gd name="connsiteY13" fmla="*/ 38966 h 596263"/>
              <a:gd name="connsiteX14" fmla="*/ 373260 w 668215"/>
              <a:gd name="connsiteY14" fmla="*/ 65328 h 596263"/>
              <a:gd name="connsiteX15" fmla="*/ 327344 w 668215"/>
              <a:gd name="connsiteY15" fmla="*/ 103893 h 596263"/>
              <a:gd name="connsiteX16" fmla="*/ 289469 w 668215"/>
              <a:gd name="connsiteY16" fmla="*/ 141768 h 596263"/>
              <a:gd name="connsiteX17" fmla="*/ 246184 w 668215"/>
              <a:gd name="connsiteY17" fmla="*/ 198580 h 596263"/>
              <a:gd name="connsiteX18" fmla="*/ 213720 w 668215"/>
              <a:gd name="connsiteY18" fmla="*/ 241865 h 596263"/>
              <a:gd name="connsiteX19" fmla="*/ 178551 w 668215"/>
              <a:gd name="connsiteY19" fmla="*/ 285150 h 596263"/>
              <a:gd name="connsiteX20" fmla="*/ 137971 w 668215"/>
              <a:gd name="connsiteY20" fmla="*/ 336551 h 596263"/>
              <a:gd name="connsiteX21" fmla="*/ 74188 w 668215"/>
              <a:gd name="connsiteY21" fmla="*/ 424501 h 596263"/>
              <a:gd name="connsiteX22" fmla="*/ 37874 w 668215"/>
              <a:gd name="connsiteY22" fmla="*/ 490755 h 596263"/>
              <a:gd name="connsiteX23" fmla="*/ 13526 w 668215"/>
              <a:gd name="connsiteY23" fmla="*/ 542156 h 596263"/>
              <a:gd name="connsiteX24" fmla="*/ 0 w 668215"/>
              <a:gd name="connsiteY24" fmla="*/ 593557 h 596263"/>
              <a:gd name="connsiteX0" fmla="*/ 0 w 668215"/>
              <a:gd name="connsiteY0" fmla="*/ 593557 h 596263"/>
              <a:gd name="connsiteX1" fmla="*/ 668215 w 668215"/>
              <a:gd name="connsiteY1" fmla="*/ 596263 h 596263"/>
              <a:gd name="connsiteX2" fmla="*/ 611403 w 668215"/>
              <a:gd name="connsiteY2" fmla="*/ 534040 h 596263"/>
              <a:gd name="connsiteX3" fmla="*/ 562707 w 668215"/>
              <a:gd name="connsiteY3" fmla="*/ 474523 h 596263"/>
              <a:gd name="connsiteX4" fmla="*/ 522127 w 668215"/>
              <a:gd name="connsiteY4" fmla="*/ 406890 h 596263"/>
              <a:gd name="connsiteX5" fmla="*/ 492369 w 668215"/>
              <a:gd name="connsiteY5" fmla="*/ 352783 h 596263"/>
              <a:gd name="connsiteX6" fmla="*/ 478842 w 668215"/>
              <a:gd name="connsiteY6" fmla="*/ 293266 h 596263"/>
              <a:gd name="connsiteX7" fmla="*/ 473432 w 668215"/>
              <a:gd name="connsiteY7" fmla="*/ 249981 h 596263"/>
              <a:gd name="connsiteX8" fmla="*/ 476137 w 668215"/>
              <a:gd name="connsiteY8" fmla="*/ 190464 h 596263"/>
              <a:gd name="connsiteX9" fmla="*/ 486958 w 668215"/>
              <a:gd name="connsiteY9" fmla="*/ 130947 h 596263"/>
              <a:gd name="connsiteX10" fmla="*/ 497779 w 668215"/>
              <a:gd name="connsiteY10" fmla="*/ 66019 h 596263"/>
              <a:gd name="connsiteX11" fmla="*/ 514011 w 668215"/>
              <a:gd name="connsiteY11" fmla="*/ 9207 h 596263"/>
              <a:gd name="connsiteX12" fmla="*/ 466045 w 668215"/>
              <a:gd name="connsiteY12" fmla="*/ 0 h 596263"/>
              <a:gd name="connsiteX13" fmla="*/ 403093 w 668215"/>
              <a:gd name="connsiteY13" fmla="*/ 38966 h 596263"/>
              <a:gd name="connsiteX14" fmla="*/ 373260 w 668215"/>
              <a:gd name="connsiteY14" fmla="*/ 65328 h 596263"/>
              <a:gd name="connsiteX15" fmla="*/ 327344 w 668215"/>
              <a:gd name="connsiteY15" fmla="*/ 103893 h 596263"/>
              <a:gd name="connsiteX16" fmla="*/ 289469 w 668215"/>
              <a:gd name="connsiteY16" fmla="*/ 141768 h 596263"/>
              <a:gd name="connsiteX17" fmla="*/ 246184 w 668215"/>
              <a:gd name="connsiteY17" fmla="*/ 198580 h 596263"/>
              <a:gd name="connsiteX18" fmla="*/ 213720 w 668215"/>
              <a:gd name="connsiteY18" fmla="*/ 241865 h 596263"/>
              <a:gd name="connsiteX19" fmla="*/ 178551 w 668215"/>
              <a:gd name="connsiteY19" fmla="*/ 285150 h 596263"/>
              <a:gd name="connsiteX20" fmla="*/ 137971 w 668215"/>
              <a:gd name="connsiteY20" fmla="*/ 336551 h 596263"/>
              <a:gd name="connsiteX21" fmla="*/ 74188 w 668215"/>
              <a:gd name="connsiteY21" fmla="*/ 424501 h 596263"/>
              <a:gd name="connsiteX22" fmla="*/ 37874 w 668215"/>
              <a:gd name="connsiteY22" fmla="*/ 490755 h 596263"/>
              <a:gd name="connsiteX23" fmla="*/ 13526 w 668215"/>
              <a:gd name="connsiteY23" fmla="*/ 542156 h 596263"/>
              <a:gd name="connsiteX24" fmla="*/ 0 w 668215"/>
              <a:gd name="connsiteY24" fmla="*/ 593557 h 596263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6184 w 668215"/>
              <a:gd name="connsiteY17" fmla="*/ 203224 h 600907"/>
              <a:gd name="connsiteX18" fmla="*/ 213720 w 668215"/>
              <a:gd name="connsiteY18" fmla="*/ 246509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13720 w 668215"/>
              <a:gd name="connsiteY18" fmla="*/ 246509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62319 w 668215"/>
              <a:gd name="connsiteY19" fmla="*/ 29520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62319 w 668215"/>
              <a:gd name="connsiteY19" fmla="*/ 295204 h 600907"/>
              <a:gd name="connsiteX20" fmla="*/ 124175 w 668215"/>
              <a:gd name="connsiteY20" fmla="*/ 348447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3140 w 668215"/>
              <a:gd name="connsiteY19" fmla="*/ 297909 h 600907"/>
              <a:gd name="connsiteX20" fmla="*/ 124175 w 668215"/>
              <a:gd name="connsiteY20" fmla="*/ 348447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3140 w 668215"/>
              <a:gd name="connsiteY19" fmla="*/ 297909 h 600907"/>
              <a:gd name="connsiteX20" fmla="*/ 110648 w 668215"/>
              <a:gd name="connsiteY20" fmla="*/ 380911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8309 w 668215"/>
              <a:gd name="connsiteY18" fmla="*/ 246509 h 600907"/>
              <a:gd name="connsiteX19" fmla="*/ 173140 w 668215"/>
              <a:gd name="connsiteY19" fmla="*/ 297909 h 600907"/>
              <a:gd name="connsiteX20" fmla="*/ 110648 w 668215"/>
              <a:gd name="connsiteY20" fmla="*/ 380911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87321 h 590027"/>
              <a:gd name="connsiteX1" fmla="*/ 668215 w 668215"/>
              <a:gd name="connsiteY1" fmla="*/ 590027 h 590027"/>
              <a:gd name="connsiteX2" fmla="*/ 611403 w 668215"/>
              <a:gd name="connsiteY2" fmla="*/ 527804 h 590027"/>
              <a:gd name="connsiteX3" fmla="*/ 562707 w 668215"/>
              <a:gd name="connsiteY3" fmla="*/ 468287 h 590027"/>
              <a:gd name="connsiteX4" fmla="*/ 522127 w 668215"/>
              <a:gd name="connsiteY4" fmla="*/ 400654 h 590027"/>
              <a:gd name="connsiteX5" fmla="*/ 492369 w 668215"/>
              <a:gd name="connsiteY5" fmla="*/ 346547 h 590027"/>
              <a:gd name="connsiteX6" fmla="*/ 478842 w 668215"/>
              <a:gd name="connsiteY6" fmla="*/ 287030 h 590027"/>
              <a:gd name="connsiteX7" fmla="*/ 473432 w 668215"/>
              <a:gd name="connsiteY7" fmla="*/ 243745 h 590027"/>
              <a:gd name="connsiteX8" fmla="*/ 476137 w 668215"/>
              <a:gd name="connsiteY8" fmla="*/ 184228 h 590027"/>
              <a:gd name="connsiteX9" fmla="*/ 486958 w 668215"/>
              <a:gd name="connsiteY9" fmla="*/ 124711 h 590027"/>
              <a:gd name="connsiteX10" fmla="*/ 497779 w 668215"/>
              <a:gd name="connsiteY10" fmla="*/ 59783 h 590027"/>
              <a:gd name="connsiteX11" fmla="*/ 514011 w 668215"/>
              <a:gd name="connsiteY11" fmla="*/ 2971 h 590027"/>
              <a:gd name="connsiteX12" fmla="*/ 466045 w 668215"/>
              <a:gd name="connsiteY12" fmla="*/ 2887 h 590027"/>
              <a:gd name="connsiteX13" fmla="*/ 403093 w 668215"/>
              <a:gd name="connsiteY13" fmla="*/ 32730 h 590027"/>
              <a:gd name="connsiteX14" fmla="*/ 373260 w 668215"/>
              <a:gd name="connsiteY14" fmla="*/ 59092 h 590027"/>
              <a:gd name="connsiteX15" fmla="*/ 327344 w 668215"/>
              <a:gd name="connsiteY15" fmla="*/ 97657 h 590027"/>
              <a:gd name="connsiteX16" fmla="*/ 289469 w 668215"/>
              <a:gd name="connsiteY16" fmla="*/ 135532 h 590027"/>
              <a:gd name="connsiteX17" fmla="*/ 240773 w 668215"/>
              <a:gd name="connsiteY17" fmla="*/ 189639 h 590027"/>
              <a:gd name="connsiteX18" fmla="*/ 208309 w 668215"/>
              <a:gd name="connsiteY18" fmla="*/ 235629 h 590027"/>
              <a:gd name="connsiteX19" fmla="*/ 173140 w 668215"/>
              <a:gd name="connsiteY19" fmla="*/ 287029 h 590027"/>
              <a:gd name="connsiteX20" fmla="*/ 110648 w 668215"/>
              <a:gd name="connsiteY20" fmla="*/ 370031 h 590027"/>
              <a:gd name="connsiteX21" fmla="*/ 74188 w 668215"/>
              <a:gd name="connsiteY21" fmla="*/ 418265 h 590027"/>
              <a:gd name="connsiteX22" fmla="*/ 37874 w 668215"/>
              <a:gd name="connsiteY22" fmla="*/ 484519 h 590027"/>
              <a:gd name="connsiteX23" fmla="*/ 13526 w 668215"/>
              <a:gd name="connsiteY23" fmla="*/ 535920 h 590027"/>
              <a:gd name="connsiteX24" fmla="*/ 0 w 668215"/>
              <a:gd name="connsiteY24" fmla="*/ 587321 h 590027"/>
              <a:gd name="connsiteX0" fmla="*/ 0 w 668215"/>
              <a:gd name="connsiteY0" fmla="*/ 587321 h 590027"/>
              <a:gd name="connsiteX1" fmla="*/ 668215 w 668215"/>
              <a:gd name="connsiteY1" fmla="*/ 590027 h 590027"/>
              <a:gd name="connsiteX2" fmla="*/ 611403 w 668215"/>
              <a:gd name="connsiteY2" fmla="*/ 527804 h 590027"/>
              <a:gd name="connsiteX3" fmla="*/ 562707 w 668215"/>
              <a:gd name="connsiteY3" fmla="*/ 468287 h 590027"/>
              <a:gd name="connsiteX4" fmla="*/ 522127 w 668215"/>
              <a:gd name="connsiteY4" fmla="*/ 400654 h 590027"/>
              <a:gd name="connsiteX5" fmla="*/ 492369 w 668215"/>
              <a:gd name="connsiteY5" fmla="*/ 346547 h 590027"/>
              <a:gd name="connsiteX6" fmla="*/ 478842 w 668215"/>
              <a:gd name="connsiteY6" fmla="*/ 287030 h 590027"/>
              <a:gd name="connsiteX7" fmla="*/ 473432 w 668215"/>
              <a:gd name="connsiteY7" fmla="*/ 243745 h 590027"/>
              <a:gd name="connsiteX8" fmla="*/ 476137 w 668215"/>
              <a:gd name="connsiteY8" fmla="*/ 184228 h 590027"/>
              <a:gd name="connsiteX9" fmla="*/ 486958 w 668215"/>
              <a:gd name="connsiteY9" fmla="*/ 124711 h 590027"/>
              <a:gd name="connsiteX10" fmla="*/ 497779 w 668215"/>
              <a:gd name="connsiteY10" fmla="*/ 59783 h 590027"/>
              <a:gd name="connsiteX11" fmla="*/ 514011 w 668215"/>
              <a:gd name="connsiteY11" fmla="*/ 2971 h 590027"/>
              <a:gd name="connsiteX12" fmla="*/ 466045 w 668215"/>
              <a:gd name="connsiteY12" fmla="*/ 2887 h 590027"/>
              <a:gd name="connsiteX13" fmla="*/ 403093 w 668215"/>
              <a:gd name="connsiteY13" fmla="*/ 32730 h 590027"/>
              <a:gd name="connsiteX14" fmla="*/ 373260 w 668215"/>
              <a:gd name="connsiteY14" fmla="*/ 59092 h 590027"/>
              <a:gd name="connsiteX15" fmla="*/ 327344 w 668215"/>
              <a:gd name="connsiteY15" fmla="*/ 97657 h 590027"/>
              <a:gd name="connsiteX16" fmla="*/ 289469 w 668215"/>
              <a:gd name="connsiteY16" fmla="*/ 135532 h 590027"/>
              <a:gd name="connsiteX17" fmla="*/ 240773 w 668215"/>
              <a:gd name="connsiteY17" fmla="*/ 189639 h 590027"/>
              <a:gd name="connsiteX18" fmla="*/ 208309 w 668215"/>
              <a:gd name="connsiteY18" fmla="*/ 235629 h 590027"/>
              <a:gd name="connsiteX19" fmla="*/ 173140 w 668215"/>
              <a:gd name="connsiteY19" fmla="*/ 287029 h 590027"/>
              <a:gd name="connsiteX20" fmla="*/ 110648 w 668215"/>
              <a:gd name="connsiteY20" fmla="*/ 370031 h 590027"/>
              <a:gd name="connsiteX21" fmla="*/ 74188 w 668215"/>
              <a:gd name="connsiteY21" fmla="*/ 418265 h 590027"/>
              <a:gd name="connsiteX22" fmla="*/ 37874 w 668215"/>
              <a:gd name="connsiteY22" fmla="*/ 484519 h 590027"/>
              <a:gd name="connsiteX23" fmla="*/ 13526 w 668215"/>
              <a:gd name="connsiteY23" fmla="*/ 535920 h 590027"/>
              <a:gd name="connsiteX24" fmla="*/ 0 w 668215"/>
              <a:gd name="connsiteY24" fmla="*/ 587321 h 590027"/>
              <a:gd name="connsiteX0" fmla="*/ 0 w 668215"/>
              <a:gd name="connsiteY0" fmla="*/ 585303 h 588009"/>
              <a:gd name="connsiteX1" fmla="*/ 668215 w 668215"/>
              <a:gd name="connsiteY1" fmla="*/ 588009 h 588009"/>
              <a:gd name="connsiteX2" fmla="*/ 611403 w 668215"/>
              <a:gd name="connsiteY2" fmla="*/ 525786 h 588009"/>
              <a:gd name="connsiteX3" fmla="*/ 562707 w 668215"/>
              <a:gd name="connsiteY3" fmla="*/ 466269 h 588009"/>
              <a:gd name="connsiteX4" fmla="*/ 522127 w 668215"/>
              <a:gd name="connsiteY4" fmla="*/ 398636 h 588009"/>
              <a:gd name="connsiteX5" fmla="*/ 492369 w 668215"/>
              <a:gd name="connsiteY5" fmla="*/ 344529 h 588009"/>
              <a:gd name="connsiteX6" fmla="*/ 478842 w 668215"/>
              <a:gd name="connsiteY6" fmla="*/ 285012 h 588009"/>
              <a:gd name="connsiteX7" fmla="*/ 473432 w 668215"/>
              <a:gd name="connsiteY7" fmla="*/ 241727 h 588009"/>
              <a:gd name="connsiteX8" fmla="*/ 476137 w 668215"/>
              <a:gd name="connsiteY8" fmla="*/ 182210 h 588009"/>
              <a:gd name="connsiteX9" fmla="*/ 486958 w 668215"/>
              <a:gd name="connsiteY9" fmla="*/ 122693 h 588009"/>
              <a:gd name="connsiteX10" fmla="*/ 497779 w 668215"/>
              <a:gd name="connsiteY10" fmla="*/ 57765 h 588009"/>
              <a:gd name="connsiteX11" fmla="*/ 509475 w 668215"/>
              <a:gd name="connsiteY11" fmla="*/ 14637 h 588009"/>
              <a:gd name="connsiteX12" fmla="*/ 466045 w 668215"/>
              <a:gd name="connsiteY12" fmla="*/ 869 h 588009"/>
              <a:gd name="connsiteX13" fmla="*/ 403093 w 668215"/>
              <a:gd name="connsiteY13" fmla="*/ 30712 h 588009"/>
              <a:gd name="connsiteX14" fmla="*/ 373260 w 668215"/>
              <a:gd name="connsiteY14" fmla="*/ 57074 h 588009"/>
              <a:gd name="connsiteX15" fmla="*/ 327344 w 668215"/>
              <a:gd name="connsiteY15" fmla="*/ 95639 h 588009"/>
              <a:gd name="connsiteX16" fmla="*/ 289469 w 668215"/>
              <a:gd name="connsiteY16" fmla="*/ 133514 h 588009"/>
              <a:gd name="connsiteX17" fmla="*/ 240773 w 668215"/>
              <a:gd name="connsiteY17" fmla="*/ 187621 h 588009"/>
              <a:gd name="connsiteX18" fmla="*/ 208309 w 668215"/>
              <a:gd name="connsiteY18" fmla="*/ 233611 h 588009"/>
              <a:gd name="connsiteX19" fmla="*/ 173140 w 668215"/>
              <a:gd name="connsiteY19" fmla="*/ 285011 h 588009"/>
              <a:gd name="connsiteX20" fmla="*/ 110648 w 668215"/>
              <a:gd name="connsiteY20" fmla="*/ 368013 h 588009"/>
              <a:gd name="connsiteX21" fmla="*/ 74188 w 668215"/>
              <a:gd name="connsiteY21" fmla="*/ 416247 h 588009"/>
              <a:gd name="connsiteX22" fmla="*/ 37874 w 668215"/>
              <a:gd name="connsiteY22" fmla="*/ 482501 h 588009"/>
              <a:gd name="connsiteX23" fmla="*/ 13526 w 668215"/>
              <a:gd name="connsiteY23" fmla="*/ 533902 h 588009"/>
              <a:gd name="connsiteX24" fmla="*/ 0 w 668215"/>
              <a:gd name="connsiteY24" fmla="*/ 585303 h 588009"/>
              <a:gd name="connsiteX0" fmla="*/ 0 w 668215"/>
              <a:gd name="connsiteY0" fmla="*/ 581018 h 583724"/>
              <a:gd name="connsiteX1" fmla="*/ 668215 w 668215"/>
              <a:gd name="connsiteY1" fmla="*/ 583724 h 583724"/>
              <a:gd name="connsiteX2" fmla="*/ 611403 w 668215"/>
              <a:gd name="connsiteY2" fmla="*/ 521501 h 583724"/>
              <a:gd name="connsiteX3" fmla="*/ 562707 w 668215"/>
              <a:gd name="connsiteY3" fmla="*/ 461984 h 583724"/>
              <a:gd name="connsiteX4" fmla="*/ 522127 w 668215"/>
              <a:gd name="connsiteY4" fmla="*/ 394351 h 583724"/>
              <a:gd name="connsiteX5" fmla="*/ 492369 w 668215"/>
              <a:gd name="connsiteY5" fmla="*/ 340244 h 583724"/>
              <a:gd name="connsiteX6" fmla="*/ 478842 w 668215"/>
              <a:gd name="connsiteY6" fmla="*/ 280727 h 583724"/>
              <a:gd name="connsiteX7" fmla="*/ 473432 w 668215"/>
              <a:gd name="connsiteY7" fmla="*/ 237442 h 583724"/>
              <a:gd name="connsiteX8" fmla="*/ 476137 w 668215"/>
              <a:gd name="connsiteY8" fmla="*/ 177925 h 583724"/>
              <a:gd name="connsiteX9" fmla="*/ 486958 w 668215"/>
              <a:gd name="connsiteY9" fmla="*/ 118408 h 583724"/>
              <a:gd name="connsiteX10" fmla="*/ 497779 w 668215"/>
              <a:gd name="connsiteY10" fmla="*/ 53480 h 583724"/>
              <a:gd name="connsiteX11" fmla="*/ 509475 w 668215"/>
              <a:gd name="connsiteY11" fmla="*/ 10352 h 583724"/>
              <a:gd name="connsiteX12" fmla="*/ 456973 w 668215"/>
              <a:gd name="connsiteY12" fmla="*/ 1146 h 583724"/>
              <a:gd name="connsiteX13" fmla="*/ 403093 w 668215"/>
              <a:gd name="connsiteY13" fmla="*/ 26427 h 583724"/>
              <a:gd name="connsiteX14" fmla="*/ 373260 w 668215"/>
              <a:gd name="connsiteY14" fmla="*/ 52789 h 583724"/>
              <a:gd name="connsiteX15" fmla="*/ 327344 w 668215"/>
              <a:gd name="connsiteY15" fmla="*/ 91354 h 583724"/>
              <a:gd name="connsiteX16" fmla="*/ 289469 w 668215"/>
              <a:gd name="connsiteY16" fmla="*/ 129229 h 583724"/>
              <a:gd name="connsiteX17" fmla="*/ 240773 w 668215"/>
              <a:gd name="connsiteY17" fmla="*/ 183336 h 583724"/>
              <a:gd name="connsiteX18" fmla="*/ 208309 w 668215"/>
              <a:gd name="connsiteY18" fmla="*/ 229326 h 583724"/>
              <a:gd name="connsiteX19" fmla="*/ 173140 w 668215"/>
              <a:gd name="connsiteY19" fmla="*/ 280726 h 583724"/>
              <a:gd name="connsiteX20" fmla="*/ 110648 w 668215"/>
              <a:gd name="connsiteY20" fmla="*/ 363728 h 583724"/>
              <a:gd name="connsiteX21" fmla="*/ 74188 w 668215"/>
              <a:gd name="connsiteY21" fmla="*/ 411962 h 583724"/>
              <a:gd name="connsiteX22" fmla="*/ 37874 w 668215"/>
              <a:gd name="connsiteY22" fmla="*/ 478216 h 583724"/>
              <a:gd name="connsiteX23" fmla="*/ 13526 w 668215"/>
              <a:gd name="connsiteY23" fmla="*/ 529617 h 583724"/>
              <a:gd name="connsiteX24" fmla="*/ 0 w 668215"/>
              <a:gd name="connsiteY24" fmla="*/ 581018 h 583724"/>
              <a:gd name="connsiteX0" fmla="*/ 0 w 668215"/>
              <a:gd name="connsiteY0" fmla="*/ 581018 h 583724"/>
              <a:gd name="connsiteX1" fmla="*/ 668215 w 668215"/>
              <a:gd name="connsiteY1" fmla="*/ 583724 h 583724"/>
              <a:gd name="connsiteX2" fmla="*/ 611403 w 668215"/>
              <a:gd name="connsiteY2" fmla="*/ 521501 h 583724"/>
              <a:gd name="connsiteX3" fmla="*/ 562707 w 668215"/>
              <a:gd name="connsiteY3" fmla="*/ 461984 h 583724"/>
              <a:gd name="connsiteX4" fmla="*/ 522127 w 668215"/>
              <a:gd name="connsiteY4" fmla="*/ 394351 h 583724"/>
              <a:gd name="connsiteX5" fmla="*/ 492369 w 668215"/>
              <a:gd name="connsiteY5" fmla="*/ 340244 h 583724"/>
              <a:gd name="connsiteX6" fmla="*/ 478842 w 668215"/>
              <a:gd name="connsiteY6" fmla="*/ 280727 h 583724"/>
              <a:gd name="connsiteX7" fmla="*/ 473432 w 668215"/>
              <a:gd name="connsiteY7" fmla="*/ 237442 h 583724"/>
              <a:gd name="connsiteX8" fmla="*/ 476137 w 668215"/>
              <a:gd name="connsiteY8" fmla="*/ 177925 h 583724"/>
              <a:gd name="connsiteX9" fmla="*/ 486958 w 668215"/>
              <a:gd name="connsiteY9" fmla="*/ 118408 h 583724"/>
              <a:gd name="connsiteX10" fmla="*/ 497779 w 668215"/>
              <a:gd name="connsiteY10" fmla="*/ 53480 h 583724"/>
              <a:gd name="connsiteX11" fmla="*/ 509475 w 668215"/>
              <a:gd name="connsiteY11" fmla="*/ 10352 h 583724"/>
              <a:gd name="connsiteX12" fmla="*/ 456973 w 668215"/>
              <a:gd name="connsiteY12" fmla="*/ 1146 h 583724"/>
              <a:gd name="connsiteX13" fmla="*/ 403093 w 668215"/>
              <a:gd name="connsiteY13" fmla="*/ 26427 h 583724"/>
              <a:gd name="connsiteX14" fmla="*/ 373260 w 668215"/>
              <a:gd name="connsiteY14" fmla="*/ 52789 h 583724"/>
              <a:gd name="connsiteX15" fmla="*/ 331879 w 668215"/>
              <a:gd name="connsiteY15" fmla="*/ 91354 h 583724"/>
              <a:gd name="connsiteX16" fmla="*/ 289469 w 668215"/>
              <a:gd name="connsiteY16" fmla="*/ 129229 h 583724"/>
              <a:gd name="connsiteX17" fmla="*/ 240773 w 668215"/>
              <a:gd name="connsiteY17" fmla="*/ 183336 h 583724"/>
              <a:gd name="connsiteX18" fmla="*/ 208309 w 668215"/>
              <a:gd name="connsiteY18" fmla="*/ 229326 h 583724"/>
              <a:gd name="connsiteX19" fmla="*/ 173140 w 668215"/>
              <a:gd name="connsiteY19" fmla="*/ 280726 h 583724"/>
              <a:gd name="connsiteX20" fmla="*/ 110648 w 668215"/>
              <a:gd name="connsiteY20" fmla="*/ 363728 h 583724"/>
              <a:gd name="connsiteX21" fmla="*/ 74188 w 668215"/>
              <a:gd name="connsiteY21" fmla="*/ 411962 h 583724"/>
              <a:gd name="connsiteX22" fmla="*/ 37874 w 668215"/>
              <a:gd name="connsiteY22" fmla="*/ 478216 h 583724"/>
              <a:gd name="connsiteX23" fmla="*/ 13526 w 668215"/>
              <a:gd name="connsiteY23" fmla="*/ 529617 h 583724"/>
              <a:gd name="connsiteX24" fmla="*/ 0 w 668215"/>
              <a:gd name="connsiteY24" fmla="*/ 581018 h 583724"/>
              <a:gd name="connsiteX0" fmla="*/ 0 w 668215"/>
              <a:gd name="connsiteY0" fmla="*/ 581018 h 583724"/>
              <a:gd name="connsiteX1" fmla="*/ 668215 w 668215"/>
              <a:gd name="connsiteY1" fmla="*/ 583724 h 583724"/>
              <a:gd name="connsiteX2" fmla="*/ 611403 w 668215"/>
              <a:gd name="connsiteY2" fmla="*/ 521501 h 583724"/>
              <a:gd name="connsiteX3" fmla="*/ 562707 w 668215"/>
              <a:gd name="connsiteY3" fmla="*/ 461984 h 583724"/>
              <a:gd name="connsiteX4" fmla="*/ 522127 w 668215"/>
              <a:gd name="connsiteY4" fmla="*/ 394351 h 583724"/>
              <a:gd name="connsiteX5" fmla="*/ 492369 w 668215"/>
              <a:gd name="connsiteY5" fmla="*/ 340244 h 583724"/>
              <a:gd name="connsiteX6" fmla="*/ 478842 w 668215"/>
              <a:gd name="connsiteY6" fmla="*/ 280727 h 583724"/>
              <a:gd name="connsiteX7" fmla="*/ 473432 w 668215"/>
              <a:gd name="connsiteY7" fmla="*/ 237442 h 583724"/>
              <a:gd name="connsiteX8" fmla="*/ 476137 w 668215"/>
              <a:gd name="connsiteY8" fmla="*/ 177925 h 583724"/>
              <a:gd name="connsiteX9" fmla="*/ 486958 w 668215"/>
              <a:gd name="connsiteY9" fmla="*/ 118408 h 583724"/>
              <a:gd name="connsiteX10" fmla="*/ 497779 w 668215"/>
              <a:gd name="connsiteY10" fmla="*/ 53480 h 583724"/>
              <a:gd name="connsiteX11" fmla="*/ 509475 w 668215"/>
              <a:gd name="connsiteY11" fmla="*/ 10352 h 583724"/>
              <a:gd name="connsiteX12" fmla="*/ 456973 w 668215"/>
              <a:gd name="connsiteY12" fmla="*/ 1146 h 583724"/>
              <a:gd name="connsiteX13" fmla="*/ 403093 w 668215"/>
              <a:gd name="connsiteY13" fmla="*/ 26427 h 583724"/>
              <a:gd name="connsiteX14" fmla="*/ 373260 w 668215"/>
              <a:gd name="connsiteY14" fmla="*/ 52789 h 583724"/>
              <a:gd name="connsiteX15" fmla="*/ 331879 w 668215"/>
              <a:gd name="connsiteY15" fmla="*/ 91354 h 583724"/>
              <a:gd name="connsiteX16" fmla="*/ 284932 w 668215"/>
              <a:gd name="connsiteY16" fmla="*/ 142914 h 583724"/>
              <a:gd name="connsiteX17" fmla="*/ 240773 w 668215"/>
              <a:gd name="connsiteY17" fmla="*/ 183336 h 583724"/>
              <a:gd name="connsiteX18" fmla="*/ 208309 w 668215"/>
              <a:gd name="connsiteY18" fmla="*/ 229326 h 583724"/>
              <a:gd name="connsiteX19" fmla="*/ 173140 w 668215"/>
              <a:gd name="connsiteY19" fmla="*/ 280726 h 583724"/>
              <a:gd name="connsiteX20" fmla="*/ 110648 w 668215"/>
              <a:gd name="connsiteY20" fmla="*/ 363728 h 583724"/>
              <a:gd name="connsiteX21" fmla="*/ 74188 w 668215"/>
              <a:gd name="connsiteY21" fmla="*/ 411962 h 583724"/>
              <a:gd name="connsiteX22" fmla="*/ 37874 w 668215"/>
              <a:gd name="connsiteY22" fmla="*/ 478216 h 583724"/>
              <a:gd name="connsiteX23" fmla="*/ 13526 w 668215"/>
              <a:gd name="connsiteY23" fmla="*/ 529617 h 583724"/>
              <a:gd name="connsiteX24" fmla="*/ 0 w 668215"/>
              <a:gd name="connsiteY24" fmla="*/ 581018 h 58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68215" h="583724">
                <a:moveTo>
                  <a:pt x="0" y="581018"/>
                </a:moveTo>
                <a:lnTo>
                  <a:pt x="668215" y="583724"/>
                </a:lnTo>
                <a:lnTo>
                  <a:pt x="611403" y="521501"/>
                </a:lnTo>
                <a:lnTo>
                  <a:pt x="562707" y="461984"/>
                </a:lnTo>
                <a:lnTo>
                  <a:pt x="522127" y="394351"/>
                </a:lnTo>
                <a:lnTo>
                  <a:pt x="492369" y="340244"/>
                </a:lnTo>
                <a:lnTo>
                  <a:pt x="478842" y="280727"/>
                </a:lnTo>
                <a:lnTo>
                  <a:pt x="473432" y="237442"/>
                </a:lnTo>
                <a:lnTo>
                  <a:pt x="476137" y="177925"/>
                </a:lnTo>
                <a:lnTo>
                  <a:pt x="486958" y="118408"/>
                </a:lnTo>
                <a:lnTo>
                  <a:pt x="497779" y="53480"/>
                </a:lnTo>
                <a:lnTo>
                  <a:pt x="509475" y="10352"/>
                </a:lnTo>
                <a:cubicBezTo>
                  <a:pt x="493486" y="7283"/>
                  <a:pt x="508155" y="-3498"/>
                  <a:pt x="456973" y="1146"/>
                </a:cubicBezTo>
                <a:cubicBezTo>
                  <a:pt x="413334" y="22654"/>
                  <a:pt x="424077" y="13438"/>
                  <a:pt x="403093" y="26427"/>
                </a:cubicBezTo>
                <a:lnTo>
                  <a:pt x="373260" y="52789"/>
                </a:lnTo>
                <a:lnTo>
                  <a:pt x="331879" y="91354"/>
                </a:lnTo>
                <a:lnTo>
                  <a:pt x="284932" y="142914"/>
                </a:lnTo>
                <a:lnTo>
                  <a:pt x="240773" y="183336"/>
                </a:lnTo>
                <a:lnTo>
                  <a:pt x="208309" y="229326"/>
                </a:lnTo>
                <a:lnTo>
                  <a:pt x="173140" y="280726"/>
                </a:lnTo>
                <a:lnTo>
                  <a:pt x="110648" y="363728"/>
                </a:lnTo>
                <a:lnTo>
                  <a:pt x="74188" y="411962"/>
                </a:lnTo>
                <a:lnTo>
                  <a:pt x="37874" y="478216"/>
                </a:lnTo>
                <a:lnTo>
                  <a:pt x="13526" y="529617"/>
                </a:lnTo>
                <a:lnTo>
                  <a:pt x="0" y="581018"/>
                </a:lnTo>
                <a:close/>
              </a:path>
            </a:pathLst>
          </a:custGeom>
          <a:solidFill>
            <a:srgbClr val="FFAAA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" name="フリーフォーム 195">
            <a:extLst>
              <a:ext uri="{FF2B5EF4-FFF2-40B4-BE49-F238E27FC236}">
                <a16:creationId xmlns:a16="http://schemas.microsoft.com/office/drawing/2014/main" id="{C8F1945B-9745-4DA7-9A0E-65A18EA05C50}"/>
              </a:ext>
            </a:extLst>
          </p:cNvPr>
          <p:cNvSpPr/>
          <p:nvPr/>
        </p:nvSpPr>
        <p:spPr bwMode="blackGray">
          <a:xfrm>
            <a:off x="971760" y="2129629"/>
            <a:ext cx="285289" cy="290207"/>
          </a:xfrm>
          <a:custGeom>
            <a:avLst/>
            <a:gdLst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29759 w 313818"/>
              <a:gd name="connsiteY5" fmla="*/ 202899 h 319228"/>
              <a:gd name="connsiteX6" fmla="*/ 40580 w 313818"/>
              <a:gd name="connsiteY6" fmla="*/ 151498 h 319228"/>
              <a:gd name="connsiteX7" fmla="*/ 59517 w 313818"/>
              <a:gd name="connsiteY7" fmla="*/ 100097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29759 w 313818"/>
              <a:gd name="connsiteY5" fmla="*/ 202899 h 319228"/>
              <a:gd name="connsiteX6" fmla="*/ 45844 w 313818"/>
              <a:gd name="connsiteY6" fmla="*/ 146027 h 319228"/>
              <a:gd name="connsiteX7" fmla="*/ 59517 w 313818"/>
              <a:gd name="connsiteY7" fmla="*/ 100097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29759 w 313818"/>
              <a:gd name="connsiteY5" fmla="*/ 202899 h 319228"/>
              <a:gd name="connsiteX6" fmla="*/ 45844 w 313818"/>
              <a:gd name="connsiteY6" fmla="*/ 146027 h 319228"/>
              <a:gd name="connsiteX7" fmla="*/ 72897 w 313818"/>
              <a:gd name="connsiteY7" fmla="*/ 37814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32318 w 313818"/>
              <a:gd name="connsiteY5" fmla="*/ 201169 h 319228"/>
              <a:gd name="connsiteX6" fmla="*/ 45844 w 313818"/>
              <a:gd name="connsiteY6" fmla="*/ 146027 h 319228"/>
              <a:gd name="connsiteX7" fmla="*/ 72897 w 313818"/>
              <a:gd name="connsiteY7" fmla="*/ 37814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32318 w 313818"/>
              <a:gd name="connsiteY5" fmla="*/ 201169 h 319228"/>
              <a:gd name="connsiteX6" fmla="*/ 56519 w 313818"/>
              <a:gd name="connsiteY6" fmla="*/ 97271 h 319228"/>
              <a:gd name="connsiteX7" fmla="*/ 72897 w 313818"/>
              <a:gd name="connsiteY7" fmla="*/ 37814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32318 w 313818"/>
              <a:gd name="connsiteY5" fmla="*/ 201169 h 319228"/>
              <a:gd name="connsiteX6" fmla="*/ 56519 w 313818"/>
              <a:gd name="connsiteY6" fmla="*/ 97271 h 319228"/>
              <a:gd name="connsiteX7" fmla="*/ 68376 w 313818"/>
              <a:gd name="connsiteY7" fmla="*/ 39423 h 319228"/>
              <a:gd name="connsiteX8" fmla="*/ 78455 w 313818"/>
              <a:gd name="connsiteY8" fmla="*/ 0 h 31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818" h="319228">
                <a:moveTo>
                  <a:pt x="78455" y="0"/>
                </a:moveTo>
                <a:lnTo>
                  <a:pt x="313818" y="0"/>
                </a:lnTo>
                <a:lnTo>
                  <a:pt x="219132" y="319228"/>
                </a:lnTo>
                <a:lnTo>
                  <a:pt x="0" y="316523"/>
                </a:lnTo>
                <a:lnTo>
                  <a:pt x="18937" y="254300"/>
                </a:lnTo>
                <a:cubicBezTo>
                  <a:pt x="22544" y="237166"/>
                  <a:pt x="26054" y="227340"/>
                  <a:pt x="32318" y="201169"/>
                </a:cubicBezTo>
                <a:cubicBezTo>
                  <a:pt x="38582" y="174998"/>
                  <a:pt x="51157" y="116228"/>
                  <a:pt x="56519" y="97271"/>
                </a:cubicBezTo>
                <a:lnTo>
                  <a:pt x="68376" y="39423"/>
                </a:lnTo>
                <a:lnTo>
                  <a:pt x="78455" y="0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5" name="フリーフォーム 196">
            <a:extLst>
              <a:ext uri="{FF2B5EF4-FFF2-40B4-BE49-F238E27FC236}">
                <a16:creationId xmlns:a16="http://schemas.microsoft.com/office/drawing/2014/main" id="{8EA0CA13-16C1-4EE2-9F2C-DC84A334AA41}"/>
              </a:ext>
            </a:extLst>
          </p:cNvPr>
          <p:cNvSpPr/>
          <p:nvPr/>
        </p:nvSpPr>
        <p:spPr bwMode="blackGray">
          <a:xfrm>
            <a:off x="1159264" y="2129629"/>
            <a:ext cx="290207" cy="292666"/>
          </a:xfrm>
          <a:custGeom>
            <a:avLst/>
            <a:gdLst>
              <a:gd name="connsiteX0" fmla="*/ 91981 w 319228"/>
              <a:gd name="connsiteY0" fmla="*/ 0 h 321933"/>
              <a:gd name="connsiteX1" fmla="*/ 0 w 319228"/>
              <a:gd name="connsiteY1" fmla="*/ 321933 h 321933"/>
              <a:gd name="connsiteX2" fmla="*/ 224542 w 319228"/>
              <a:gd name="connsiteY2" fmla="*/ 319228 h 321933"/>
              <a:gd name="connsiteX3" fmla="*/ 319228 w 319228"/>
              <a:gd name="connsiteY3" fmla="*/ 0 h 321933"/>
              <a:gd name="connsiteX4" fmla="*/ 91981 w 319228"/>
              <a:gd name="connsiteY4" fmla="*/ 0 h 32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228" h="321933">
                <a:moveTo>
                  <a:pt x="91981" y="0"/>
                </a:moveTo>
                <a:lnTo>
                  <a:pt x="0" y="321933"/>
                </a:lnTo>
                <a:lnTo>
                  <a:pt x="224542" y="319228"/>
                </a:lnTo>
                <a:lnTo>
                  <a:pt x="319228" y="0"/>
                </a:lnTo>
                <a:lnTo>
                  <a:pt x="91981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6" name="フリーフォーム 197">
            <a:extLst>
              <a:ext uri="{FF2B5EF4-FFF2-40B4-BE49-F238E27FC236}">
                <a16:creationId xmlns:a16="http://schemas.microsoft.com/office/drawing/2014/main" id="{E93B7A42-CBE2-4EF5-8321-6F0F4B4C91FE}"/>
              </a:ext>
            </a:extLst>
          </p:cNvPr>
          <p:cNvSpPr/>
          <p:nvPr/>
        </p:nvSpPr>
        <p:spPr bwMode="blackGray">
          <a:xfrm>
            <a:off x="1360933" y="2129629"/>
            <a:ext cx="370724" cy="290207"/>
          </a:xfrm>
          <a:custGeom>
            <a:avLst/>
            <a:gdLst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305702 w 416620"/>
              <a:gd name="connsiteY5" fmla="*/ 54106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299681 w 416620"/>
              <a:gd name="connsiteY5" fmla="*/ 55715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296975 w 416620"/>
              <a:gd name="connsiteY5" fmla="*/ 80063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43480 w 416620"/>
              <a:gd name="connsiteY4" fmla="*/ 151498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54301 w 416620"/>
              <a:gd name="connsiteY4" fmla="*/ 154203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54301 w 416620"/>
              <a:gd name="connsiteY4" fmla="*/ 154203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54301 w 416620"/>
              <a:gd name="connsiteY4" fmla="*/ 146087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54301 w 416620"/>
              <a:gd name="connsiteY4" fmla="*/ 146087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190664 w 416620"/>
              <a:gd name="connsiteY2" fmla="*/ 319228 h 319228"/>
              <a:gd name="connsiteX3" fmla="*/ 229953 w 416620"/>
              <a:gd name="connsiteY3" fmla="*/ 219131 h 319228"/>
              <a:gd name="connsiteX4" fmla="*/ 254301 w 416620"/>
              <a:gd name="connsiteY4" fmla="*/ 146087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190664 w 416620"/>
              <a:gd name="connsiteY2" fmla="*/ 319228 h 319228"/>
              <a:gd name="connsiteX3" fmla="*/ 221130 w 416620"/>
              <a:gd name="connsiteY3" fmla="*/ 219131 h 319228"/>
              <a:gd name="connsiteX4" fmla="*/ 254301 w 416620"/>
              <a:gd name="connsiteY4" fmla="*/ 146087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190664 w 416620"/>
              <a:gd name="connsiteY2" fmla="*/ 319228 h 319228"/>
              <a:gd name="connsiteX3" fmla="*/ 221130 w 416620"/>
              <a:gd name="connsiteY3" fmla="*/ 219131 h 319228"/>
              <a:gd name="connsiteX4" fmla="*/ 249888 w 416620"/>
              <a:gd name="connsiteY4" fmla="*/ 137264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190664 w 416620"/>
              <a:gd name="connsiteY2" fmla="*/ 319228 h 319228"/>
              <a:gd name="connsiteX3" fmla="*/ 221130 w 416620"/>
              <a:gd name="connsiteY3" fmla="*/ 219131 h 319228"/>
              <a:gd name="connsiteX4" fmla="*/ 249888 w 416620"/>
              <a:gd name="connsiteY4" fmla="*/ 137264 h 319228"/>
              <a:gd name="connsiteX5" fmla="*/ 285544 w 416620"/>
              <a:gd name="connsiteY5" fmla="*/ 72849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190664 w 416620"/>
              <a:gd name="connsiteY2" fmla="*/ 319228 h 319228"/>
              <a:gd name="connsiteX3" fmla="*/ 221130 w 416620"/>
              <a:gd name="connsiteY3" fmla="*/ 219131 h 319228"/>
              <a:gd name="connsiteX4" fmla="*/ 249888 w 416620"/>
              <a:gd name="connsiteY4" fmla="*/ 137264 h 319228"/>
              <a:gd name="connsiteX5" fmla="*/ 285544 w 416620"/>
              <a:gd name="connsiteY5" fmla="*/ 72849 h 319228"/>
              <a:gd name="connsiteX6" fmla="*/ 327928 w 416620"/>
              <a:gd name="connsiteY6" fmla="*/ 24349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07797"/>
              <a:gd name="connsiteY0" fmla="*/ 0 h 319228"/>
              <a:gd name="connsiteX1" fmla="*/ 0 w 407797"/>
              <a:gd name="connsiteY1" fmla="*/ 319228 h 319228"/>
              <a:gd name="connsiteX2" fmla="*/ 190664 w 407797"/>
              <a:gd name="connsiteY2" fmla="*/ 319228 h 319228"/>
              <a:gd name="connsiteX3" fmla="*/ 221130 w 407797"/>
              <a:gd name="connsiteY3" fmla="*/ 219131 h 319228"/>
              <a:gd name="connsiteX4" fmla="*/ 249888 w 407797"/>
              <a:gd name="connsiteY4" fmla="*/ 137264 h 319228"/>
              <a:gd name="connsiteX5" fmla="*/ 285544 w 407797"/>
              <a:gd name="connsiteY5" fmla="*/ 72849 h 319228"/>
              <a:gd name="connsiteX6" fmla="*/ 327928 w 407797"/>
              <a:gd name="connsiteY6" fmla="*/ 24349 h 319228"/>
              <a:gd name="connsiteX7" fmla="*/ 407797 w 407797"/>
              <a:gd name="connsiteY7" fmla="*/ 2705 h 319228"/>
              <a:gd name="connsiteX8" fmla="*/ 94687 w 407797"/>
              <a:gd name="connsiteY8" fmla="*/ 0 h 31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797" h="319228">
                <a:moveTo>
                  <a:pt x="94687" y="0"/>
                </a:moveTo>
                <a:lnTo>
                  <a:pt x="0" y="319228"/>
                </a:lnTo>
                <a:lnTo>
                  <a:pt x="190664" y="319228"/>
                </a:lnTo>
                <a:lnTo>
                  <a:pt x="221130" y="219131"/>
                </a:lnTo>
                <a:lnTo>
                  <a:pt x="249888" y="137264"/>
                </a:lnTo>
                <a:cubicBezTo>
                  <a:pt x="268418" y="102265"/>
                  <a:pt x="275130" y="97026"/>
                  <a:pt x="285544" y="72849"/>
                </a:cubicBezTo>
                <a:cubicBezTo>
                  <a:pt x="316611" y="34804"/>
                  <a:pt x="304977" y="43457"/>
                  <a:pt x="327928" y="24349"/>
                </a:cubicBezTo>
                <a:lnTo>
                  <a:pt x="407797" y="2705"/>
                </a:lnTo>
                <a:lnTo>
                  <a:pt x="94687" y="0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7" name="フリーフォーム 201">
            <a:extLst>
              <a:ext uri="{FF2B5EF4-FFF2-40B4-BE49-F238E27FC236}">
                <a16:creationId xmlns:a16="http://schemas.microsoft.com/office/drawing/2014/main" id="{551598E1-E21D-49EB-99CB-BC80AF40482B}"/>
              </a:ext>
            </a:extLst>
          </p:cNvPr>
          <p:cNvSpPr/>
          <p:nvPr/>
        </p:nvSpPr>
        <p:spPr bwMode="blackGray">
          <a:xfrm>
            <a:off x="856418" y="2416864"/>
            <a:ext cx="307424" cy="304964"/>
          </a:xfrm>
          <a:custGeom>
            <a:avLst/>
            <a:gdLst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0338 w 338166"/>
              <a:gd name="connsiteY5" fmla="*/ 162319 h 335460"/>
              <a:gd name="connsiteX6" fmla="*/ 105508 w 338166"/>
              <a:gd name="connsiteY6" fmla="*/ 67633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0338 w 338166"/>
              <a:gd name="connsiteY5" fmla="*/ 162319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24541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7514 w 338166"/>
              <a:gd name="connsiteY4" fmla="*/ 211758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66" h="335460">
                <a:moveTo>
                  <a:pt x="116329" y="0"/>
                </a:moveTo>
                <a:lnTo>
                  <a:pt x="338166" y="2705"/>
                </a:lnTo>
                <a:lnTo>
                  <a:pt x="240774" y="335460"/>
                </a:lnTo>
                <a:lnTo>
                  <a:pt x="0" y="332755"/>
                </a:lnTo>
                <a:lnTo>
                  <a:pt x="47514" y="211758"/>
                </a:lnTo>
                <a:lnTo>
                  <a:pt x="71861" y="153911"/>
                </a:lnTo>
                <a:lnTo>
                  <a:pt x="97392" y="75749"/>
                </a:lnTo>
                <a:lnTo>
                  <a:pt x="116329" y="0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8" name="フリーフォーム 203">
            <a:extLst>
              <a:ext uri="{FF2B5EF4-FFF2-40B4-BE49-F238E27FC236}">
                <a16:creationId xmlns:a16="http://schemas.microsoft.com/office/drawing/2014/main" id="{EA45E1F8-29B2-4156-A7D5-596CC297B941}"/>
              </a:ext>
            </a:extLst>
          </p:cNvPr>
          <p:cNvSpPr/>
          <p:nvPr/>
        </p:nvSpPr>
        <p:spPr bwMode="blackGray">
          <a:xfrm>
            <a:off x="1077002" y="2419836"/>
            <a:ext cx="292667" cy="302505"/>
          </a:xfrm>
          <a:custGeom>
            <a:avLst/>
            <a:gdLst>
              <a:gd name="connsiteX0" fmla="*/ 94687 w 321934"/>
              <a:gd name="connsiteY0" fmla="*/ 0 h 332755"/>
              <a:gd name="connsiteX1" fmla="*/ 321934 w 321934"/>
              <a:gd name="connsiteY1" fmla="*/ 0 h 332755"/>
              <a:gd name="connsiteX2" fmla="*/ 227248 w 321934"/>
              <a:gd name="connsiteY2" fmla="*/ 332755 h 332755"/>
              <a:gd name="connsiteX3" fmla="*/ 0 w 321934"/>
              <a:gd name="connsiteY3" fmla="*/ 332755 h 332755"/>
              <a:gd name="connsiteX4" fmla="*/ 94687 w 321934"/>
              <a:gd name="connsiteY4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934" h="332755">
                <a:moveTo>
                  <a:pt x="94687" y="0"/>
                </a:moveTo>
                <a:lnTo>
                  <a:pt x="321934" y="0"/>
                </a:lnTo>
                <a:lnTo>
                  <a:pt x="227248" y="332755"/>
                </a:lnTo>
                <a:lnTo>
                  <a:pt x="0" y="332755"/>
                </a:lnTo>
                <a:lnTo>
                  <a:pt x="94687" y="0"/>
                </a:lnTo>
                <a:close/>
              </a:path>
            </a:pathLst>
          </a:custGeom>
          <a:solidFill>
            <a:srgbClr val="FF9A9A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9" name="フリーフォーム 204">
            <a:extLst>
              <a:ext uri="{FF2B5EF4-FFF2-40B4-BE49-F238E27FC236}">
                <a16:creationId xmlns:a16="http://schemas.microsoft.com/office/drawing/2014/main" id="{7ED8EC72-0584-46B6-A3C5-736E1B631CDF}"/>
              </a:ext>
            </a:extLst>
          </p:cNvPr>
          <p:cNvSpPr/>
          <p:nvPr/>
        </p:nvSpPr>
        <p:spPr bwMode="blackGray">
          <a:xfrm>
            <a:off x="1284980" y="2419836"/>
            <a:ext cx="258077" cy="301916"/>
          </a:xfrm>
          <a:custGeom>
            <a:avLst/>
            <a:gdLst>
              <a:gd name="connsiteX0" fmla="*/ 91981 w 305702"/>
              <a:gd name="connsiteY0" fmla="*/ 0 h 332755"/>
              <a:gd name="connsiteX1" fmla="*/ 305702 w 305702"/>
              <a:gd name="connsiteY1" fmla="*/ 0 h 332755"/>
              <a:gd name="connsiteX2" fmla="*/ 254300 w 305702"/>
              <a:gd name="connsiteY2" fmla="*/ 183962 h 332755"/>
              <a:gd name="connsiteX3" fmla="*/ 229952 w 305702"/>
              <a:gd name="connsiteY3" fmla="*/ 278649 h 332755"/>
              <a:gd name="connsiteX4" fmla="*/ 221837 w 305702"/>
              <a:gd name="connsiteY4" fmla="*/ 332755 h 332755"/>
              <a:gd name="connsiteX5" fmla="*/ 0 w 305702"/>
              <a:gd name="connsiteY5" fmla="*/ 332755 h 332755"/>
              <a:gd name="connsiteX6" fmla="*/ 91981 w 305702"/>
              <a:gd name="connsiteY6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702" h="332755">
                <a:moveTo>
                  <a:pt x="91981" y="0"/>
                </a:moveTo>
                <a:lnTo>
                  <a:pt x="305702" y="0"/>
                </a:lnTo>
                <a:lnTo>
                  <a:pt x="254300" y="183962"/>
                </a:lnTo>
                <a:lnTo>
                  <a:pt x="229952" y="278649"/>
                </a:lnTo>
                <a:lnTo>
                  <a:pt x="221837" y="332755"/>
                </a:lnTo>
                <a:lnTo>
                  <a:pt x="0" y="332755"/>
                </a:lnTo>
                <a:lnTo>
                  <a:pt x="91981" y="0"/>
                </a:lnTo>
                <a:close/>
              </a:path>
            </a:pathLst>
          </a:custGeom>
          <a:solidFill>
            <a:srgbClr val="FF9A9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0" name="フリーフォーム 208">
            <a:extLst>
              <a:ext uri="{FF2B5EF4-FFF2-40B4-BE49-F238E27FC236}">
                <a16:creationId xmlns:a16="http://schemas.microsoft.com/office/drawing/2014/main" id="{9888386B-7EF3-40B5-B400-864EC9F099B2}"/>
              </a:ext>
            </a:extLst>
          </p:cNvPr>
          <p:cNvSpPr/>
          <p:nvPr/>
        </p:nvSpPr>
        <p:spPr bwMode="blackGray">
          <a:xfrm>
            <a:off x="1934683" y="2419247"/>
            <a:ext cx="241020" cy="302505"/>
          </a:xfrm>
          <a:custGeom>
            <a:avLst/>
            <a:gdLst>
              <a:gd name="connsiteX0" fmla="*/ 0 w 265122"/>
              <a:gd name="connsiteY0" fmla="*/ 0 h 332755"/>
              <a:gd name="connsiteX1" fmla="*/ 221837 w 265122"/>
              <a:gd name="connsiteY1" fmla="*/ 2706 h 332755"/>
              <a:gd name="connsiteX2" fmla="*/ 265122 w 265122"/>
              <a:gd name="connsiteY2" fmla="*/ 332755 h 332755"/>
              <a:gd name="connsiteX3" fmla="*/ 24348 w 265122"/>
              <a:gd name="connsiteY3" fmla="*/ 332755 h 332755"/>
              <a:gd name="connsiteX4" fmla="*/ 0 w 265122"/>
              <a:gd name="connsiteY4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22" h="332755">
                <a:moveTo>
                  <a:pt x="0" y="0"/>
                </a:moveTo>
                <a:lnTo>
                  <a:pt x="221837" y="2706"/>
                </a:lnTo>
                <a:lnTo>
                  <a:pt x="265122" y="332755"/>
                </a:lnTo>
                <a:lnTo>
                  <a:pt x="24348" y="332755"/>
                </a:lnTo>
                <a:lnTo>
                  <a:pt x="0" y="0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1" name="フリーフォーム 209">
            <a:extLst>
              <a:ext uri="{FF2B5EF4-FFF2-40B4-BE49-F238E27FC236}">
                <a16:creationId xmlns:a16="http://schemas.microsoft.com/office/drawing/2014/main" id="{09B8F28A-BD24-48CC-9F8F-817985B8ED5B}"/>
              </a:ext>
            </a:extLst>
          </p:cNvPr>
          <p:cNvSpPr/>
          <p:nvPr/>
        </p:nvSpPr>
        <p:spPr bwMode="blackGray">
          <a:xfrm>
            <a:off x="2128262" y="2422295"/>
            <a:ext cx="260694" cy="300842"/>
          </a:xfrm>
          <a:custGeom>
            <a:avLst/>
            <a:gdLst>
              <a:gd name="connsiteX0" fmla="*/ 0 w 286764"/>
              <a:gd name="connsiteY0" fmla="*/ 0 h 335460"/>
              <a:gd name="connsiteX1" fmla="*/ 232658 w 286764"/>
              <a:gd name="connsiteY1" fmla="*/ 2705 h 335460"/>
              <a:gd name="connsiteX2" fmla="*/ 286764 w 286764"/>
              <a:gd name="connsiteY2" fmla="*/ 335460 h 335460"/>
              <a:gd name="connsiteX3" fmla="*/ 45990 w 286764"/>
              <a:gd name="connsiteY3" fmla="*/ 335460 h 335460"/>
              <a:gd name="connsiteX4" fmla="*/ 0 w 286764"/>
              <a:gd name="connsiteY4" fmla="*/ 0 h 335460"/>
              <a:gd name="connsiteX0" fmla="*/ 0 w 286764"/>
              <a:gd name="connsiteY0" fmla="*/ 0 h 341956"/>
              <a:gd name="connsiteX1" fmla="*/ 232658 w 286764"/>
              <a:gd name="connsiteY1" fmla="*/ 2705 h 341956"/>
              <a:gd name="connsiteX2" fmla="*/ 286764 w 286764"/>
              <a:gd name="connsiteY2" fmla="*/ 335460 h 341956"/>
              <a:gd name="connsiteX3" fmla="*/ 49133 w 286764"/>
              <a:gd name="connsiteY3" fmla="*/ 341956 h 341956"/>
              <a:gd name="connsiteX4" fmla="*/ 0 w 286764"/>
              <a:gd name="connsiteY4" fmla="*/ 0 h 34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764" h="341956">
                <a:moveTo>
                  <a:pt x="0" y="0"/>
                </a:moveTo>
                <a:lnTo>
                  <a:pt x="232658" y="2705"/>
                </a:lnTo>
                <a:lnTo>
                  <a:pt x="286764" y="335460"/>
                </a:lnTo>
                <a:lnTo>
                  <a:pt x="49133" y="341956"/>
                </a:lnTo>
                <a:lnTo>
                  <a:pt x="0" y="0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2" name="フリーフォーム 211">
            <a:extLst>
              <a:ext uri="{FF2B5EF4-FFF2-40B4-BE49-F238E27FC236}">
                <a16:creationId xmlns:a16="http://schemas.microsoft.com/office/drawing/2014/main" id="{44D78783-2DD4-4B30-92F0-4D4F66F75387}"/>
              </a:ext>
            </a:extLst>
          </p:cNvPr>
          <p:cNvSpPr/>
          <p:nvPr/>
        </p:nvSpPr>
        <p:spPr bwMode="blackGray">
          <a:xfrm>
            <a:off x="1950649" y="2721725"/>
            <a:ext cx="262457" cy="298175"/>
          </a:xfrm>
          <a:custGeom>
            <a:avLst/>
            <a:gdLst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181257 w 286764"/>
              <a:gd name="connsiteY3" fmla="*/ 338166 h 343577"/>
              <a:gd name="connsiteX4" fmla="*/ 105508 w 286764"/>
              <a:gd name="connsiteY4" fmla="*/ 319229 h 343577"/>
              <a:gd name="connsiteX5" fmla="*/ 37875 w 286764"/>
              <a:gd name="connsiteY5" fmla="*/ 292176 h 343577"/>
              <a:gd name="connsiteX6" fmla="*/ 5411 w 286764"/>
              <a:gd name="connsiteY6" fmla="*/ 254301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181257 w 286764"/>
              <a:gd name="connsiteY3" fmla="*/ 338166 h 343577"/>
              <a:gd name="connsiteX4" fmla="*/ 105508 w 286764"/>
              <a:gd name="connsiteY4" fmla="*/ 319229 h 343577"/>
              <a:gd name="connsiteX5" fmla="*/ 37875 w 286764"/>
              <a:gd name="connsiteY5" fmla="*/ 292176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05508 w 286764"/>
              <a:gd name="connsiteY4" fmla="*/ 319229 h 343577"/>
              <a:gd name="connsiteX5" fmla="*/ 37875 w 286764"/>
              <a:gd name="connsiteY5" fmla="*/ 292176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37875 w 286764"/>
              <a:gd name="connsiteY5" fmla="*/ 292176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2365 w 289129"/>
              <a:gd name="connsiteY0" fmla="*/ 0 h 343577"/>
              <a:gd name="connsiteX1" fmla="*/ 245844 w 289129"/>
              <a:gd name="connsiteY1" fmla="*/ 0 h 343577"/>
              <a:gd name="connsiteX2" fmla="*/ 289129 w 289129"/>
              <a:gd name="connsiteY2" fmla="*/ 343577 h 343577"/>
              <a:gd name="connsiteX3" fmla="*/ 207970 w 289129"/>
              <a:gd name="connsiteY3" fmla="*/ 343576 h 343577"/>
              <a:gd name="connsiteX4" fmla="*/ 132221 w 289129"/>
              <a:gd name="connsiteY4" fmla="*/ 335460 h 343577"/>
              <a:gd name="connsiteX5" fmla="*/ 56472 w 289129"/>
              <a:gd name="connsiteY5" fmla="*/ 313818 h 343577"/>
              <a:gd name="connsiteX6" fmla="*/ 6934 w 289129"/>
              <a:gd name="connsiteY6" fmla="*/ 235876 h 343577"/>
              <a:gd name="connsiteX7" fmla="*/ 2365 w 289129"/>
              <a:gd name="connsiteY7" fmla="*/ 154204 h 343577"/>
              <a:gd name="connsiteX8" fmla="*/ 10481 w 289129"/>
              <a:gd name="connsiteY8" fmla="*/ 94687 h 343577"/>
              <a:gd name="connsiteX9" fmla="*/ 2365 w 28912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1882 w 294539"/>
              <a:gd name="connsiteY5" fmla="*/ 313818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15891 w 294539"/>
              <a:gd name="connsiteY8" fmla="*/ 94687 h 343577"/>
              <a:gd name="connsiteX9" fmla="*/ 7775 w 29453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4781 w 294539"/>
              <a:gd name="connsiteY5" fmla="*/ 308920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15891 w 294539"/>
              <a:gd name="connsiteY8" fmla="*/ 94687 h 343577"/>
              <a:gd name="connsiteX9" fmla="*/ 7775 w 29453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4781 w 294539"/>
              <a:gd name="connsiteY5" fmla="*/ 308920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15891 w 294539"/>
              <a:gd name="connsiteY8" fmla="*/ 94687 h 343577"/>
              <a:gd name="connsiteX9" fmla="*/ 7775 w 29453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4781 w 294539"/>
              <a:gd name="connsiteY5" fmla="*/ 308920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15891 w 294539"/>
              <a:gd name="connsiteY8" fmla="*/ 94687 h 343577"/>
              <a:gd name="connsiteX9" fmla="*/ 7775 w 29453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4781 w 294539"/>
              <a:gd name="connsiteY5" fmla="*/ 308920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7673 w 294539"/>
              <a:gd name="connsiteY8" fmla="*/ 116265 h 343577"/>
              <a:gd name="connsiteX9" fmla="*/ 7775 w 294539"/>
              <a:gd name="connsiteY9" fmla="*/ 0 h 343577"/>
              <a:gd name="connsiteX0" fmla="*/ 1938 w 288702"/>
              <a:gd name="connsiteY0" fmla="*/ 0 h 343577"/>
              <a:gd name="connsiteX1" fmla="*/ 245417 w 288702"/>
              <a:gd name="connsiteY1" fmla="*/ 0 h 343577"/>
              <a:gd name="connsiteX2" fmla="*/ 288702 w 288702"/>
              <a:gd name="connsiteY2" fmla="*/ 343577 h 343577"/>
              <a:gd name="connsiteX3" fmla="*/ 207543 w 288702"/>
              <a:gd name="connsiteY3" fmla="*/ 343576 h 343577"/>
              <a:gd name="connsiteX4" fmla="*/ 131794 w 288702"/>
              <a:gd name="connsiteY4" fmla="*/ 335460 h 343577"/>
              <a:gd name="connsiteX5" fmla="*/ 58944 w 288702"/>
              <a:gd name="connsiteY5" fmla="*/ 308920 h 343577"/>
              <a:gd name="connsiteX6" fmla="*/ 6507 w 288702"/>
              <a:gd name="connsiteY6" fmla="*/ 235876 h 343577"/>
              <a:gd name="connsiteX7" fmla="*/ 1938 w 288702"/>
              <a:gd name="connsiteY7" fmla="*/ 154204 h 343577"/>
              <a:gd name="connsiteX8" fmla="*/ 1836 w 288702"/>
              <a:gd name="connsiteY8" fmla="*/ 116265 h 343577"/>
              <a:gd name="connsiteX9" fmla="*/ 1938 w 288702"/>
              <a:gd name="connsiteY9" fmla="*/ 0 h 34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702" h="343577">
                <a:moveTo>
                  <a:pt x="1938" y="0"/>
                </a:moveTo>
                <a:lnTo>
                  <a:pt x="245417" y="0"/>
                </a:lnTo>
                <a:lnTo>
                  <a:pt x="288702" y="343577"/>
                </a:lnTo>
                <a:lnTo>
                  <a:pt x="207543" y="343576"/>
                </a:lnTo>
                <a:lnTo>
                  <a:pt x="131794" y="335460"/>
                </a:lnTo>
                <a:cubicBezTo>
                  <a:pt x="106544" y="328246"/>
                  <a:pt x="100426" y="332366"/>
                  <a:pt x="58944" y="308920"/>
                </a:cubicBezTo>
                <a:cubicBezTo>
                  <a:pt x="28905" y="285645"/>
                  <a:pt x="25725" y="283500"/>
                  <a:pt x="6507" y="235876"/>
                </a:cubicBezTo>
                <a:cubicBezTo>
                  <a:pt x="-5837" y="181599"/>
                  <a:pt x="3461" y="181428"/>
                  <a:pt x="1938" y="154204"/>
                </a:cubicBezTo>
                <a:lnTo>
                  <a:pt x="1836" y="116265"/>
                </a:lnTo>
                <a:lnTo>
                  <a:pt x="1938" y="0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3" name="フリーフォーム 212">
            <a:extLst>
              <a:ext uri="{FF2B5EF4-FFF2-40B4-BE49-F238E27FC236}">
                <a16:creationId xmlns:a16="http://schemas.microsoft.com/office/drawing/2014/main" id="{BE28138E-5668-4BFC-B8E2-E24A48999BF0}"/>
              </a:ext>
            </a:extLst>
          </p:cNvPr>
          <p:cNvSpPr/>
          <p:nvPr/>
        </p:nvSpPr>
        <p:spPr bwMode="blackGray">
          <a:xfrm>
            <a:off x="2176690" y="2719897"/>
            <a:ext cx="267189" cy="295864"/>
          </a:xfrm>
          <a:custGeom>
            <a:avLst/>
            <a:gdLst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2899 w 292175"/>
              <a:gd name="connsiteY4" fmla="*/ 330050 h 348987"/>
              <a:gd name="connsiteX5" fmla="*/ 110918 w 292175"/>
              <a:gd name="connsiteY5" fmla="*/ 343576 h 348987"/>
              <a:gd name="connsiteX6" fmla="*/ 67633 w 292175"/>
              <a:gd name="connsiteY6" fmla="*/ 348987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2899 w 292175"/>
              <a:gd name="connsiteY4" fmla="*/ 330050 h 348987"/>
              <a:gd name="connsiteX5" fmla="*/ 145014 w 292175"/>
              <a:gd name="connsiteY5" fmla="*/ 339713 h 348987"/>
              <a:gd name="connsiteX6" fmla="*/ 67633 w 292175"/>
              <a:gd name="connsiteY6" fmla="*/ 348987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2899 w 292175"/>
              <a:gd name="connsiteY4" fmla="*/ 330050 h 348987"/>
              <a:gd name="connsiteX5" fmla="*/ 145014 w 292175"/>
              <a:gd name="connsiteY5" fmla="*/ 339713 h 348987"/>
              <a:gd name="connsiteX6" fmla="*/ 114220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2899 w 292175"/>
              <a:gd name="connsiteY4" fmla="*/ 330050 h 348987"/>
              <a:gd name="connsiteX5" fmla="*/ 170994 w 292175"/>
              <a:gd name="connsiteY5" fmla="*/ 338556 h 348987"/>
              <a:gd name="connsiteX6" fmla="*/ 114220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16426 w 292175"/>
              <a:gd name="connsiteY4" fmla="*/ 330050 h 348987"/>
              <a:gd name="connsiteX5" fmla="*/ 170994 w 292175"/>
              <a:gd name="connsiteY5" fmla="*/ 338556 h 348987"/>
              <a:gd name="connsiteX6" fmla="*/ 114220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16426 w 292175"/>
              <a:gd name="connsiteY4" fmla="*/ 330050 h 348987"/>
              <a:gd name="connsiteX5" fmla="*/ 170994 w 292175"/>
              <a:gd name="connsiteY5" fmla="*/ 338556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16426 w 292175"/>
              <a:gd name="connsiteY4" fmla="*/ 330050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8272 w 292175"/>
              <a:gd name="connsiteY4" fmla="*/ 331598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28246 w 292175"/>
              <a:gd name="connsiteY3" fmla="*/ 341383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71494 w 292175"/>
              <a:gd name="connsiteY3" fmla="*/ 305057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37323 w 292175"/>
              <a:gd name="connsiteY3" fmla="*/ 316391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2734 w 292175"/>
              <a:gd name="connsiteY3" fmla="*/ 319096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53555 w 292175"/>
              <a:gd name="connsiteY3" fmla="*/ 310980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53555 w 292175"/>
              <a:gd name="connsiteY3" fmla="*/ 310980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77882"/>
              <a:gd name="connsiteX1" fmla="*/ 246185 w 292175"/>
              <a:gd name="connsiteY1" fmla="*/ 2705 h 377882"/>
              <a:gd name="connsiteX2" fmla="*/ 292175 w 292175"/>
              <a:gd name="connsiteY2" fmla="*/ 294881 h 377882"/>
              <a:gd name="connsiteX3" fmla="*/ 219384 w 292175"/>
              <a:gd name="connsiteY3" fmla="*/ 349367 h 377882"/>
              <a:gd name="connsiteX4" fmla="*/ 194746 w 292175"/>
              <a:gd name="connsiteY4" fmla="*/ 339714 h 377882"/>
              <a:gd name="connsiteX5" fmla="*/ 152057 w 292175"/>
              <a:gd name="connsiteY5" fmla="*/ 346672 h 377882"/>
              <a:gd name="connsiteX6" fmla="*/ 89872 w 292175"/>
              <a:gd name="connsiteY6" fmla="*/ 347830 h 377882"/>
              <a:gd name="connsiteX7" fmla="*/ 45990 w 292175"/>
              <a:gd name="connsiteY7" fmla="*/ 348987 h 377882"/>
              <a:gd name="connsiteX8" fmla="*/ 0 w 292175"/>
              <a:gd name="connsiteY8" fmla="*/ 0 h 377882"/>
              <a:gd name="connsiteX0" fmla="*/ 0 w 292175"/>
              <a:gd name="connsiteY0" fmla="*/ 0 h 377882"/>
              <a:gd name="connsiteX1" fmla="*/ 246185 w 292175"/>
              <a:gd name="connsiteY1" fmla="*/ 2705 h 377882"/>
              <a:gd name="connsiteX2" fmla="*/ 292175 w 292175"/>
              <a:gd name="connsiteY2" fmla="*/ 294881 h 377882"/>
              <a:gd name="connsiteX3" fmla="*/ 219384 w 292175"/>
              <a:gd name="connsiteY3" fmla="*/ 349367 h 377882"/>
              <a:gd name="connsiteX4" fmla="*/ 194746 w 292175"/>
              <a:gd name="connsiteY4" fmla="*/ 339714 h 377882"/>
              <a:gd name="connsiteX5" fmla="*/ 152057 w 292175"/>
              <a:gd name="connsiteY5" fmla="*/ 346672 h 377882"/>
              <a:gd name="connsiteX6" fmla="*/ 89872 w 292175"/>
              <a:gd name="connsiteY6" fmla="*/ 347830 h 377882"/>
              <a:gd name="connsiteX7" fmla="*/ 45990 w 292175"/>
              <a:gd name="connsiteY7" fmla="*/ 348987 h 377882"/>
              <a:gd name="connsiteX8" fmla="*/ 0 w 292175"/>
              <a:gd name="connsiteY8" fmla="*/ 0 h 377882"/>
              <a:gd name="connsiteX0" fmla="*/ 0 w 292306"/>
              <a:gd name="connsiteY0" fmla="*/ 0 h 348987"/>
              <a:gd name="connsiteX1" fmla="*/ 246185 w 292306"/>
              <a:gd name="connsiteY1" fmla="*/ 2705 h 348987"/>
              <a:gd name="connsiteX2" fmla="*/ 292175 w 292306"/>
              <a:gd name="connsiteY2" fmla="*/ 294881 h 348987"/>
              <a:gd name="connsiteX3" fmla="*/ 251810 w 292306"/>
              <a:gd name="connsiteY3" fmla="*/ 310335 h 348987"/>
              <a:gd name="connsiteX4" fmla="*/ 194746 w 292306"/>
              <a:gd name="connsiteY4" fmla="*/ 339714 h 348987"/>
              <a:gd name="connsiteX5" fmla="*/ 152057 w 292306"/>
              <a:gd name="connsiteY5" fmla="*/ 346672 h 348987"/>
              <a:gd name="connsiteX6" fmla="*/ 89872 w 292306"/>
              <a:gd name="connsiteY6" fmla="*/ 347830 h 348987"/>
              <a:gd name="connsiteX7" fmla="*/ 45990 w 292306"/>
              <a:gd name="connsiteY7" fmla="*/ 348987 h 348987"/>
              <a:gd name="connsiteX8" fmla="*/ 0 w 292306"/>
              <a:gd name="connsiteY8" fmla="*/ 0 h 348987"/>
              <a:gd name="connsiteX0" fmla="*/ 0 w 293173"/>
              <a:gd name="connsiteY0" fmla="*/ 0 h 348987"/>
              <a:gd name="connsiteX1" fmla="*/ 246185 w 293173"/>
              <a:gd name="connsiteY1" fmla="*/ 2705 h 348987"/>
              <a:gd name="connsiteX2" fmla="*/ 293173 w 293173"/>
              <a:gd name="connsiteY2" fmla="*/ 306215 h 348987"/>
              <a:gd name="connsiteX3" fmla="*/ 251810 w 293173"/>
              <a:gd name="connsiteY3" fmla="*/ 310335 h 348987"/>
              <a:gd name="connsiteX4" fmla="*/ 194746 w 293173"/>
              <a:gd name="connsiteY4" fmla="*/ 339714 h 348987"/>
              <a:gd name="connsiteX5" fmla="*/ 152057 w 293173"/>
              <a:gd name="connsiteY5" fmla="*/ 346672 h 348987"/>
              <a:gd name="connsiteX6" fmla="*/ 89872 w 293173"/>
              <a:gd name="connsiteY6" fmla="*/ 347830 h 348987"/>
              <a:gd name="connsiteX7" fmla="*/ 45990 w 293173"/>
              <a:gd name="connsiteY7" fmla="*/ 348987 h 348987"/>
              <a:gd name="connsiteX8" fmla="*/ 0 w 293173"/>
              <a:gd name="connsiteY8" fmla="*/ 0 h 348987"/>
              <a:gd name="connsiteX0" fmla="*/ 0 w 293173"/>
              <a:gd name="connsiteY0" fmla="*/ 0 h 361005"/>
              <a:gd name="connsiteX1" fmla="*/ 246185 w 293173"/>
              <a:gd name="connsiteY1" fmla="*/ 2705 h 361005"/>
              <a:gd name="connsiteX2" fmla="*/ 293173 w 293173"/>
              <a:gd name="connsiteY2" fmla="*/ 306215 h 361005"/>
              <a:gd name="connsiteX3" fmla="*/ 228460 w 293173"/>
              <a:gd name="connsiteY3" fmla="*/ 332490 h 361005"/>
              <a:gd name="connsiteX4" fmla="*/ 194746 w 293173"/>
              <a:gd name="connsiteY4" fmla="*/ 339714 h 361005"/>
              <a:gd name="connsiteX5" fmla="*/ 152057 w 293173"/>
              <a:gd name="connsiteY5" fmla="*/ 346672 h 361005"/>
              <a:gd name="connsiteX6" fmla="*/ 89872 w 293173"/>
              <a:gd name="connsiteY6" fmla="*/ 347830 h 361005"/>
              <a:gd name="connsiteX7" fmla="*/ 45990 w 293173"/>
              <a:gd name="connsiteY7" fmla="*/ 348987 h 361005"/>
              <a:gd name="connsiteX8" fmla="*/ 0 w 293173"/>
              <a:gd name="connsiteY8" fmla="*/ 0 h 361005"/>
              <a:gd name="connsiteX0" fmla="*/ 0 w 294171"/>
              <a:gd name="connsiteY0" fmla="*/ 0 h 361005"/>
              <a:gd name="connsiteX1" fmla="*/ 246185 w 294171"/>
              <a:gd name="connsiteY1" fmla="*/ 2705 h 361005"/>
              <a:gd name="connsiteX2" fmla="*/ 294171 w 294171"/>
              <a:gd name="connsiteY2" fmla="*/ 301317 h 361005"/>
              <a:gd name="connsiteX3" fmla="*/ 228460 w 294171"/>
              <a:gd name="connsiteY3" fmla="*/ 332490 h 361005"/>
              <a:gd name="connsiteX4" fmla="*/ 194746 w 294171"/>
              <a:gd name="connsiteY4" fmla="*/ 339714 h 361005"/>
              <a:gd name="connsiteX5" fmla="*/ 152057 w 294171"/>
              <a:gd name="connsiteY5" fmla="*/ 346672 h 361005"/>
              <a:gd name="connsiteX6" fmla="*/ 89872 w 294171"/>
              <a:gd name="connsiteY6" fmla="*/ 347830 h 361005"/>
              <a:gd name="connsiteX7" fmla="*/ 45990 w 294171"/>
              <a:gd name="connsiteY7" fmla="*/ 348987 h 361005"/>
              <a:gd name="connsiteX8" fmla="*/ 0 w 294171"/>
              <a:gd name="connsiteY8" fmla="*/ 0 h 361005"/>
              <a:gd name="connsiteX0" fmla="*/ 0 w 314909"/>
              <a:gd name="connsiteY0" fmla="*/ 0 h 348987"/>
              <a:gd name="connsiteX1" fmla="*/ 246185 w 314909"/>
              <a:gd name="connsiteY1" fmla="*/ 2705 h 348987"/>
              <a:gd name="connsiteX2" fmla="*/ 294171 w 314909"/>
              <a:gd name="connsiteY2" fmla="*/ 301317 h 348987"/>
              <a:gd name="connsiteX3" fmla="*/ 274413 w 314909"/>
              <a:gd name="connsiteY3" fmla="*/ 296164 h 348987"/>
              <a:gd name="connsiteX4" fmla="*/ 194746 w 314909"/>
              <a:gd name="connsiteY4" fmla="*/ 339714 h 348987"/>
              <a:gd name="connsiteX5" fmla="*/ 152057 w 314909"/>
              <a:gd name="connsiteY5" fmla="*/ 346672 h 348987"/>
              <a:gd name="connsiteX6" fmla="*/ 89872 w 314909"/>
              <a:gd name="connsiteY6" fmla="*/ 347830 h 348987"/>
              <a:gd name="connsiteX7" fmla="*/ 45990 w 314909"/>
              <a:gd name="connsiteY7" fmla="*/ 348987 h 348987"/>
              <a:gd name="connsiteX8" fmla="*/ 0 w 314909"/>
              <a:gd name="connsiteY8" fmla="*/ 0 h 348987"/>
              <a:gd name="connsiteX0" fmla="*/ 0 w 315440"/>
              <a:gd name="connsiteY0" fmla="*/ 0 h 384070"/>
              <a:gd name="connsiteX1" fmla="*/ 246185 w 315440"/>
              <a:gd name="connsiteY1" fmla="*/ 2705 h 384070"/>
              <a:gd name="connsiteX2" fmla="*/ 294171 w 315440"/>
              <a:gd name="connsiteY2" fmla="*/ 301317 h 384070"/>
              <a:gd name="connsiteX3" fmla="*/ 274944 w 315440"/>
              <a:gd name="connsiteY3" fmla="*/ 355555 h 384070"/>
              <a:gd name="connsiteX4" fmla="*/ 194746 w 315440"/>
              <a:gd name="connsiteY4" fmla="*/ 339714 h 384070"/>
              <a:gd name="connsiteX5" fmla="*/ 152057 w 315440"/>
              <a:gd name="connsiteY5" fmla="*/ 346672 h 384070"/>
              <a:gd name="connsiteX6" fmla="*/ 89872 w 315440"/>
              <a:gd name="connsiteY6" fmla="*/ 347830 h 384070"/>
              <a:gd name="connsiteX7" fmla="*/ 45990 w 315440"/>
              <a:gd name="connsiteY7" fmla="*/ 348987 h 384070"/>
              <a:gd name="connsiteX8" fmla="*/ 0 w 315440"/>
              <a:gd name="connsiteY8" fmla="*/ 0 h 384070"/>
              <a:gd name="connsiteX0" fmla="*/ 0 w 294171"/>
              <a:gd name="connsiteY0" fmla="*/ 0 h 357485"/>
              <a:gd name="connsiteX1" fmla="*/ 246185 w 294171"/>
              <a:gd name="connsiteY1" fmla="*/ 2705 h 357485"/>
              <a:gd name="connsiteX2" fmla="*/ 294171 w 294171"/>
              <a:gd name="connsiteY2" fmla="*/ 301317 h 357485"/>
              <a:gd name="connsiteX3" fmla="*/ 194746 w 294171"/>
              <a:gd name="connsiteY3" fmla="*/ 339714 h 357485"/>
              <a:gd name="connsiteX4" fmla="*/ 152057 w 294171"/>
              <a:gd name="connsiteY4" fmla="*/ 346672 h 357485"/>
              <a:gd name="connsiteX5" fmla="*/ 89872 w 294171"/>
              <a:gd name="connsiteY5" fmla="*/ 347830 h 357485"/>
              <a:gd name="connsiteX6" fmla="*/ 45990 w 294171"/>
              <a:gd name="connsiteY6" fmla="*/ 348987 h 357485"/>
              <a:gd name="connsiteX7" fmla="*/ 0 w 294171"/>
              <a:gd name="connsiteY7" fmla="*/ 0 h 357485"/>
              <a:gd name="connsiteX0" fmla="*/ 0 w 294171"/>
              <a:gd name="connsiteY0" fmla="*/ 0 h 357485"/>
              <a:gd name="connsiteX1" fmla="*/ 246185 w 294171"/>
              <a:gd name="connsiteY1" fmla="*/ 2705 h 357485"/>
              <a:gd name="connsiteX2" fmla="*/ 294171 w 294171"/>
              <a:gd name="connsiteY2" fmla="*/ 301317 h 357485"/>
              <a:gd name="connsiteX3" fmla="*/ 243404 w 294171"/>
              <a:gd name="connsiteY3" fmla="*/ 311503 h 357485"/>
              <a:gd name="connsiteX4" fmla="*/ 152057 w 294171"/>
              <a:gd name="connsiteY4" fmla="*/ 346672 h 357485"/>
              <a:gd name="connsiteX5" fmla="*/ 89872 w 294171"/>
              <a:gd name="connsiteY5" fmla="*/ 347830 h 357485"/>
              <a:gd name="connsiteX6" fmla="*/ 45990 w 294171"/>
              <a:gd name="connsiteY6" fmla="*/ 348987 h 357485"/>
              <a:gd name="connsiteX7" fmla="*/ 0 w 294171"/>
              <a:gd name="connsiteY7" fmla="*/ 0 h 357485"/>
              <a:gd name="connsiteX0" fmla="*/ 0 w 294171"/>
              <a:gd name="connsiteY0" fmla="*/ 0 h 348987"/>
              <a:gd name="connsiteX1" fmla="*/ 246185 w 294171"/>
              <a:gd name="connsiteY1" fmla="*/ 2705 h 348987"/>
              <a:gd name="connsiteX2" fmla="*/ 294171 w 294171"/>
              <a:gd name="connsiteY2" fmla="*/ 282380 h 348987"/>
              <a:gd name="connsiteX3" fmla="*/ 243404 w 294171"/>
              <a:gd name="connsiteY3" fmla="*/ 311503 h 348987"/>
              <a:gd name="connsiteX4" fmla="*/ 152057 w 294171"/>
              <a:gd name="connsiteY4" fmla="*/ 346672 h 348987"/>
              <a:gd name="connsiteX5" fmla="*/ 89872 w 294171"/>
              <a:gd name="connsiteY5" fmla="*/ 347830 h 348987"/>
              <a:gd name="connsiteX6" fmla="*/ 45990 w 294171"/>
              <a:gd name="connsiteY6" fmla="*/ 348987 h 348987"/>
              <a:gd name="connsiteX7" fmla="*/ 0 w 294171"/>
              <a:gd name="connsiteY7" fmla="*/ 0 h 348987"/>
              <a:gd name="connsiteX0" fmla="*/ 0 w 294171"/>
              <a:gd name="connsiteY0" fmla="*/ 0 h 348987"/>
              <a:gd name="connsiteX1" fmla="*/ 246185 w 294171"/>
              <a:gd name="connsiteY1" fmla="*/ 2705 h 348987"/>
              <a:gd name="connsiteX2" fmla="*/ 294171 w 294171"/>
              <a:gd name="connsiteY2" fmla="*/ 282380 h 348987"/>
              <a:gd name="connsiteX3" fmla="*/ 243404 w 294171"/>
              <a:gd name="connsiteY3" fmla="*/ 311503 h 348987"/>
              <a:gd name="connsiteX4" fmla="*/ 152057 w 294171"/>
              <a:gd name="connsiteY4" fmla="*/ 346672 h 348987"/>
              <a:gd name="connsiteX5" fmla="*/ 89872 w 294171"/>
              <a:gd name="connsiteY5" fmla="*/ 347830 h 348987"/>
              <a:gd name="connsiteX6" fmla="*/ 45990 w 294171"/>
              <a:gd name="connsiteY6" fmla="*/ 348987 h 348987"/>
              <a:gd name="connsiteX7" fmla="*/ 0 w 294171"/>
              <a:gd name="connsiteY7" fmla="*/ 0 h 348987"/>
              <a:gd name="connsiteX0" fmla="*/ 0 w 294171"/>
              <a:gd name="connsiteY0" fmla="*/ 0 h 348987"/>
              <a:gd name="connsiteX1" fmla="*/ 246185 w 294171"/>
              <a:gd name="connsiteY1" fmla="*/ 2705 h 348987"/>
              <a:gd name="connsiteX2" fmla="*/ 294171 w 294171"/>
              <a:gd name="connsiteY2" fmla="*/ 282380 h 348987"/>
              <a:gd name="connsiteX3" fmla="*/ 224467 w 294171"/>
              <a:gd name="connsiteY3" fmla="*/ 327734 h 348987"/>
              <a:gd name="connsiteX4" fmla="*/ 152057 w 294171"/>
              <a:gd name="connsiteY4" fmla="*/ 346672 h 348987"/>
              <a:gd name="connsiteX5" fmla="*/ 89872 w 294171"/>
              <a:gd name="connsiteY5" fmla="*/ 347830 h 348987"/>
              <a:gd name="connsiteX6" fmla="*/ 45990 w 294171"/>
              <a:gd name="connsiteY6" fmla="*/ 348987 h 348987"/>
              <a:gd name="connsiteX7" fmla="*/ 0 w 294171"/>
              <a:gd name="connsiteY7" fmla="*/ 0 h 348987"/>
              <a:gd name="connsiteX0" fmla="*/ 0 w 297051"/>
              <a:gd name="connsiteY0" fmla="*/ 0 h 348987"/>
              <a:gd name="connsiteX1" fmla="*/ 246185 w 297051"/>
              <a:gd name="connsiteY1" fmla="*/ 2705 h 348987"/>
              <a:gd name="connsiteX2" fmla="*/ 297051 w 297051"/>
              <a:gd name="connsiteY2" fmla="*/ 291420 h 348987"/>
              <a:gd name="connsiteX3" fmla="*/ 224467 w 297051"/>
              <a:gd name="connsiteY3" fmla="*/ 327734 h 348987"/>
              <a:gd name="connsiteX4" fmla="*/ 152057 w 297051"/>
              <a:gd name="connsiteY4" fmla="*/ 346672 h 348987"/>
              <a:gd name="connsiteX5" fmla="*/ 89872 w 297051"/>
              <a:gd name="connsiteY5" fmla="*/ 347830 h 348987"/>
              <a:gd name="connsiteX6" fmla="*/ 45990 w 297051"/>
              <a:gd name="connsiteY6" fmla="*/ 348987 h 348987"/>
              <a:gd name="connsiteX7" fmla="*/ 0 w 297051"/>
              <a:gd name="connsiteY7" fmla="*/ 0 h 348987"/>
              <a:gd name="connsiteX0" fmla="*/ 0 w 293908"/>
              <a:gd name="connsiteY0" fmla="*/ 3984 h 346282"/>
              <a:gd name="connsiteX1" fmla="*/ 243042 w 293908"/>
              <a:gd name="connsiteY1" fmla="*/ 0 h 346282"/>
              <a:gd name="connsiteX2" fmla="*/ 293908 w 293908"/>
              <a:gd name="connsiteY2" fmla="*/ 288715 h 346282"/>
              <a:gd name="connsiteX3" fmla="*/ 221324 w 293908"/>
              <a:gd name="connsiteY3" fmla="*/ 325029 h 346282"/>
              <a:gd name="connsiteX4" fmla="*/ 148914 w 293908"/>
              <a:gd name="connsiteY4" fmla="*/ 343967 h 346282"/>
              <a:gd name="connsiteX5" fmla="*/ 86729 w 293908"/>
              <a:gd name="connsiteY5" fmla="*/ 345125 h 346282"/>
              <a:gd name="connsiteX6" fmla="*/ 42847 w 293908"/>
              <a:gd name="connsiteY6" fmla="*/ 346282 h 346282"/>
              <a:gd name="connsiteX7" fmla="*/ 0 w 293908"/>
              <a:gd name="connsiteY7" fmla="*/ 3984 h 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908" h="346282">
                <a:moveTo>
                  <a:pt x="0" y="3984"/>
                </a:moveTo>
                <a:lnTo>
                  <a:pt x="243042" y="0"/>
                </a:lnTo>
                <a:lnTo>
                  <a:pt x="293908" y="288715"/>
                </a:lnTo>
                <a:cubicBezTo>
                  <a:pt x="266398" y="312420"/>
                  <a:pt x="245010" y="317470"/>
                  <a:pt x="221324" y="325029"/>
                </a:cubicBezTo>
                <a:lnTo>
                  <a:pt x="148914" y="343967"/>
                </a:lnTo>
                <a:lnTo>
                  <a:pt x="86729" y="345125"/>
                </a:lnTo>
                <a:lnTo>
                  <a:pt x="42847" y="346282"/>
                </a:lnTo>
                <a:lnTo>
                  <a:pt x="0" y="3984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4" name="フリーフォーム 215">
            <a:extLst>
              <a:ext uri="{FF2B5EF4-FFF2-40B4-BE49-F238E27FC236}">
                <a16:creationId xmlns:a16="http://schemas.microsoft.com/office/drawing/2014/main" id="{F012365C-ED17-49DA-A270-467067B2ADF4}"/>
              </a:ext>
            </a:extLst>
          </p:cNvPr>
          <p:cNvSpPr/>
          <p:nvPr/>
        </p:nvSpPr>
        <p:spPr bwMode="blackGray">
          <a:xfrm>
            <a:off x="957594" y="3767580"/>
            <a:ext cx="265614" cy="336936"/>
          </a:xfrm>
          <a:custGeom>
            <a:avLst/>
            <a:gdLst>
              <a:gd name="connsiteX0" fmla="*/ 21642 w 292175"/>
              <a:gd name="connsiteY0" fmla="*/ 0 h 370630"/>
              <a:gd name="connsiteX1" fmla="*/ 292175 w 292175"/>
              <a:gd name="connsiteY1" fmla="*/ 37875 h 370630"/>
              <a:gd name="connsiteX2" fmla="*/ 259711 w 292175"/>
              <a:gd name="connsiteY2" fmla="*/ 370630 h 370630"/>
              <a:gd name="connsiteX3" fmla="*/ 0 w 292175"/>
              <a:gd name="connsiteY3" fmla="*/ 332755 h 370630"/>
              <a:gd name="connsiteX4" fmla="*/ 21642 w 292175"/>
              <a:gd name="connsiteY4" fmla="*/ 0 h 37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175" h="370630">
                <a:moveTo>
                  <a:pt x="21642" y="0"/>
                </a:moveTo>
                <a:lnTo>
                  <a:pt x="292175" y="37875"/>
                </a:lnTo>
                <a:lnTo>
                  <a:pt x="259711" y="370630"/>
                </a:lnTo>
                <a:lnTo>
                  <a:pt x="0" y="332755"/>
                </a:lnTo>
                <a:lnTo>
                  <a:pt x="21642" y="0"/>
                </a:lnTo>
                <a:close/>
              </a:path>
            </a:pathLst>
          </a:custGeom>
          <a:solidFill>
            <a:srgbClr val="FFB6B6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5" name="フリーフォーム 216">
            <a:extLst>
              <a:ext uri="{FF2B5EF4-FFF2-40B4-BE49-F238E27FC236}">
                <a16:creationId xmlns:a16="http://schemas.microsoft.com/office/drawing/2014/main" id="{B26205E6-C448-4CD7-8B11-99778A319372}"/>
              </a:ext>
            </a:extLst>
          </p:cNvPr>
          <p:cNvSpPr/>
          <p:nvPr/>
        </p:nvSpPr>
        <p:spPr bwMode="blackGray">
          <a:xfrm>
            <a:off x="1196153" y="3799553"/>
            <a:ext cx="266503" cy="341456"/>
          </a:xfrm>
          <a:custGeom>
            <a:avLst/>
            <a:gdLst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4060 w 308408"/>
              <a:gd name="connsiteY2" fmla="*/ 83865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26 w 308408"/>
              <a:gd name="connsiteY4" fmla="*/ 135083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35083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56726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  <a:gd name="connsiteX0" fmla="*/ 29759 w 311136"/>
              <a:gd name="connsiteY0" fmla="*/ 0 h 378745"/>
              <a:gd name="connsiteX1" fmla="*/ 267828 w 311136"/>
              <a:gd name="connsiteY1" fmla="*/ 35169 h 378745"/>
              <a:gd name="connsiteX2" fmla="*/ 273180 w 311136"/>
              <a:gd name="connsiteY2" fmla="*/ 77674 h 378745"/>
              <a:gd name="connsiteX3" fmla="*/ 292199 w 311136"/>
              <a:gd name="connsiteY3" fmla="*/ 99914 h 378745"/>
              <a:gd name="connsiteX4" fmla="*/ 305726 w 311136"/>
              <a:gd name="connsiteY4" fmla="*/ 156726 h 378745"/>
              <a:gd name="connsiteX5" fmla="*/ 311136 w 311136"/>
              <a:gd name="connsiteY5" fmla="*/ 210832 h 378745"/>
              <a:gd name="connsiteX6" fmla="*/ 308408 w 311136"/>
              <a:gd name="connsiteY6" fmla="*/ 240774 h 378745"/>
              <a:gd name="connsiteX7" fmla="*/ 300292 w 311136"/>
              <a:gd name="connsiteY7" fmla="*/ 281353 h 378745"/>
              <a:gd name="connsiteX8" fmla="*/ 292176 w 311136"/>
              <a:gd name="connsiteY8" fmla="*/ 316523 h 378745"/>
              <a:gd name="connsiteX9" fmla="*/ 278649 w 311136"/>
              <a:gd name="connsiteY9" fmla="*/ 359808 h 378745"/>
              <a:gd name="connsiteX10" fmla="*/ 267828 w 311136"/>
              <a:gd name="connsiteY10" fmla="*/ 378745 h 378745"/>
              <a:gd name="connsiteX11" fmla="*/ 0 w 311136"/>
              <a:gd name="connsiteY11" fmla="*/ 338165 h 378745"/>
              <a:gd name="connsiteX12" fmla="*/ 29759 w 311136"/>
              <a:gd name="connsiteY12" fmla="*/ 0 h 378745"/>
              <a:gd name="connsiteX0" fmla="*/ 29759 w 311136"/>
              <a:gd name="connsiteY0" fmla="*/ 0 h 378745"/>
              <a:gd name="connsiteX1" fmla="*/ 267828 w 311136"/>
              <a:gd name="connsiteY1" fmla="*/ 35169 h 378745"/>
              <a:gd name="connsiteX2" fmla="*/ 273180 w 311136"/>
              <a:gd name="connsiteY2" fmla="*/ 77674 h 378745"/>
              <a:gd name="connsiteX3" fmla="*/ 282769 w 311136"/>
              <a:gd name="connsiteY3" fmla="*/ 112487 h 378745"/>
              <a:gd name="connsiteX4" fmla="*/ 305726 w 311136"/>
              <a:gd name="connsiteY4" fmla="*/ 156726 h 378745"/>
              <a:gd name="connsiteX5" fmla="*/ 311136 w 311136"/>
              <a:gd name="connsiteY5" fmla="*/ 210832 h 378745"/>
              <a:gd name="connsiteX6" fmla="*/ 308408 w 311136"/>
              <a:gd name="connsiteY6" fmla="*/ 240774 h 378745"/>
              <a:gd name="connsiteX7" fmla="*/ 300292 w 311136"/>
              <a:gd name="connsiteY7" fmla="*/ 281353 h 378745"/>
              <a:gd name="connsiteX8" fmla="*/ 292176 w 311136"/>
              <a:gd name="connsiteY8" fmla="*/ 316523 h 378745"/>
              <a:gd name="connsiteX9" fmla="*/ 278649 w 311136"/>
              <a:gd name="connsiteY9" fmla="*/ 359808 h 378745"/>
              <a:gd name="connsiteX10" fmla="*/ 267828 w 311136"/>
              <a:gd name="connsiteY10" fmla="*/ 378745 h 378745"/>
              <a:gd name="connsiteX11" fmla="*/ 0 w 311136"/>
              <a:gd name="connsiteY11" fmla="*/ 338165 h 378745"/>
              <a:gd name="connsiteX12" fmla="*/ 29759 w 311136"/>
              <a:gd name="connsiteY12" fmla="*/ 0 h 378745"/>
              <a:gd name="connsiteX0" fmla="*/ 29759 w 311136"/>
              <a:gd name="connsiteY0" fmla="*/ 0 h 378745"/>
              <a:gd name="connsiteX1" fmla="*/ 267828 w 311136"/>
              <a:gd name="connsiteY1" fmla="*/ 35169 h 378745"/>
              <a:gd name="connsiteX2" fmla="*/ 273180 w 311136"/>
              <a:gd name="connsiteY2" fmla="*/ 77674 h 378745"/>
              <a:gd name="connsiteX3" fmla="*/ 282769 w 311136"/>
              <a:gd name="connsiteY3" fmla="*/ 112487 h 378745"/>
              <a:gd name="connsiteX4" fmla="*/ 293153 w 311136"/>
              <a:gd name="connsiteY4" fmla="*/ 172441 h 378745"/>
              <a:gd name="connsiteX5" fmla="*/ 311136 w 311136"/>
              <a:gd name="connsiteY5" fmla="*/ 210832 h 378745"/>
              <a:gd name="connsiteX6" fmla="*/ 308408 w 311136"/>
              <a:gd name="connsiteY6" fmla="*/ 240774 h 378745"/>
              <a:gd name="connsiteX7" fmla="*/ 300292 w 311136"/>
              <a:gd name="connsiteY7" fmla="*/ 281353 h 378745"/>
              <a:gd name="connsiteX8" fmla="*/ 292176 w 311136"/>
              <a:gd name="connsiteY8" fmla="*/ 316523 h 378745"/>
              <a:gd name="connsiteX9" fmla="*/ 278649 w 311136"/>
              <a:gd name="connsiteY9" fmla="*/ 359808 h 378745"/>
              <a:gd name="connsiteX10" fmla="*/ 267828 w 311136"/>
              <a:gd name="connsiteY10" fmla="*/ 378745 h 378745"/>
              <a:gd name="connsiteX11" fmla="*/ 0 w 311136"/>
              <a:gd name="connsiteY11" fmla="*/ 338165 h 378745"/>
              <a:gd name="connsiteX12" fmla="*/ 29759 w 311136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73180 w 308408"/>
              <a:gd name="connsiteY2" fmla="*/ 77674 h 378745"/>
              <a:gd name="connsiteX3" fmla="*/ 282769 w 308408"/>
              <a:gd name="connsiteY3" fmla="*/ 112487 h 378745"/>
              <a:gd name="connsiteX4" fmla="*/ 293153 w 308408"/>
              <a:gd name="connsiteY4" fmla="*/ 172441 h 378745"/>
              <a:gd name="connsiteX5" fmla="*/ 289133 w 308408"/>
              <a:gd name="connsiteY5" fmla="*/ 217119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0292"/>
              <a:gd name="connsiteY0" fmla="*/ 0 h 378745"/>
              <a:gd name="connsiteX1" fmla="*/ 267828 w 300292"/>
              <a:gd name="connsiteY1" fmla="*/ 35169 h 378745"/>
              <a:gd name="connsiteX2" fmla="*/ 273180 w 300292"/>
              <a:gd name="connsiteY2" fmla="*/ 77674 h 378745"/>
              <a:gd name="connsiteX3" fmla="*/ 282769 w 300292"/>
              <a:gd name="connsiteY3" fmla="*/ 112487 h 378745"/>
              <a:gd name="connsiteX4" fmla="*/ 293153 w 300292"/>
              <a:gd name="connsiteY4" fmla="*/ 172441 h 378745"/>
              <a:gd name="connsiteX5" fmla="*/ 289133 w 300292"/>
              <a:gd name="connsiteY5" fmla="*/ 217119 h 378745"/>
              <a:gd name="connsiteX6" fmla="*/ 289549 w 300292"/>
              <a:gd name="connsiteY6" fmla="*/ 253347 h 378745"/>
              <a:gd name="connsiteX7" fmla="*/ 300292 w 300292"/>
              <a:gd name="connsiteY7" fmla="*/ 281353 h 378745"/>
              <a:gd name="connsiteX8" fmla="*/ 292176 w 300292"/>
              <a:gd name="connsiteY8" fmla="*/ 316523 h 378745"/>
              <a:gd name="connsiteX9" fmla="*/ 278649 w 300292"/>
              <a:gd name="connsiteY9" fmla="*/ 359808 h 378745"/>
              <a:gd name="connsiteX10" fmla="*/ 267828 w 300292"/>
              <a:gd name="connsiteY10" fmla="*/ 378745 h 378745"/>
              <a:gd name="connsiteX11" fmla="*/ 0 w 300292"/>
              <a:gd name="connsiteY11" fmla="*/ 338165 h 378745"/>
              <a:gd name="connsiteX12" fmla="*/ 29759 w 300292"/>
              <a:gd name="connsiteY12" fmla="*/ 0 h 378745"/>
              <a:gd name="connsiteX0" fmla="*/ 29759 w 293153"/>
              <a:gd name="connsiteY0" fmla="*/ 0 h 378745"/>
              <a:gd name="connsiteX1" fmla="*/ 267828 w 293153"/>
              <a:gd name="connsiteY1" fmla="*/ 35169 h 378745"/>
              <a:gd name="connsiteX2" fmla="*/ 273180 w 293153"/>
              <a:gd name="connsiteY2" fmla="*/ 77674 h 378745"/>
              <a:gd name="connsiteX3" fmla="*/ 282769 w 293153"/>
              <a:gd name="connsiteY3" fmla="*/ 112487 h 378745"/>
              <a:gd name="connsiteX4" fmla="*/ 293153 w 293153"/>
              <a:gd name="connsiteY4" fmla="*/ 172441 h 378745"/>
              <a:gd name="connsiteX5" fmla="*/ 289133 w 293153"/>
              <a:gd name="connsiteY5" fmla="*/ 217119 h 378745"/>
              <a:gd name="connsiteX6" fmla="*/ 289549 w 293153"/>
              <a:gd name="connsiteY6" fmla="*/ 253347 h 378745"/>
              <a:gd name="connsiteX7" fmla="*/ 287719 w 293153"/>
              <a:gd name="connsiteY7" fmla="*/ 293926 h 378745"/>
              <a:gd name="connsiteX8" fmla="*/ 292176 w 293153"/>
              <a:gd name="connsiteY8" fmla="*/ 316523 h 378745"/>
              <a:gd name="connsiteX9" fmla="*/ 278649 w 293153"/>
              <a:gd name="connsiteY9" fmla="*/ 359808 h 378745"/>
              <a:gd name="connsiteX10" fmla="*/ 267828 w 293153"/>
              <a:gd name="connsiteY10" fmla="*/ 378745 h 378745"/>
              <a:gd name="connsiteX11" fmla="*/ 0 w 293153"/>
              <a:gd name="connsiteY11" fmla="*/ 338165 h 378745"/>
              <a:gd name="connsiteX12" fmla="*/ 29759 w 293153"/>
              <a:gd name="connsiteY12" fmla="*/ 0 h 378745"/>
              <a:gd name="connsiteX0" fmla="*/ 29759 w 293153"/>
              <a:gd name="connsiteY0" fmla="*/ 0 h 378745"/>
              <a:gd name="connsiteX1" fmla="*/ 267828 w 293153"/>
              <a:gd name="connsiteY1" fmla="*/ 35169 h 378745"/>
              <a:gd name="connsiteX2" fmla="*/ 273180 w 293153"/>
              <a:gd name="connsiteY2" fmla="*/ 77674 h 378745"/>
              <a:gd name="connsiteX3" fmla="*/ 282769 w 293153"/>
              <a:gd name="connsiteY3" fmla="*/ 112487 h 378745"/>
              <a:gd name="connsiteX4" fmla="*/ 293153 w 293153"/>
              <a:gd name="connsiteY4" fmla="*/ 172441 h 378745"/>
              <a:gd name="connsiteX5" fmla="*/ 289133 w 293153"/>
              <a:gd name="connsiteY5" fmla="*/ 217119 h 378745"/>
              <a:gd name="connsiteX6" fmla="*/ 289549 w 293153"/>
              <a:gd name="connsiteY6" fmla="*/ 253347 h 378745"/>
              <a:gd name="connsiteX7" fmla="*/ 287719 w 293153"/>
              <a:gd name="connsiteY7" fmla="*/ 293926 h 378745"/>
              <a:gd name="connsiteX8" fmla="*/ 279603 w 293153"/>
              <a:gd name="connsiteY8" fmla="*/ 322810 h 378745"/>
              <a:gd name="connsiteX9" fmla="*/ 278649 w 293153"/>
              <a:gd name="connsiteY9" fmla="*/ 359808 h 378745"/>
              <a:gd name="connsiteX10" fmla="*/ 267828 w 293153"/>
              <a:gd name="connsiteY10" fmla="*/ 378745 h 378745"/>
              <a:gd name="connsiteX11" fmla="*/ 0 w 293153"/>
              <a:gd name="connsiteY11" fmla="*/ 338165 h 378745"/>
              <a:gd name="connsiteX12" fmla="*/ 29759 w 293153"/>
              <a:gd name="connsiteY12" fmla="*/ 0 h 378745"/>
              <a:gd name="connsiteX0" fmla="*/ 29759 w 293153"/>
              <a:gd name="connsiteY0" fmla="*/ 0 h 378745"/>
              <a:gd name="connsiteX1" fmla="*/ 267828 w 293153"/>
              <a:gd name="connsiteY1" fmla="*/ 35169 h 378745"/>
              <a:gd name="connsiteX2" fmla="*/ 273180 w 293153"/>
              <a:gd name="connsiteY2" fmla="*/ 77674 h 378745"/>
              <a:gd name="connsiteX3" fmla="*/ 282769 w 293153"/>
              <a:gd name="connsiteY3" fmla="*/ 112487 h 378745"/>
              <a:gd name="connsiteX4" fmla="*/ 293153 w 293153"/>
              <a:gd name="connsiteY4" fmla="*/ 172441 h 378745"/>
              <a:gd name="connsiteX5" fmla="*/ 289133 w 293153"/>
              <a:gd name="connsiteY5" fmla="*/ 217119 h 378745"/>
              <a:gd name="connsiteX6" fmla="*/ 289549 w 293153"/>
              <a:gd name="connsiteY6" fmla="*/ 253347 h 378745"/>
              <a:gd name="connsiteX7" fmla="*/ 287719 w 293153"/>
              <a:gd name="connsiteY7" fmla="*/ 293926 h 378745"/>
              <a:gd name="connsiteX8" fmla="*/ 279603 w 293153"/>
              <a:gd name="connsiteY8" fmla="*/ 322810 h 378745"/>
              <a:gd name="connsiteX9" fmla="*/ 266077 w 293153"/>
              <a:gd name="connsiteY9" fmla="*/ 359809 h 378745"/>
              <a:gd name="connsiteX10" fmla="*/ 267828 w 293153"/>
              <a:gd name="connsiteY10" fmla="*/ 378745 h 378745"/>
              <a:gd name="connsiteX11" fmla="*/ 0 w 293153"/>
              <a:gd name="connsiteY11" fmla="*/ 338165 h 378745"/>
              <a:gd name="connsiteX12" fmla="*/ 29759 w 293153"/>
              <a:gd name="connsiteY12" fmla="*/ 0 h 378745"/>
              <a:gd name="connsiteX0" fmla="*/ 29759 w 293153"/>
              <a:gd name="connsiteY0" fmla="*/ 0 h 375601"/>
              <a:gd name="connsiteX1" fmla="*/ 267828 w 293153"/>
              <a:gd name="connsiteY1" fmla="*/ 35169 h 375601"/>
              <a:gd name="connsiteX2" fmla="*/ 273180 w 293153"/>
              <a:gd name="connsiteY2" fmla="*/ 77674 h 375601"/>
              <a:gd name="connsiteX3" fmla="*/ 282769 w 293153"/>
              <a:gd name="connsiteY3" fmla="*/ 112487 h 375601"/>
              <a:gd name="connsiteX4" fmla="*/ 293153 w 293153"/>
              <a:gd name="connsiteY4" fmla="*/ 172441 h 375601"/>
              <a:gd name="connsiteX5" fmla="*/ 289133 w 293153"/>
              <a:gd name="connsiteY5" fmla="*/ 217119 h 375601"/>
              <a:gd name="connsiteX6" fmla="*/ 289549 w 293153"/>
              <a:gd name="connsiteY6" fmla="*/ 253347 h 375601"/>
              <a:gd name="connsiteX7" fmla="*/ 287719 w 293153"/>
              <a:gd name="connsiteY7" fmla="*/ 293926 h 375601"/>
              <a:gd name="connsiteX8" fmla="*/ 279603 w 293153"/>
              <a:gd name="connsiteY8" fmla="*/ 322810 h 375601"/>
              <a:gd name="connsiteX9" fmla="*/ 266077 w 293153"/>
              <a:gd name="connsiteY9" fmla="*/ 359809 h 375601"/>
              <a:gd name="connsiteX10" fmla="*/ 258399 w 293153"/>
              <a:gd name="connsiteY10" fmla="*/ 375601 h 375601"/>
              <a:gd name="connsiteX11" fmla="*/ 0 w 293153"/>
              <a:gd name="connsiteY11" fmla="*/ 338165 h 375601"/>
              <a:gd name="connsiteX12" fmla="*/ 29759 w 293153"/>
              <a:gd name="connsiteY12" fmla="*/ 0 h 375601"/>
              <a:gd name="connsiteX0" fmla="*/ 29759 w 293153"/>
              <a:gd name="connsiteY0" fmla="*/ 0 h 375601"/>
              <a:gd name="connsiteX1" fmla="*/ 255255 w 293153"/>
              <a:gd name="connsiteY1" fmla="*/ 32026 h 375601"/>
              <a:gd name="connsiteX2" fmla="*/ 273180 w 293153"/>
              <a:gd name="connsiteY2" fmla="*/ 77674 h 375601"/>
              <a:gd name="connsiteX3" fmla="*/ 282769 w 293153"/>
              <a:gd name="connsiteY3" fmla="*/ 112487 h 375601"/>
              <a:gd name="connsiteX4" fmla="*/ 293153 w 293153"/>
              <a:gd name="connsiteY4" fmla="*/ 172441 h 375601"/>
              <a:gd name="connsiteX5" fmla="*/ 289133 w 293153"/>
              <a:gd name="connsiteY5" fmla="*/ 217119 h 375601"/>
              <a:gd name="connsiteX6" fmla="*/ 289549 w 293153"/>
              <a:gd name="connsiteY6" fmla="*/ 253347 h 375601"/>
              <a:gd name="connsiteX7" fmla="*/ 287719 w 293153"/>
              <a:gd name="connsiteY7" fmla="*/ 293926 h 375601"/>
              <a:gd name="connsiteX8" fmla="*/ 279603 w 293153"/>
              <a:gd name="connsiteY8" fmla="*/ 322810 h 375601"/>
              <a:gd name="connsiteX9" fmla="*/ 266077 w 293153"/>
              <a:gd name="connsiteY9" fmla="*/ 359809 h 375601"/>
              <a:gd name="connsiteX10" fmla="*/ 258399 w 293153"/>
              <a:gd name="connsiteY10" fmla="*/ 375601 h 375601"/>
              <a:gd name="connsiteX11" fmla="*/ 0 w 293153"/>
              <a:gd name="connsiteY11" fmla="*/ 338165 h 375601"/>
              <a:gd name="connsiteX12" fmla="*/ 29759 w 293153"/>
              <a:gd name="connsiteY12" fmla="*/ 0 h 37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153" h="375601">
                <a:moveTo>
                  <a:pt x="29759" y="0"/>
                </a:moveTo>
                <a:lnTo>
                  <a:pt x="255255" y="32026"/>
                </a:lnTo>
                <a:lnTo>
                  <a:pt x="273180" y="77674"/>
                </a:lnTo>
                <a:lnTo>
                  <a:pt x="282769" y="112487"/>
                </a:lnTo>
                <a:lnTo>
                  <a:pt x="293153" y="172441"/>
                </a:lnTo>
                <a:cubicBezTo>
                  <a:pt x="293145" y="193243"/>
                  <a:pt x="289141" y="196317"/>
                  <a:pt x="289133" y="217119"/>
                </a:cubicBezTo>
                <a:cubicBezTo>
                  <a:pt x="289272" y="229195"/>
                  <a:pt x="289410" y="241271"/>
                  <a:pt x="289549" y="253347"/>
                </a:cubicBezTo>
                <a:lnTo>
                  <a:pt x="287719" y="293926"/>
                </a:lnTo>
                <a:lnTo>
                  <a:pt x="279603" y="322810"/>
                </a:lnTo>
                <a:lnTo>
                  <a:pt x="266077" y="359809"/>
                </a:lnTo>
                <a:lnTo>
                  <a:pt x="258399" y="375601"/>
                </a:lnTo>
                <a:lnTo>
                  <a:pt x="0" y="338165"/>
                </a:lnTo>
                <a:lnTo>
                  <a:pt x="29759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6" name="フリーフォーム 217">
            <a:extLst>
              <a:ext uri="{FF2B5EF4-FFF2-40B4-BE49-F238E27FC236}">
                <a16:creationId xmlns:a16="http://schemas.microsoft.com/office/drawing/2014/main" id="{64FD9F97-B88D-426D-874F-25BEAA282623}"/>
              </a:ext>
            </a:extLst>
          </p:cNvPr>
          <p:cNvSpPr/>
          <p:nvPr/>
        </p:nvSpPr>
        <p:spPr bwMode="blackGray">
          <a:xfrm>
            <a:off x="746831" y="3740565"/>
            <a:ext cx="227978" cy="331979"/>
          </a:xfrm>
          <a:custGeom>
            <a:avLst/>
            <a:gdLst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10822 w 257006"/>
              <a:gd name="connsiteY3" fmla="*/ 10009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4863 w 257006"/>
              <a:gd name="connsiteY3" fmla="*/ 8972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9711 w 259711"/>
              <a:gd name="connsiteY0" fmla="*/ 29759 h 367925"/>
              <a:gd name="connsiteX1" fmla="*/ 32464 w 259711"/>
              <a:gd name="connsiteY1" fmla="*/ 0 h 367925"/>
              <a:gd name="connsiteX2" fmla="*/ 1623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  <a:gd name="connsiteX0" fmla="*/ 259711 w 259711"/>
              <a:gd name="connsiteY0" fmla="*/ 29759 h 367925"/>
              <a:gd name="connsiteX1" fmla="*/ 46434 w 259711"/>
              <a:gd name="connsiteY1" fmla="*/ 0 h 367925"/>
              <a:gd name="connsiteX2" fmla="*/ 1623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  <a:gd name="connsiteX0" fmla="*/ 259711 w 259711"/>
              <a:gd name="connsiteY0" fmla="*/ 29759 h 367925"/>
              <a:gd name="connsiteX1" fmla="*/ 34795 w 259711"/>
              <a:gd name="connsiteY1" fmla="*/ 0 h 367925"/>
              <a:gd name="connsiteX2" fmla="*/ 1623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  <a:gd name="connsiteX0" fmla="*/ 262936 w 262936"/>
              <a:gd name="connsiteY0" fmla="*/ 29759 h 367925"/>
              <a:gd name="connsiteX1" fmla="*/ 38020 w 262936"/>
              <a:gd name="connsiteY1" fmla="*/ 0 h 367925"/>
              <a:gd name="connsiteX2" fmla="*/ 19457 w 262936"/>
              <a:gd name="connsiteY2" fmla="*/ 45991 h 367925"/>
              <a:gd name="connsiteX3" fmla="*/ 10793 w 262936"/>
              <a:gd name="connsiteY3" fmla="*/ 89728 h 367925"/>
              <a:gd name="connsiteX4" fmla="*/ 3225 w 262936"/>
              <a:gd name="connsiteY4" fmla="*/ 175847 h 367925"/>
              <a:gd name="connsiteX5" fmla="*/ 111 w 262936"/>
              <a:gd name="connsiteY5" fmla="*/ 254302 h 367925"/>
              <a:gd name="connsiteX6" fmla="*/ 14046 w 262936"/>
              <a:gd name="connsiteY6" fmla="*/ 332756 h 367925"/>
              <a:gd name="connsiteX7" fmla="*/ 14046 w 262936"/>
              <a:gd name="connsiteY7" fmla="*/ 332756 h 367925"/>
              <a:gd name="connsiteX8" fmla="*/ 241294 w 262936"/>
              <a:gd name="connsiteY8" fmla="*/ 367925 h 367925"/>
              <a:gd name="connsiteX9" fmla="*/ 262936 w 262936"/>
              <a:gd name="connsiteY9" fmla="*/ 29759 h 367925"/>
              <a:gd name="connsiteX0" fmla="*/ 262936 w 262936"/>
              <a:gd name="connsiteY0" fmla="*/ 29759 h 367925"/>
              <a:gd name="connsiteX1" fmla="*/ 38020 w 262936"/>
              <a:gd name="connsiteY1" fmla="*/ 0 h 367925"/>
              <a:gd name="connsiteX2" fmla="*/ 19457 w 262936"/>
              <a:gd name="connsiteY2" fmla="*/ 45991 h 367925"/>
              <a:gd name="connsiteX3" fmla="*/ 10793 w 262936"/>
              <a:gd name="connsiteY3" fmla="*/ 89728 h 367925"/>
              <a:gd name="connsiteX4" fmla="*/ 3225 w 262936"/>
              <a:gd name="connsiteY4" fmla="*/ 175847 h 367925"/>
              <a:gd name="connsiteX5" fmla="*/ 111 w 262936"/>
              <a:gd name="connsiteY5" fmla="*/ 254302 h 367925"/>
              <a:gd name="connsiteX6" fmla="*/ 14046 w 262936"/>
              <a:gd name="connsiteY6" fmla="*/ 332756 h 367925"/>
              <a:gd name="connsiteX7" fmla="*/ 14047 w 262936"/>
              <a:gd name="connsiteY7" fmla="*/ 335505 h 367925"/>
              <a:gd name="connsiteX8" fmla="*/ 241294 w 262936"/>
              <a:gd name="connsiteY8" fmla="*/ 367925 h 367925"/>
              <a:gd name="connsiteX9" fmla="*/ 262936 w 262936"/>
              <a:gd name="connsiteY9" fmla="*/ 29759 h 367925"/>
              <a:gd name="connsiteX0" fmla="*/ 265531 w 265531"/>
              <a:gd name="connsiteY0" fmla="*/ 29759 h 367925"/>
              <a:gd name="connsiteX1" fmla="*/ 40615 w 265531"/>
              <a:gd name="connsiteY1" fmla="*/ 0 h 367925"/>
              <a:gd name="connsiteX2" fmla="*/ 22052 w 265531"/>
              <a:gd name="connsiteY2" fmla="*/ 45991 h 367925"/>
              <a:gd name="connsiteX3" fmla="*/ 13388 w 265531"/>
              <a:gd name="connsiteY3" fmla="*/ 89728 h 367925"/>
              <a:gd name="connsiteX4" fmla="*/ 0 w 265531"/>
              <a:gd name="connsiteY4" fmla="*/ 153862 h 367925"/>
              <a:gd name="connsiteX5" fmla="*/ 2706 w 265531"/>
              <a:gd name="connsiteY5" fmla="*/ 254302 h 367925"/>
              <a:gd name="connsiteX6" fmla="*/ 16641 w 265531"/>
              <a:gd name="connsiteY6" fmla="*/ 332756 h 367925"/>
              <a:gd name="connsiteX7" fmla="*/ 16642 w 265531"/>
              <a:gd name="connsiteY7" fmla="*/ 335505 h 367925"/>
              <a:gd name="connsiteX8" fmla="*/ 243889 w 265531"/>
              <a:gd name="connsiteY8" fmla="*/ 367925 h 367925"/>
              <a:gd name="connsiteX9" fmla="*/ 265531 w 265531"/>
              <a:gd name="connsiteY9" fmla="*/ 29759 h 367925"/>
              <a:gd name="connsiteX0" fmla="*/ 265531 w 265531"/>
              <a:gd name="connsiteY0" fmla="*/ 27011 h 365177"/>
              <a:gd name="connsiteX1" fmla="*/ 31885 w 265531"/>
              <a:gd name="connsiteY1" fmla="*/ 0 h 365177"/>
              <a:gd name="connsiteX2" fmla="*/ 22052 w 265531"/>
              <a:gd name="connsiteY2" fmla="*/ 43243 h 365177"/>
              <a:gd name="connsiteX3" fmla="*/ 13388 w 265531"/>
              <a:gd name="connsiteY3" fmla="*/ 86980 h 365177"/>
              <a:gd name="connsiteX4" fmla="*/ 0 w 265531"/>
              <a:gd name="connsiteY4" fmla="*/ 151114 h 365177"/>
              <a:gd name="connsiteX5" fmla="*/ 2706 w 265531"/>
              <a:gd name="connsiteY5" fmla="*/ 251554 h 365177"/>
              <a:gd name="connsiteX6" fmla="*/ 16641 w 265531"/>
              <a:gd name="connsiteY6" fmla="*/ 330008 h 365177"/>
              <a:gd name="connsiteX7" fmla="*/ 16642 w 265531"/>
              <a:gd name="connsiteY7" fmla="*/ 332757 h 365177"/>
              <a:gd name="connsiteX8" fmla="*/ 243889 w 265531"/>
              <a:gd name="connsiteY8" fmla="*/ 365177 h 365177"/>
              <a:gd name="connsiteX9" fmla="*/ 265531 w 265531"/>
              <a:gd name="connsiteY9" fmla="*/ 27011 h 365177"/>
              <a:gd name="connsiteX0" fmla="*/ 265531 w 265531"/>
              <a:gd name="connsiteY0" fmla="*/ 27011 h 365177"/>
              <a:gd name="connsiteX1" fmla="*/ 31885 w 265531"/>
              <a:gd name="connsiteY1" fmla="*/ 0 h 365177"/>
              <a:gd name="connsiteX2" fmla="*/ 16233 w 265531"/>
              <a:gd name="connsiteY2" fmla="*/ 43243 h 365177"/>
              <a:gd name="connsiteX3" fmla="*/ 13388 w 265531"/>
              <a:gd name="connsiteY3" fmla="*/ 86980 h 365177"/>
              <a:gd name="connsiteX4" fmla="*/ 0 w 265531"/>
              <a:gd name="connsiteY4" fmla="*/ 151114 h 365177"/>
              <a:gd name="connsiteX5" fmla="*/ 2706 w 265531"/>
              <a:gd name="connsiteY5" fmla="*/ 251554 h 365177"/>
              <a:gd name="connsiteX6" fmla="*/ 16641 w 265531"/>
              <a:gd name="connsiteY6" fmla="*/ 330008 h 365177"/>
              <a:gd name="connsiteX7" fmla="*/ 16642 w 265531"/>
              <a:gd name="connsiteY7" fmla="*/ 332757 h 365177"/>
              <a:gd name="connsiteX8" fmla="*/ 243889 w 265531"/>
              <a:gd name="connsiteY8" fmla="*/ 365177 h 365177"/>
              <a:gd name="connsiteX9" fmla="*/ 265531 w 265531"/>
              <a:gd name="connsiteY9" fmla="*/ 27011 h 365177"/>
              <a:gd name="connsiteX0" fmla="*/ 265531 w 265531"/>
              <a:gd name="connsiteY0" fmla="*/ 27011 h 365177"/>
              <a:gd name="connsiteX1" fmla="*/ 31885 w 265531"/>
              <a:gd name="connsiteY1" fmla="*/ 0 h 365177"/>
              <a:gd name="connsiteX2" fmla="*/ 16233 w 265531"/>
              <a:gd name="connsiteY2" fmla="*/ 43243 h 365177"/>
              <a:gd name="connsiteX3" fmla="*/ 7568 w 265531"/>
              <a:gd name="connsiteY3" fmla="*/ 86980 h 365177"/>
              <a:gd name="connsiteX4" fmla="*/ 0 w 265531"/>
              <a:gd name="connsiteY4" fmla="*/ 151114 h 365177"/>
              <a:gd name="connsiteX5" fmla="*/ 2706 w 265531"/>
              <a:gd name="connsiteY5" fmla="*/ 251554 h 365177"/>
              <a:gd name="connsiteX6" fmla="*/ 16641 w 265531"/>
              <a:gd name="connsiteY6" fmla="*/ 330008 h 365177"/>
              <a:gd name="connsiteX7" fmla="*/ 16642 w 265531"/>
              <a:gd name="connsiteY7" fmla="*/ 332757 h 365177"/>
              <a:gd name="connsiteX8" fmla="*/ 243889 w 265531"/>
              <a:gd name="connsiteY8" fmla="*/ 365177 h 365177"/>
              <a:gd name="connsiteX9" fmla="*/ 265531 w 265531"/>
              <a:gd name="connsiteY9" fmla="*/ 27011 h 36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531" h="365177">
                <a:moveTo>
                  <a:pt x="265531" y="27011"/>
                </a:moveTo>
                <a:lnTo>
                  <a:pt x="31885" y="0"/>
                </a:lnTo>
                <a:lnTo>
                  <a:pt x="16233" y="43243"/>
                </a:lnTo>
                <a:lnTo>
                  <a:pt x="7568" y="86980"/>
                </a:lnTo>
                <a:lnTo>
                  <a:pt x="0" y="151114"/>
                </a:lnTo>
                <a:cubicBezTo>
                  <a:pt x="902" y="177265"/>
                  <a:pt x="1804" y="225403"/>
                  <a:pt x="2706" y="251554"/>
                </a:cubicBezTo>
                <a:lnTo>
                  <a:pt x="16641" y="330008"/>
                </a:lnTo>
                <a:cubicBezTo>
                  <a:pt x="16641" y="330924"/>
                  <a:pt x="16642" y="331841"/>
                  <a:pt x="16642" y="332757"/>
                </a:cubicBezTo>
                <a:lnTo>
                  <a:pt x="243889" y="365177"/>
                </a:lnTo>
                <a:lnTo>
                  <a:pt x="265531" y="27011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7" name="フリーフォーム 218">
            <a:extLst>
              <a:ext uri="{FF2B5EF4-FFF2-40B4-BE49-F238E27FC236}">
                <a16:creationId xmlns:a16="http://schemas.microsoft.com/office/drawing/2014/main" id="{0A6E3FAB-85C4-45E6-B06F-76EA189260C5}"/>
              </a:ext>
            </a:extLst>
          </p:cNvPr>
          <p:cNvSpPr/>
          <p:nvPr/>
        </p:nvSpPr>
        <p:spPr bwMode="blackGray">
          <a:xfrm>
            <a:off x="940378" y="4070085"/>
            <a:ext cx="253316" cy="435312"/>
          </a:xfrm>
          <a:custGeom>
            <a:avLst/>
            <a:gdLst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62222 w 278648"/>
              <a:gd name="connsiteY5" fmla="*/ 376041 h 478843"/>
              <a:gd name="connsiteX6" fmla="*/ 40579 w 278648"/>
              <a:gd name="connsiteY6" fmla="*/ 351693 h 478843"/>
              <a:gd name="connsiteX7" fmla="*/ 10821 w 278648"/>
              <a:gd name="connsiteY7" fmla="*/ 327345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94686 w 278648"/>
              <a:gd name="connsiteY5" fmla="*/ 397684 h 478843"/>
              <a:gd name="connsiteX6" fmla="*/ 40579 w 278648"/>
              <a:gd name="connsiteY6" fmla="*/ 351693 h 478843"/>
              <a:gd name="connsiteX7" fmla="*/ 10821 w 278648"/>
              <a:gd name="connsiteY7" fmla="*/ 327345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94686 w 278648"/>
              <a:gd name="connsiteY5" fmla="*/ 397684 h 478843"/>
              <a:gd name="connsiteX6" fmla="*/ 54106 w 278648"/>
              <a:gd name="connsiteY6" fmla="*/ 373336 h 478843"/>
              <a:gd name="connsiteX7" fmla="*/ 10821 w 278648"/>
              <a:gd name="connsiteY7" fmla="*/ 327345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94686 w 278648"/>
              <a:gd name="connsiteY5" fmla="*/ 397684 h 478843"/>
              <a:gd name="connsiteX6" fmla="*/ 54106 w 278648"/>
              <a:gd name="connsiteY6" fmla="*/ 373336 h 478843"/>
              <a:gd name="connsiteX7" fmla="*/ 29758 w 278648"/>
              <a:gd name="connsiteY7" fmla="*/ 346283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86570 w 278648"/>
              <a:gd name="connsiteY5" fmla="*/ 392273 h 478843"/>
              <a:gd name="connsiteX6" fmla="*/ 54106 w 278648"/>
              <a:gd name="connsiteY6" fmla="*/ 373336 h 478843"/>
              <a:gd name="connsiteX7" fmla="*/ 29758 w 278648"/>
              <a:gd name="connsiteY7" fmla="*/ 346283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86570 w 278648"/>
              <a:gd name="connsiteY5" fmla="*/ 405800 h 478843"/>
              <a:gd name="connsiteX6" fmla="*/ 54106 w 278648"/>
              <a:gd name="connsiteY6" fmla="*/ 373336 h 478843"/>
              <a:gd name="connsiteX7" fmla="*/ 29758 w 278648"/>
              <a:gd name="connsiteY7" fmla="*/ 346283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89276 w 278648"/>
              <a:gd name="connsiteY5" fmla="*/ 400389 h 478843"/>
              <a:gd name="connsiteX6" fmla="*/ 54106 w 278648"/>
              <a:gd name="connsiteY6" fmla="*/ 373336 h 478843"/>
              <a:gd name="connsiteX7" fmla="*/ 29758 w 278648"/>
              <a:gd name="connsiteY7" fmla="*/ 346283 h 478843"/>
              <a:gd name="connsiteX8" fmla="*/ 0 w 278648"/>
              <a:gd name="connsiteY8" fmla="*/ 308408 h 478843"/>
              <a:gd name="connsiteX9" fmla="*/ 16232 w 278648"/>
              <a:gd name="connsiteY9" fmla="*/ 0 h 47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48" h="478843">
                <a:moveTo>
                  <a:pt x="16232" y="0"/>
                </a:moveTo>
                <a:lnTo>
                  <a:pt x="278648" y="40580"/>
                </a:lnTo>
                <a:lnTo>
                  <a:pt x="240774" y="478843"/>
                </a:lnTo>
                <a:lnTo>
                  <a:pt x="181256" y="454495"/>
                </a:lnTo>
                <a:lnTo>
                  <a:pt x="127150" y="424737"/>
                </a:lnTo>
                <a:lnTo>
                  <a:pt x="89276" y="400389"/>
                </a:lnTo>
                <a:lnTo>
                  <a:pt x="54106" y="373336"/>
                </a:lnTo>
                <a:lnTo>
                  <a:pt x="29758" y="346283"/>
                </a:lnTo>
                <a:lnTo>
                  <a:pt x="0" y="308408"/>
                </a:lnTo>
                <a:lnTo>
                  <a:pt x="16232" y="0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8" name="フリーフォーム 219">
            <a:extLst>
              <a:ext uri="{FF2B5EF4-FFF2-40B4-BE49-F238E27FC236}">
                <a16:creationId xmlns:a16="http://schemas.microsoft.com/office/drawing/2014/main" id="{D5BF2D3F-D1B5-4FDD-A5C5-D1BF191D3B10}"/>
              </a:ext>
            </a:extLst>
          </p:cNvPr>
          <p:cNvSpPr/>
          <p:nvPr/>
        </p:nvSpPr>
        <p:spPr bwMode="blackGray">
          <a:xfrm>
            <a:off x="2047102" y="3487098"/>
            <a:ext cx="292666" cy="322180"/>
          </a:xfrm>
          <a:custGeom>
            <a:avLst/>
            <a:gdLst>
              <a:gd name="connsiteX0" fmla="*/ 0 w 321933"/>
              <a:gd name="connsiteY0" fmla="*/ 32464 h 354398"/>
              <a:gd name="connsiteX1" fmla="*/ 45990 w 321933"/>
              <a:gd name="connsiteY1" fmla="*/ 354398 h 354398"/>
              <a:gd name="connsiteX2" fmla="*/ 321933 w 321933"/>
              <a:gd name="connsiteY2" fmla="*/ 313818 h 354398"/>
              <a:gd name="connsiteX3" fmla="*/ 273238 w 321933"/>
              <a:gd name="connsiteY3" fmla="*/ 13527 h 354398"/>
              <a:gd name="connsiteX4" fmla="*/ 219131 w 321933"/>
              <a:gd name="connsiteY4" fmla="*/ 2705 h 354398"/>
              <a:gd name="connsiteX5" fmla="*/ 159614 w 321933"/>
              <a:gd name="connsiteY5" fmla="*/ 0 h 354398"/>
              <a:gd name="connsiteX6" fmla="*/ 89275 w 321933"/>
              <a:gd name="connsiteY6" fmla="*/ 10821 h 354398"/>
              <a:gd name="connsiteX7" fmla="*/ 0 w 321933"/>
              <a:gd name="connsiteY7" fmla="*/ 32464 h 3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933" h="354398">
                <a:moveTo>
                  <a:pt x="0" y="32464"/>
                </a:moveTo>
                <a:lnTo>
                  <a:pt x="45990" y="354398"/>
                </a:lnTo>
                <a:lnTo>
                  <a:pt x="321933" y="313818"/>
                </a:lnTo>
                <a:lnTo>
                  <a:pt x="273238" y="13527"/>
                </a:lnTo>
                <a:lnTo>
                  <a:pt x="219131" y="2705"/>
                </a:lnTo>
                <a:lnTo>
                  <a:pt x="159614" y="0"/>
                </a:lnTo>
                <a:lnTo>
                  <a:pt x="89275" y="10821"/>
                </a:lnTo>
                <a:lnTo>
                  <a:pt x="0" y="32464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9" name="フリーフォーム 220">
            <a:extLst>
              <a:ext uri="{FF2B5EF4-FFF2-40B4-BE49-F238E27FC236}">
                <a16:creationId xmlns:a16="http://schemas.microsoft.com/office/drawing/2014/main" id="{CEC975F5-28C1-4D3A-8E6B-2B4C7C69EEAD}"/>
              </a:ext>
            </a:extLst>
          </p:cNvPr>
          <p:cNvSpPr/>
          <p:nvPr/>
        </p:nvSpPr>
        <p:spPr bwMode="blackGray">
          <a:xfrm>
            <a:off x="2088489" y="3749356"/>
            <a:ext cx="297585" cy="317261"/>
          </a:xfrm>
          <a:custGeom>
            <a:avLst/>
            <a:gdLst>
              <a:gd name="connsiteX0" fmla="*/ 0 w 327344"/>
              <a:gd name="connsiteY0" fmla="*/ 37874 h 348987"/>
              <a:gd name="connsiteX1" fmla="*/ 281354 w 327344"/>
              <a:gd name="connsiteY1" fmla="*/ 0 h 348987"/>
              <a:gd name="connsiteX2" fmla="*/ 327344 w 327344"/>
              <a:gd name="connsiteY2" fmla="*/ 305702 h 348987"/>
              <a:gd name="connsiteX3" fmla="*/ 43285 w 327344"/>
              <a:gd name="connsiteY3" fmla="*/ 348987 h 348987"/>
              <a:gd name="connsiteX4" fmla="*/ 0 w 327344"/>
              <a:gd name="connsiteY4" fmla="*/ 37874 h 34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44" h="348987">
                <a:moveTo>
                  <a:pt x="0" y="37874"/>
                </a:moveTo>
                <a:lnTo>
                  <a:pt x="281354" y="0"/>
                </a:lnTo>
                <a:lnTo>
                  <a:pt x="327344" y="305702"/>
                </a:lnTo>
                <a:lnTo>
                  <a:pt x="43285" y="348987"/>
                </a:lnTo>
                <a:lnTo>
                  <a:pt x="0" y="37874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0" name="フリーフォーム 221">
            <a:extLst>
              <a:ext uri="{FF2B5EF4-FFF2-40B4-BE49-F238E27FC236}">
                <a16:creationId xmlns:a16="http://schemas.microsoft.com/office/drawing/2014/main" id="{E95E8DF1-590A-4B90-83BB-40771136C0AA}"/>
              </a:ext>
            </a:extLst>
          </p:cNvPr>
          <p:cNvSpPr/>
          <p:nvPr/>
        </p:nvSpPr>
        <p:spPr bwMode="blackGray">
          <a:xfrm>
            <a:off x="1872884" y="3789715"/>
            <a:ext cx="253316" cy="304965"/>
          </a:xfrm>
          <a:custGeom>
            <a:avLst/>
            <a:gdLst>
              <a:gd name="connsiteX0" fmla="*/ 32463 w 278648"/>
              <a:gd name="connsiteY0" fmla="*/ 29759 h 335461"/>
              <a:gd name="connsiteX1" fmla="*/ 235363 w 278648"/>
              <a:gd name="connsiteY1" fmla="*/ 0 h 335461"/>
              <a:gd name="connsiteX2" fmla="*/ 278648 w 278648"/>
              <a:gd name="connsiteY2" fmla="*/ 311113 h 335461"/>
              <a:gd name="connsiteX3" fmla="*/ 110918 w 278648"/>
              <a:gd name="connsiteY3" fmla="*/ 335461 h 335461"/>
              <a:gd name="connsiteX4" fmla="*/ 64927 w 278648"/>
              <a:gd name="connsiteY4" fmla="*/ 308407 h 335461"/>
              <a:gd name="connsiteX5" fmla="*/ 48695 w 278648"/>
              <a:gd name="connsiteY5" fmla="*/ 286765 h 335461"/>
              <a:gd name="connsiteX6" fmla="*/ 18937 w 278648"/>
              <a:gd name="connsiteY6" fmla="*/ 246185 h 335461"/>
              <a:gd name="connsiteX7" fmla="*/ 8116 w 278648"/>
              <a:gd name="connsiteY7" fmla="*/ 216426 h 335461"/>
              <a:gd name="connsiteX8" fmla="*/ 0 w 278648"/>
              <a:gd name="connsiteY8" fmla="*/ 167731 h 335461"/>
              <a:gd name="connsiteX9" fmla="*/ 0 w 278648"/>
              <a:gd name="connsiteY9" fmla="*/ 129856 h 335461"/>
              <a:gd name="connsiteX10" fmla="*/ 32463 w 278648"/>
              <a:gd name="connsiteY10" fmla="*/ 29759 h 33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648" h="335461">
                <a:moveTo>
                  <a:pt x="32463" y="29759"/>
                </a:moveTo>
                <a:lnTo>
                  <a:pt x="235363" y="0"/>
                </a:lnTo>
                <a:lnTo>
                  <a:pt x="278648" y="311113"/>
                </a:lnTo>
                <a:lnTo>
                  <a:pt x="110918" y="335461"/>
                </a:lnTo>
                <a:lnTo>
                  <a:pt x="64927" y="308407"/>
                </a:lnTo>
                <a:lnTo>
                  <a:pt x="48695" y="286765"/>
                </a:lnTo>
                <a:lnTo>
                  <a:pt x="18937" y="246185"/>
                </a:lnTo>
                <a:lnTo>
                  <a:pt x="8116" y="216426"/>
                </a:lnTo>
                <a:lnTo>
                  <a:pt x="0" y="167731"/>
                </a:lnTo>
                <a:lnTo>
                  <a:pt x="0" y="129856"/>
                </a:lnTo>
                <a:lnTo>
                  <a:pt x="32463" y="29759"/>
                </a:lnTo>
                <a:close/>
              </a:path>
            </a:pathLst>
          </a:custGeom>
          <a:solidFill>
            <a:srgbClr val="FFAAA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1" name="フリーフォーム 222">
            <a:extLst>
              <a:ext uri="{FF2B5EF4-FFF2-40B4-BE49-F238E27FC236}">
                <a16:creationId xmlns:a16="http://schemas.microsoft.com/office/drawing/2014/main" id="{F1CC489A-A32A-46FF-B5A6-B11F422C7CE2}"/>
              </a:ext>
            </a:extLst>
          </p:cNvPr>
          <p:cNvSpPr/>
          <p:nvPr/>
        </p:nvSpPr>
        <p:spPr bwMode="blackGray">
          <a:xfrm>
            <a:off x="2337309" y="3710860"/>
            <a:ext cx="303373" cy="311945"/>
          </a:xfrm>
          <a:custGeom>
            <a:avLst/>
            <a:gdLst>
              <a:gd name="connsiteX0" fmla="*/ 0 w 348987"/>
              <a:gd name="connsiteY0" fmla="*/ 40580 h 346282"/>
              <a:gd name="connsiteX1" fmla="*/ 297586 w 348987"/>
              <a:gd name="connsiteY1" fmla="*/ 0 h 346282"/>
              <a:gd name="connsiteX2" fmla="*/ 308408 w 348987"/>
              <a:gd name="connsiteY2" fmla="*/ 27053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97586 w 348987"/>
              <a:gd name="connsiteY1" fmla="*/ 0 h 346282"/>
              <a:gd name="connsiteX2" fmla="*/ 293245 w 348987"/>
              <a:gd name="connsiteY2" fmla="*/ 37162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97586 w 348987"/>
              <a:gd name="connsiteY1" fmla="*/ 0 h 346282"/>
              <a:gd name="connsiteX2" fmla="*/ 302675 w 348987"/>
              <a:gd name="connsiteY2" fmla="*/ 37162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37437 h 343139"/>
              <a:gd name="connsiteX1" fmla="*/ 278727 w 348987"/>
              <a:gd name="connsiteY1" fmla="*/ 0 h 343139"/>
              <a:gd name="connsiteX2" fmla="*/ 302675 w 348987"/>
              <a:gd name="connsiteY2" fmla="*/ 34019 h 343139"/>
              <a:gd name="connsiteX3" fmla="*/ 327345 w 348987"/>
              <a:gd name="connsiteY3" fmla="*/ 83427 h 343139"/>
              <a:gd name="connsiteX4" fmla="*/ 338166 w 348987"/>
              <a:gd name="connsiteY4" fmla="*/ 137534 h 343139"/>
              <a:gd name="connsiteX5" fmla="*/ 343577 w 348987"/>
              <a:gd name="connsiteY5" fmla="*/ 218694 h 343139"/>
              <a:gd name="connsiteX6" fmla="*/ 348987 w 348987"/>
              <a:gd name="connsiteY6" fmla="*/ 289032 h 343139"/>
              <a:gd name="connsiteX7" fmla="*/ 346282 w 348987"/>
              <a:gd name="connsiteY7" fmla="*/ 299853 h 343139"/>
              <a:gd name="connsiteX8" fmla="*/ 48696 w 348987"/>
              <a:gd name="connsiteY8" fmla="*/ 343139 h 343139"/>
              <a:gd name="connsiteX9" fmla="*/ 0 w 348987"/>
              <a:gd name="connsiteY9" fmla="*/ 37437 h 343139"/>
              <a:gd name="connsiteX0" fmla="*/ 0 w 348987"/>
              <a:gd name="connsiteY0" fmla="*/ 37437 h 343139"/>
              <a:gd name="connsiteX1" fmla="*/ 278727 w 348987"/>
              <a:gd name="connsiteY1" fmla="*/ 0 h 343139"/>
              <a:gd name="connsiteX2" fmla="*/ 296388 w 348987"/>
              <a:gd name="connsiteY2" fmla="*/ 40305 h 343139"/>
              <a:gd name="connsiteX3" fmla="*/ 327345 w 348987"/>
              <a:gd name="connsiteY3" fmla="*/ 83427 h 343139"/>
              <a:gd name="connsiteX4" fmla="*/ 338166 w 348987"/>
              <a:gd name="connsiteY4" fmla="*/ 137534 h 343139"/>
              <a:gd name="connsiteX5" fmla="*/ 343577 w 348987"/>
              <a:gd name="connsiteY5" fmla="*/ 218694 h 343139"/>
              <a:gd name="connsiteX6" fmla="*/ 348987 w 348987"/>
              <a:gd name="connsiteY6" fmla="*/ 289032 h 343139"/>
              <a:gd name="connsiteX7" fmla="*/ 346282 w 348987"/>
              <a:gd name="connsiteY7" fmla="*/ 299853 h 343139"/>
              <a:gd name="connsiteX8" fmla="*/ 48696 w 348987"/>
              <a:gd name="connsiteY8" fmla="*/ 343139 h 343139"/>
              <a:gd name="connsiteX9" fmla="*/ 0 w 348987"/>
              <a:gd name="connsiteY9" fmla="*/ 37437 h 343139"/>
              <a:gd name="connsiteX0" fmla="*/ 0 w 348987"/>
              <a:gd name="connsiteY0" fmla="*/ 37437 h 343139"/>
              <a:gd name="connsiteX1" fmla="*/ 278727 w 348987"/>
              <a:gd name="connsiteY1" fmla="*/ 0 h 343139"/>
              <a:gd name="connsiteX2" fmla="*/ 296388 w 348987"/>
              <a:gd name="connsiteY2" fmla="*/ 40305 h 343139"/>
              <a:gd name="connsiteX3" fmla="*/ 311628 w 348987"/>
              <a:gd name="connsiteY3" fmla="*/ 86570 h 343139"/>
              <a:gd name="connsiteX4" fmla="*/ 338166 w 348987"/>
              <a:gd name="connsiteY4" fmla="*/ 137534 h 343139"/>
              <a:gd name="connsiteX5" fmla="*/ 343577 w 348987"/>
              <a:gd name="connsiteY5" fmla="*/ 218694 h 343139"/>
              <a:gd name="connsiteX6" fmla="*/ 348987 w 348987"/>
              <a:gd name="connsiteY6" fmla="*/ 289032 h 343139"/>
              <a:gd name="connsiteX7" fmla="*/ 346282 w 348987"/>
              <a:gd name="connsiteY7" fmla="*/ 299853 h 343139"/>
              <a:gd name="connsiteX8" fmla="*/ 48696 w 348987"/>
              <a:gd name="connsiteY8" fmla="*/ 343139 h 343139"/>
              <a:gd name="connsiteX9" fmla="*/ 0 w 348987"/>
              <a:gd name="connsiteY9" fmla="*/ 37437 h 343139"/>
              <a:gd name="connsiteX0" fmla="*/ 0 w 348987"/>
              <a:gd name="connsiteY0" fmla="*/ 37437 h 343139"/>
              <a:gd name="connsiteX1" fmla="*/ 278727 w 348987"/>
              <a:gd name="connsiteY1" fmla="*/ 0 h 343139"/>
              <a:gd name="connsiteX2" fmla="*/ 296388 w 348987"/>
              <a:gd name="connsiteY2" fmla="*/ 40305 h 343139"/>
              <a:gd name="connsiteX3" fmla="*/ 311628 w 348987"/>
              <a:gd name="connsiteY3" fmla="*/ 86570 h 343139"/>
              <a:gd name="connsiteX4" fmla="*/ 319307 w 348987"/>
              <a:gd name="connsiteY4" fmla="*/ 140677 h 343139"/>
              <a:gd name="connsiteX5" fmla="*/ 343577 w 348987"/>
              <a:gd name="connsiteY5" fmla="*/ 218694 h 343139"/>
              <a:gd name="connsiteX6" fmla="*/ 348987 w 348987"/>
              <a:gd name="connsiteY6" fmla="*/ 289032 h 343139"/>
              <a:gd name="connsiteX7" fmla="*/ 346282 w 348987"/>
              <a:gd name="connsiteY7" fmla="*/ 299853 h 343139"/>
              <a:gd name="connsiteX8" fmla="*/ 48696 w 348987"/>
              <a:gd name="connsiteY8" fmla="*/ 343139 h 343139"/>
              <a:gd name="connsiteX9" fmla="*/ 0 w 348987"/>
              <a:gd name="connsiteY9" fmla="*/ 37437 h 343139"/>
              <a:gd name="connsiteX0" fmla="*/ 0 w 348987"/>
              <a:gd name="connsiteY0" fmla="*/ 37437 h 343139"/>
              <a:gd name="connsiteX1" fmla="*/ 278727 w 348987"/>
              <a:gd name="connsiteY1" fmla="*/ 0 h 343139"/>
              <a:gd name="connsiteX2" fmla="*/ 296388 w 348987"/>
              <a:gd name="connsiteY2" fmla="*/ 40305 h 343139"/>
              <a:gd name="connsiteX3" fmla="*/ 311628 w 348987"/>
              <a:gd name="connsiteY3" fmla="*/ 86570 h 343139"/>
              <a:gd name="connsiteX4" fmla="*/ 319307 w 348987"/>
              <a:gd name="connsiteY4" fmla="*/ 140677 h 343139"/>
              <a:gd name="connsiteX5" fmla="*/ 327860 w 348987"/>
              <a:gd name="connsiteY5" fmla="*/ 218694 h 343139"/>
              <a:gd name="connsiteX6" fmla="*/ 348987 w 348987"/>
              <a:gd name="connsiteY6" fmla="*/ 289032 h 343139"/>
              <a:gd name="connsiteX7" fmla="*/ 346282 w 348987"/>
              <a:gd name="connsiteY7" fmla="*/ 299853 h 343139"/>
              <a:gd name="connsiteX8" fmla="*/ 48696 w 348987"/>
              <a:gd name="connsiteY8" fmla="*/ 343139 h 343139"/>
              <a:gd name="connsiteX9" fmla="*/ 0 w 348987"/>
              <a:gd name="connsiteY9" fmla="*/ 37437 h 343139"/>
              <a:gd name="connsiteX0" fmla="*/ 0 w 348987"/>
              <a:gd name="connsiteY0" fmla="*/ 37437 h 343139"/>
              <a:gd name="connsiteX1" fmla="*/ 278727 w 348987"/>
              <a:gd name="connsiteY1" fmla="*/ 0 h 343139"/>
              <a:gd name="connsiteX2" fmla="*/ 296388 w 348987"/>
              <a:gd name="connsiteY2" fmla="*/ 40305 h 343139"/>
              <a:gd name="connsiteX3" fmla="*/ 311628 w 348987"/>
              <a:gd name="connsiteY3" fmla="*/ 86570 h 343139"/>
              <a:gd name="connsiteX4" fmla="*/ 319307 w 348987"/>
              <a:gd name="connsiteY4" fmla="*/ 140677 h 343139"/>
              <a:gd name="connsiteX5" fmla="*/ 327860 w 348987"/>
              <a:gd name="connsiteY5" fmla="*/ 218694 h 343139"/>
              <a:gd name="connsiteX6" fmla="*/ 348987 w 348987"/>
              <a:gd name="connsiteY6" fmla="*/ 289032 h 343139"/>
              <a:gd name="connsiteX7" fmla="*/ 327423 w 348987"/>
              <a:gd name="connsiteY7" fmla="*/ 306139 h 343139"/>
              <a:gd name="connsiteX8" fmla="*/ 48696 w 348987"/>
              <a:gd name="connsiteY8" fmla="*/ 343139 h 343139"/>
              <a:gd name="connsiteX9" fmla="*/ 0 w 348987"/>
              <a:gd name="connsiteY9" fmla="*/ 37437 h 343139"/>
              <a:gd name="connsiteX0" fmla="*/ 0 w 336414"/>
              <a:gd name="connsiteY0" fmla="*/ 37437 h 343139"/>
              <a:gd name="connsiteX1" fmla="*/ 278727 w 336414"/>
              <a:gd name="connsiteY1" fmla="*/ 0 h 343139"/>
              <a:gd name="connsiteX2" fmla="*/ 296388 w 336414"/>
              <a:gd name="connsiteY2" fmla="*/ 40305 h 343139"/>
              <a:gd name="connsiteX3" fmla="*/ 311628 w 336414"/>
              <a:gd name="connsiteY3" fmla="*/ 86570 h 343139"/>
              <a:gd name="connsiteX4" fmla="*/ 319307 w 336414"/>
              <a:gd name="connsiteY4" fmla="*/ 140677 h 343139"/>
              <a:gd name="connsiteX5" fmla="*/ 327860 w 336414"/>
              <a:gd name="connsiteY5" fmla="*/ 218694 h 343139"/>
              <a:gd name="connsiteX6" fmla="*/ 336414 w 336414"/>
              <a:gd name="connsiteY6" fmla="*/ 273317 h 343139"/>
              <a:gd name="connsiteX7" fmla="*/ 327423 w 336414"/>
              <a:gd name="connsiteY7" fmla="*/ 306139 h 343139"/>
              <a:gd name="connsiteX8" fmla="*/ 48696 w 336414"/>
              <a:gd name="connsiteY8" fmla="*/ 343139 h 343139"/>
              <a:gd name="connsiteX9" fmla="*/ 0 w 336414"/>
              <a:gd name="connsiteY9" fmla="*/ 37437 h 343139"/>
              <a:gd name="connsiteX0" fmla="*/ 0 w 336414"/>
              <a:gd name="connsiteY0" fmla="*/ 37437 h 343139"/>
              <a:gd name="connsiteX1" fmla="*/ 278727 w 336414"/>
              <a:gd name="connsiteY1" fmla="*/ 0 h 343139"/>
              <a:gd name="connsiteX2" fmla="*/ 296388 w 336414"/>
              <a:gd name="connsiteY2" fmla="*/ 40305 h 343139"/>
              <a:gd name="connsiteX3" fmla="*/ 311628 w 336414"/>
              <a:gd name="connsiteY3" fmla="*/ 86570 h 343139"/>
              <a:gd name="connsiteX4" fmla="*/ 319307 w 336414"/>
              <a:gd name="connsiteY4" fmla="*/ 140677 h 343139"/>
              <a:gd name="connsiteX5" fmla="*/ 331004 w 336414"/>
              <a:gd name="connsiteY5" fmla="*/ 199835 h 343139"/>
              <a:gd name="connsiteX6" fmla="*/ 336414 w 336414"/>
              <a:gd name="connsiteY6" fmla="*/ 273317 h 343139"/>
              <a:gd name="connsiteX7" fmla="*/ 327423 w 336414"/>
              <a:gd name="connsiteY7" fmla="*/ 306139 h 343139"/>
              <a:gd name="connsiteX8" fmla="*/ 48696 w 336414"/>
              <a:gd name="connsiteY8" fmla="*/ 343139 h 343139"/>
              <a:gd name="connsiteX9" fmla="*/ 0 w 336414"/>
              <a:gd name="connsiteY9" fmla="*/ 37437 h 343139"/>
              <a:gd name="connsiteX0" fmla="*/ 0 w 331004"/>
              <a:gd name="connsiteY0" fmla="*/ 37437 h 343139"/>
              <a:gd name="connsiteX1" fmla="*/ 278727 w 331004"/>
              <a:gd name="connsiteY1" fmla="*/ 0 h 343139"/>
              <a:gd name="connsiteX2" fmla="*/ 296388 w 331004"/>
              <a:gd name="connsiteY2" fmla="*/ 40305 h 343139"/>
              <a:gd name="connsiteX3" fmla="*/ 311628 w 331004"/>
              <a:gd name="connsiteY3" fmla="*/ 86570 h 343139"/>
              <a:gd name="connsiteX4" fmla="*/ 319307 w 331004"/>
              <a:gd name="connsiteY4" fmla="*/ 140677 h 343139"/>
              <a:gd name="connsiteX5" fmla="*/ 331004 w 331004"/>
              <a:gd name="connsiteY5" fmla="*/ 199835 h 343139"/>
              <a:gd name="connsiteX6" fmla="*/ 330128 w 331004"/>
              <a:gd name="connsiteY6" fmla="*/ 257601 h 343139"/>
              <a:gd name="connsiteX7" fmla="*/ 327423 w 331004"/>
              <a:gd name="connsiteY7" fmla="*/ 306139 h 343139"/>
              <a:gd name="connsiteX8" fmla="*/ 48696 w 331004"/>
              <a:gd name="connsiteY8" fmla="*/ 343139 h 343139"/>
              <a:gd name="connsiteX9" fmla="*/ 0 w 331004"/>
              <a:gd name="connsiteY9" fmla="*/ 37437 h 343139"/>
              <a:gd name="connsiteX0" fmla="*/ 0 w 333710"/>
              <a:gd name="connsiteY0" fmla="*/ 37437 h 343139"/>
              <a:gd name="connsiteX1" fmla="*/ 278727 w 333710"/>
              <a:gd name="connsiteY1" fmla="*/ 0 h 343139"/>
              <a:gd name="connsiteX2" fmla="*/ 296388 w 333710"/>
              <a:gd name="connsiteY2" fmla="*/ 40305 h 343139"/>
              <a:gd name="connsiteX3" fmla="*/ 311628 w 333710"/>
              <a:gd name="connsiteY3" fmla="*/ 86570 h 343139"/>
              <a:gd name="connsiteX4" fmla="*/ 319307 w 333710"/>
              <a:gd name="connsiteY4" fmla="*/ 140677 h 343139"/>
              <a:gd name="connsiteX5" fmla="*/ 331004 w 333710"/>
              <a:gd name="connsiteY5" fmla="*/ 199835 h 343139"/>
              <a:gd name="connsiteX6" fmla="*/ 330128 w 333710"/>
              <a:gd name="connsiteY6" fmla="*/ 257601 h 343139"/>
              <a:gd name="connsiteX7" fmla="*/ 333710 w 333710"/>
              <a:gd name="connsiteY7" fmla="*/ 306139 h 343139"/>
              <a:gd name="connsiteX8" fmla="*/ 48696 w 333710"/>
              <a:gd name="connsiteY8" fmla="*/ 343139 h 343139"/>
              <a:gd name="connsiteX9" fmla="*/ 0 w 333710"/>
              <a:gd name="connsiteY9" fmla="*/ 37437 h 3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10" h="343139">
                <a:moveTo>
                  <a:pt x="0" y="37437"/>
                </a:moveTo>
                <a:lnTo>
                  <a:pt x="278727" y="0"/>
                </a:lnTo>
                <a:lnTo>
                  <a:pt x="296388" y="40305"/>
                </a:lnTo>
                <a:lnTo>
                  <a:pt x="311628" y="86570"/>
                </a:lnTo>
                <a:lnTo>
                  <a:pt x="319307" y="140677"/>
                </a:lnTo>
                <a:lnTo>
                  <a:pt x="331004" y="199835"/>
                </a:lnTo>
                <a:lnTo>
                  <a:pt x="330128" y="257601"/>
                </a:lnTo>
                <a:lnTo>
                  <a:pt x="333710" y="306139"/>
                </a:lnTo>
                <a:lnTo>
                  <a:pt x="48696" y="343139"/>
                </a:lnTo>
                <a:lnTo>
                  <a:pt x="0" y="37437"/>
                </a:lnTo>
                <a:close/>
              </a:path>
            </a:pathLst>
          </a:custGeom>
          <a:solidFill>
            <a:srgbClr val="FFEDED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2" name="テキスト ボックス 351">
            <a:extLst>
              <a:ext uri="{FF2B5EF4-FFF2-40B4-BE49-F238E27FC236}">
                <a16:creationId xmlns:a16="http://schemas.microsoft.com/office/drawing/2014/main" id="{D707E6FB-7B7F-4B3E-8266-1A16AC5885EA}"/>
              </a:ext>
            </a:extLst>
          </p:cNvPr>
          <p:cNvSpPr txBox="1"/>
          <p:nvPr/>
        </p:nvSpPr>
        <p:spPr>
          <a:xfrm>
            <a:off x="1846196" y="722169"/>
            <a:ext cx="367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3" name="テキスト ボックス 352">
            <a:extLst>
              <a:ext uri="{FF2B5EF4-FFF2-40B4-BE49-F238E27FC236}">
                <a16:creationId xmlns:a16="http://schemas.microsoft.com/office/drawing/2014/main" id="{D85EE7AC-F7BE-4AF4-BC6A-285F0B48D360}"/>
              </a:ext>
            </a:extLst>
          </p:cNvPr>
          <p:cNvSpPr txBox="1"/>
          <p:nvPr/>
        </p:nvSpPr>
        <p:spPr>
          <a:xfrm>
            <a:off x="1846196" y="893791"/>
            <a:ext cx="3728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4" name="テキスト ボックス 353">
            <a:extLst>
              <a:ext uri="{FF2B5EF4-FFF2-40B4-BE49-F238E27FC236}">
                <a16:creationId xmlns:a16="http://schemas.microsoft.com/office/drawing/2014/main" id="{C4F6F12F-BD50-4516-AE42-DEB230842DAC}"/>
              </a:ext>
            </a:extLst>
          </p:cNvPr>
          <p:cNvSpPr txBox="1"/>
          <p:nvPr/>
        </p:nvSpPr>
        <p:spPr>
          <a:xfrm>
            <a:off x="1846200" y="1067744"/>
            <a:ext cx="3673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5" name="テキスト ボックス 354">
            <a:extLst>
              <a:ext uri="{FF2B5EF4-FFF2-40B4-BE49-F238E27FC236}">
                <a16:creationId xmlns:a16="http://schemas.microsoft.com/office/drawing/2014/main" id="{2A193D1D-1AA3-410F-925E-18ECB593AE35}"/>
              </a:ext>
            </a:extLst>
          </p:cNvPr>
          <p:cNvSpPr txBox="1"/>
          <p:nvPr/>
        </p:nvSpPr>
        <p:spPr>
          <a:xfrm>
            <a:off x="1543762" y="1067744"/>
            <a:ext cx="3673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6" name="テキスト ボックス 355">
            <a:extLst>
              <a:ext uri="{FF2B5EF4-FFF2-40B4-BE49-F238E27FC236}">
                <a16:creationId xmlns:a16="http://schemas.microsoft.com/office/drawing/2014/main" id="{2B76E429-7E22-46DD-BA94-68EF9BBA0320}"/>
              </a:ext>
            </a:extLst>
          </p:cNvPr>
          <p:cNvSpPr txBox="1"/>
          <p:nvPr/>
        </p:nvSpPr>
        <p:spPr>
          <a:xfrm>
            <a:off x="1141872" y="1067744"/>
            <a:ext cx="3673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7" name="テキスト ボックス 356">
            <a:extLst>
              <a:ext uri="{FF2B5EF4-FFF2-40B4-BE49-F238E27FC236}">
                <a16:creationId xmlns:a16="http://schemas.microsoft.com/office/drawing/2014/main" id="{A1516F85-1C14-4D49-B4E3-7F51B1F8BB1F}"/>
              </a:ext>
            </a:extLst>
          </p:cNvPr>
          <p:cNvSpPr txBox="1"/>
          <p:nvPr/>
        </p:nvSpPr>
        <p:spPr>
          <a:xfrm>
            <a:off x="2122938" y="2754189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" name="テキスト ボックス 357">
            <a:extLst>
              <a:ext uri="{FF2B5EF4-FFF2-40B4-BE49-F238E27FC236}">
                <a16:creationId xmlns:a16="http://schemas.microsoft.com/office/drawing/2014/main" id="{66D169EE-F8C2-4DFF-BE4D-D1A7CE3189F9}"/>
              </a:ext>
            </a:extLst>
          </p:cNvPr>
          <p:cNvSpPr txBox="1"/>
          <p:nvPr/>
        </p:nvSpPr>
        <p:spPr>
          <a:xfrm>
            <a:off x="1894665" y="2760056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9" name="テキスト ボックス 358">
            <a:extLst>
              <a:ext uri="{FF2B5EF4-FFF2-40B4-BE49-F238E27FC236}">
                <a16:creationId xmlns:a16="http://schemas.microsoft.com/office/drawing/2014/main" id="{FC723086-CCEE-4EE7-BE68-3095DAA2DF9C}"/>
              </a:ext>
            </a:extLst>
          </p:cNvPr>
          <p:cNvSpPr txBox="1"/>
          <p:nvPr/>
        </p:nvSpPr>
        <p:spPr>
          <a:xfrm>
            <a:off x="924755" y="2157831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0" name="テキスト ボックス 359">
            <a:extLst>
              <a:ext uri="{FF2B5EF4-FFF2-40B4-BE49-F238E27FC236}">
                <a16:creationId xmlns:a16="http://schemas.microsoft.com/office/drawing/2014/main" id="{78F8BAAB-9BCA-4225-B261-5418BB0FD497}"/>
              </a:ext>
            </a:extLst>
          </p:cNvPr>
          <p:cNvSpPr txBox="1"/>
          <p:nvPr/>
        </p:nvSpPr>
        <p:spPr>
          <a:xfrm>
            <a:off x="1130505" y="2158692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1" name="テキスト ボックス 360">
            <a:extLst>
              <a:ext uri="{FF2B5EF4-FFF2-40B4-BE49-F238E27FC236}">
                <a16:creationId xmlns:a16="http://schemas.microsoft.com/office/drawing/2014/main" id="{6088FE1F-0796-46C3-A3DA-C467568B9073}"/>
              </a:ext>
            </a:extLst>
          </p:cNvPr>
          <p:cNvSpPr txBox="1"/>
          <p:nvPr/>
        </p:nvSpPr>
        <p:spPr>
          <a:xfrm>
            <a:off x="1330699" y="2158996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2" name="テキスト ボックス 361">
            <a:extLst>
              <a:ext uri="{FF2B5EF4-FFF2-40B4-BE49-F238E27FC236}">
                <a16:creationId xmlns:a16="http://schemas.microsoft.com/office/drawing/2014/main" id="{C6E968E8-FFE5-4B53-A3AC-DCB3813AAFF9}"/>
              </a:ext>
            </a:extLst>
          </p:cNvPr>
          <p:cNvSpPr txBox="1"/>
          <p:nvPr/>
        </p:nvSpPr>
        <p:spPr>
          <a:xfrm>
            <a:off x="684000" y="3791624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" name="テキスト ボックス 362">
            <a:extLst>
              <a:ext uri="{FF2B5EF4-FFF2-40B4-BE49-F238E27FC236}">
                <a16:creationId xmlns:a16="http://schemas.microsoft.com/office/drawing/2014/main" id="{2E1FD638-82A1-433C-B257-7AC913D5AB79}"/>
              </a:ext>
            </a:extLst>
          </p:cNvPr>
          <p:cNvSpPr txBox="1"/>
          <p:nvPr/>
        </p:nvSpPr>
        <p:spPr>
          <a:xfrm>
            <a:off x="896678" y="4155473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4" name="テキスト ボックス 363">
            <a:extLst>
              <a:ext uri="{FF2B5EF4-FFF2-40B4-BE49-F238E27FC236}">
                <a16:creationId xmlns:a16="http://schemas.microsoft.com/office/drawing/2014/main" id="{D99ED753-D01C-43EF-958C-BCE6A8D32326}"/>
              </a:ext>
            </a:extLst>
          </p:cNvPr>
          <p:cNvSpPr txBox="1"/>
          <p:nvPr/>
        </p:nvSpPr>
        <p:spPr>
          <a:xfrm>
            <a:off x="1159264" y="3857033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5" name="テキスト ボックス 364">
            <a:extLst>
              <a:ext uri="{FF2B5EF4-FFF2-40B4-BE49-F238E27FC236}">
                <a16:creationId xmlns:a16="http://schemas.microsoft.com/office/drawing/2014/main" id="{0633A0AC-EF36-4710-BFAB-F136251DF24B}"/>
              </a:ext>
            </a:extLst>
          </p:cNvPr>
          <p:cNvSpPr txBox="1"/>
          <p:nvPr/>
        </p:nvSpPr>
        <p:spPr>
          <a:xfrm>
            <a:off x="2015539" y="3506948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6" name="テキスト ボックス 365">
            <a:extLst>
              <a:ext uri="{FF2B5EF4-FFF2-40B4-BE49-F238E27FC236}">
                <a16:creationId xmlns:a16="http://schemas.microsoft.com/office/drawing/2014/main" id="{A815757A-67AB-4BB8-9B17-4E750793F974}"/>
              </a:ext>
            </a:extLst>
          </p:cNvPr>
          <p:cNvSpPr txBox="1"/>
          <p:nvPr/>
        </p:nvSpPr>
        <p:spPr>
          <a:xfrm>
            <a:off x="2326296" y="3758353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7" name="テキスト ボックス 366">
            <a:extLst>
              <a:ext uri="{FF2B5EF4-FFF2-40B4-BE49-F238E27FC236}">
                <a16:creationId xmlns:a16="http://schemas.microsoft.com/office/drawing/2014/main" id="{B5235DBE-D8D3-4F5C-AD5E-A7A06BBDFFD7}"/>
              </a:ext>
            </a:extLst>
          </p:cNvPr>
          <p:cNvSpPr txBox="1"/>
          <p:nvPr/>
        </p:nvSpPr>
        <p:spPr>
          <a:xfrm>
            <a:off x="1333672" y="722169"/>
            <a:ext cx="367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" name="テキスト ボックス 367">
            <a:extLst>
              <a:ext uri="{FF2B5EF4-FFF2-40B4-BE49-F238E27FC236}">
                <a16:creationId xmlns:a16="http://schemas.microsoft.com/office/drawing/2014/main" id="{DC3808C6-A228-4B58-9B97-AAAD3A80FB46}"/>
              </a:ext>
            </a:extLst>
          </p:cNvPr>
          <p:cNvSpPr txBox="1"/>
          <p:nvPr/>
        </p:nvSpPr>
        <p:spPr>
          <a:xfrm>
            <a:off x="1330547" y="886749"/>
            <a:ext cx="3852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0" name="テキスト ボックス 369">
            <a:extLst>
              <a:ext uri="{FF2B5EF4-FFF2-40B4-BE49-F238E27FC236}">
                <a16:creationId xmlns:a16="http://schemas.microsoft.com/office/drawing/2014/main" id="{FD5C2B89-77D1-455F-8B7F-1F3FA25E89F9}"/>
              </a:ext>
            </a:extLst>
          </p:cNvPr>
          <p:cNvSpPr txBox="1"/>
          <p:nvPr/>
        </p:nvSpPr>
        <p:spPr bwMode="white">
          <a:xfrm>
            <a:off x="1160916" y="1816783"/>
            <a:ext cx="3622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テキスト ボックス 370">
            <a:extLst>
              <a:ext uri="{FF2B5EF4-FFF2-40B4-BE49-F238E27FC236}">
                <a16:creationId xmlns:a16="http://schemas.microsoft.com/office/drawing/2014/main" id="{D5EE445D-1638-41C1-AB0F-D403CAC53B14}"/>
              </a:ext>
            </a:extLst>
          </p:cNvPr>
          <p:cNvSpPr txBox="1"/>
          <p:nvPr/>
        </p:nvSpPr>
        <p:spPr>
          <a:xfrm>
            <a:off x="1862267" y="2456981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2" name="テキスト ボックス 371">
            <a:extLst>
              <a:ext uri="{FF2B5EF4-FFF2-40B4-BE49-F238E27FC236}">
                <a16:creationId xmlns:a16="http://schemas.microsoft.com/office/drawing/2014/main" id="{27546796-96EA-4E41-AE20-8540C72C7B2F}"/>
              </a:ext>
            </a:extLst>
          </p:cNvPr>
          <p:cNvSpPr txBox="1"/>
          <p:nvPr/>
        </p:nvSpPr>
        <p:spPr>
          <a:xfrm>
            <a:off x="2083576" y="2462486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3" name="テキスト ボックス 372">
            <a:extLst>
              <a:ext uri="{FF2B5EF4-FFF2-40B4-BE49-F238E27FC236}">
                <a16:creationId xmlns:a16="http://schemas.microsoft.com/office/drawing/2014/main" id="{6E70685B-DB25-4D8F-A13F-7C21B7F6F5AE}"/>
              </a:ext>
            </a:extLst>
          </p:cNvPr>
          <p:cNvSpPr txBox="1"/>
          <p:nvPr/>
        </p:nvSpPr>
        <p:spPr>
          <a:xfrm>
            <a:off x="2070517" y="3800717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4" name="テキスト ボックス 373">
            <a:extLst>
              <a:ext uri="{FF2B5EF4-FFF2-40B4-BE49-F238E27FC236}">
                <a16:creationId xmlns:a16="http://schemas.microsoft.com/office/drawing/2014/main" id="{4430CD8E-6CCD-4F61-AB93-FF0A5EA168B0}"/>
              </a:ext>
            </a:extLst>
          </p:cNvPr>
          <p:cNvSpPr txBox="1"/>
          <p:nvPr/>
        </p:nvSpPr>
        <p:spPr bwMode="white">
          <a:xfrm>
            <a:off x="1813220" y="3835532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5" name="テキスト ボックス 374">
            <a:extLst>
              <a:ext uri="{FF2B5EF4-FFF2-40B4-BE49-F238E27FC236}">
                <a16:creationId xmlns:a16="http://schemas.microsoft.com/office/drawing/2014/main" id="{3DFED10D-89FE-405A-B6F3-2A8F1CB5EA60}"/>
              </a:ext>
            </a:extLst>
          </p:cNvPr>
          <p:cNvSpPr txBox="1"/>
          <p:nvPr/>
        </p:nvSpPr>
        <p:spPr bwMode="white">
          <a:xfrm>
            <a:off x="917308" y="3823513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テキスト ボックス 375">
            <a:extLst>
              <a:ext uri="{FF2B5EF4-FFF2-40B4-BE49-F238E27FC236}">
                <a16:creationId xmlns:a16="http://schemas.microsoft.com/office/drawing/2014/main" id="{5385E194-791B-4093-A810-DBC95994314D}"/>
              </a:ext>
            </a:extLst>
          </p:cNvPr>
          <p:cNvSpPr txBox="1"/>
          <p:nvPr/>
        </p:nvSpPr>
        <p:spPr>
          <a:xfrm>
            <a:off x="1543955" y="722169"/>
            <a:ext cx="367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テキスト ボックス 376">
            <a:extLst>
              <a:ext uri="{FF2B5EF4-FFF2-40B4-BE49-F238E27FC236}">
                <a16:creationId xmlns:a16="http://schemas.microsoft.com/office/drawing/2014/main" id="{9A1BE733-7EDD-4EA2-994C-C34DCCDFCCE4}"/>
              </a:ext>
            </a:extLst>
          </p:cNvPr>
          <p:cNvSpPr txBox="1"/>
          <p:nvPr/>
        </p:nvSpPr>
        <p:spPr>
          <a:xfrm>
            <a:off x="837481" y="2451909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9" name="テキスト ボックス 378">
            <a:extLst>
              <a:ext uri="{FF2B5EF4-FFF2-40B4-BE49-F238E27FC236}">
                <a16:creationId xmlns:a16="http://schemas.microsoft.com/office/drawing/2014/main" id="{0EBC3DBE-DE0C-477D-BA25-9CA47B09E57A}"/>
              </a:ext>
            </a:extLst>
          </p:cNvPr>
          <p:cNvSpPr txBox="1"/>
          <p:nvPr/>
        </p:nvSpPr>
        <p:spPr bwMode="white">
          <a:xfrm>
            <a:off x="1035939" y="2451053"/>
            <a:ext cx="5577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0" name="テキスト ボックス 379">
            <a:extLst>
              <a:ext uri="{FF2B5EF4-FFF2-40B4-BE49-F238E27FC236}">
                <a16:creationId xmlns:a16="http://schemas.microsoft.com/office/drawing/2014/main" id="{49FE7A2F-D99B-4B72-83ED-890075F8340A}"/>
              </a:ext>
            </a:extLst>
          </p:cNvPr>
          <p:cNvSpPr txBox="1"/>
          <p:nvPr/>
        </p:nvSpPr>
        <p:spPr bwMode="white">
          <a:xfrm>
            <a:off x="1236819" y="2449606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7" name="直線コネクタ 386">
            <a:extLst>
              <a:ext uri="{FF2B5EF4-FFF2-40B4-BE49-F238E27FC236}">
                <a16:creationId xmlns:a16="http://schemas.microsoft.com/office/drawing/2014/main" id="{AB892751-EBED-48E2-A31C-42010D61A7FC}"/>
              </a:ext>
            </a:extLst>
          </p:cNvPr>
          <p:cNvCxnSpPr>
            <a:cxnSpLocks/>
          </p:cNvCxnSpPr>
          <p:nvPr/>
        </p:nvCxnSpPr>
        <p:spPr>
          <a:xfrm flipH="1">
            <a:off x="1224015" y="3347480"/>
            <a:ext cx="26386" cy="28501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線コネクタ 387">
            <a:extLst>
              <a:ext uri="{FF2B5EF4-FFF2-40B4-BE49-F238E27FC236}">
                <a16:creationId xmlns:a16="http://schemas.microsoft.com/office/drawing/2014/main" id="{8FDFD255-9867-4563-A5A3-2FF7DBBF738C}"/>
              </a:ext>
            </a:extLst>
          </p:cNvPr>
          <p:cNvCxnSpPr>
            <a:cxnSpLocks/>
          </p:cNvCxnSpPr>
          <p:nvPr/>
        </p:nvCxnSpPr>
        <p:spPr>
          <a:xfrm flipH="1">
            <a:off x="984578" y="3432827"/>
            <a:ext cx="7676" cy="24056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直線コネクタ 388">
            <a:extLst>
              <a:ext uri="{FF2B5EF4-FFF2-40B4-BE49-F238E27FC236}">
                <a16:creationId xmlns:a16="http://schemas.microsoft.com/office/drawing/2014/main" id="{A6866893-73C8-45A2-AB85-EB15EA07C64F}"/>
              </a:ext>
            </a:extLst>
          </p:cNvPr>
          <p:cNvCxnSpPr>
            <a:cxnSpLocks/>
          </p:cNvCxnSpPr>
          <p:nvPr/>
        </p:nvCxnSpPr>
        <p:spPr>
          <a:xfrm>
            <a:off x="2385313" y="4080488"/>
            <a:ext cx="26016" cy="22764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直線コネクタ 389">
            <a:extLst>
              <a:ext uri="{FF2B5EF4-FFF2-40B4-BE49-F238E27FC236}">
                <a16:creationId xmlns:a16="http://schemas.microsoft.com/office/drawing/2014/main" id="{A345E57C-6BD3-4BC7-A913-2ABDBE59B022}"/>
              </a:ext>
            </a:extLst>
          </p:cNvPr>
          <p:cNvCxnSpPr>
            <a:cxnSpLocks/>
          </p:cNvCxnSpPr>
          <p:nvPr/>
        </p:nvCxnSpPr>
        <p:spPr>
          <a:xfrm>
            <a:off x="2139795" y="4172967"/>
            <a:ext cx="27818" cy="21689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4AB5D8FC-30B3-4B7C-B2D1-BA9DF3D840CB}"/>
              </a:ext>
            </a:extLst>
          </p:cNvPr>
          <p:cNvSpPr/>
          <p:nvPr/>
        </p:nvSpPr>
        <p:spPr>
          <a:xfrm>
            <a:off x="863620" y="1846845"/>
            <a:ext cx="308885" cy="822960"/>
          </a:xfrm>
          <a:custGeom>
            <a:avLst/>
            <a:gdLst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65735 w 314325"/>
              <a:gd name="connsiteY5" fmla="*/ 194310 h 848677"/>
              <a:gd name="connsiteX6" fmla="*/ 157162 w 314325"/>
              <a:gd name="connsiteY6" fmla="*/ 254317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74307 w 314325"/>
              <a:gd name="connsiteY5" fmla="*/ 202883 h 848677"/>
              <a:gd name="connsiteX6" fmla="*/ 157162 w 314325"/>
              <a:gd name="connsiteY6" fmla="*/ 254317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2864 w 314325"/>
              <a:gd name="connsiteY27" fmla="*/ 297180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11430 w 314325"/>
              <a:gd name="connsiteY21" fmla="*/ 55435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2864 w 314325"/>
              <a:gd name="connsiteY27" fmla="*/ 297180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48602 w 317182"/>
              <a:gd name="connsiteY2" fmla="*/ 105727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2876 w 317182"/>
              <a:gd name="connsiteY6" fmla="*/ 257174 h 848677"/>
              <a:gd name="connsiteX7" fmla="*/ 148589 w 317182"/>
              <a:gd name="connsiteY7" fmla="*/ 317182 h 848677"/>
              <a:gd name="connsiteX8" fmla="*/ 134302 w 317182"/>
              <a:gd name="connsiteY8" fmla="*/ 371475 h 848677"/>
              <a:gd name="connsiteX9" fmla="*/ 120014 w 317182"/>
              <a:gd name="connsiteY9" fmla="*/ 417195 h 848677"/>
              <a:gd name="connsiteX10" fmla="*/ 117157 w 317182"/>
              <a:gd name="connsiteY10" fmla="*/ 457200 h 848677"/>
              <a:gd name="connsiteX11" fmla="*/ 108584 w 317182"/>
              <a:gd name="connsiteY11" fmla="*/ 520065 h 848677"/>
              <a:gd name="connsiteX12" fmla="*/ 94297 w 317182"/>
              <a:gd name="connsiteY12" fmla="*/ 565785 h 848677"/>
              <a:gd name="connsiteX13" fmla="*/ 71437 w 317182"/>
              <a:gd name="connsiteY13" fmla="*/ 600075 h 848677"/>
              <a:gd name="connsiteX14" fmla="*/ 54292 w 317182"/>
              <a:gd name="connsiteY14" fmla="*/ 668655 h 848677"/>
              <a:gd name="connsiteX15" fmla="*/ 48577 w 317182"/>
              <a:gd name="connsiteY15" fmla="*/ 714375 h 848677"/>
              <a:gd name="connsiteX16" fmla="*/ 25717 w 317182"/>
              <a:gd name="connsiteY16" fmla="*/ 777240 h 848677"/>
              <a:gd name="connsiteX17" fmla="*/ 17144 w 317182"/>
              <a:gd name="connsiteY17" fmla="*/ 800100 h 848677"/>
              <a:gd name="connsiteX18" fmla="*/ 11429 w 317182"/>
              <a:gd name="connsiteY18" fmla="*/ 825817 h 848677"/>
              <a:gd name="connsiteX19" fmla="*/ 8572 w 317182"/>
              <a:gd name="connsiteY19" fmla="*/ 848677 h 848677"/>
              <a:gd name="connsiteX20" fmla="*/ 2857 w 317182"/>
              <a:gd name="connsiteY20" fmla="*/ 708660 h 848677"/>
              <a:gd name="connsiteX21" fmla="*/ 0 w 317182"/>
              <a:gd name="connsiteY21" fmla="*/ 562927 h 848677"/>
              <a:gd name="connsiteX22" fmla="*/ 8572 w 317182"/>
              <a:gd name="connsiteY22" fmla="*/ 482917 h 848677"/>
              <a:gd name="connsiteX23" fmla="*/ 11429 w 317182"/>
              <a:gd name="connsiteY23" fmla="*/ 428625 h 848677"/>
              <a:gd name="connsiteX24" fmla="*/ 17144 w 317182"/>
              <a:gd name="connsiteY24" fmla="*/ 414337 h 848677"/>
              <a:gd name="connsiteX25" fmla="*/ 25717 w 317182"/>
              <a:gd name="connsiteY25" fmla="*/ 388620 h 848677"/>
              <a:gd name="connsiteX26" fmla="*/ 40004 w 317182"/>
              <a:gd name="connsiteY26" fmla="*/ 360045 h 848677"/>
              <a:gd name="connsiteX27" fmla="*/ 65721 w 317182"/>
              <a:gd name="connsiteY27" fmla="*/ 297180 h 848677"/>
              <a:gd name="connsiteX28" fmla="*/ 180022 w 317182"/>
              <a:gd name="connsiteY28" fmla="*/ 134302 h 848677"/>
              <a:gd name="connsiteX29" fmla="*/ 208597 w 317182"/>
              <a:gd name="connsiteY29" fmla="*/ 111442 h 848677"/>
              <a:gd name="connsiteX30" fmla="*/ 317182 w 317182"/>
              <a:gd name="connsiteY30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48602 w 317182"/>
              <a:gd name="connsiteY2" fmla="*/ 105727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2876 w 317182"/>
              <a:gd name="connsiteY6" fmla="*/ 257174 h 848677"/>
              <a:gd name="connsiteX7" fmla="*/ 148589 w 317182"/>
              <a:gd name="connsiteY7" fmla="*/ 317182 h 848677"/>
              <a:gd name="connsiteX8" fmla="*/ 134302 w 317182"/>
              <a:gd name="connsiteY8" fmla="*/ 371475 h 848677"/>
              <a:gd name="connsiteX9" fmla="*/ 120014 w 317182"/>
              <a:gd name="connsiteY9" fmla="*/ 417195 h 848677"/>
              <a:gd name="connsiteX10" fmla="*/ 117157 w 317182"/>
              <a:gd name="connsiteY10" fmla="*/ 457200 h 848677"/>
              <a:gd name="connsiteX11" fmla="*/ 108584 w 317182"/>
              <a:gd name="connsiteY11" fmla="*/ 520065 h 848677"/>
              <a:gd name="connsiteX12" fmla="*/ 94297 w 317182"/>
              <a:gd name="connsiteY12" fmla="*/ 565785 h 848677"/>
              <a:gd name="connsiteX13" fmla="*/ 71437 w 317182"/>
              <a:gd name="connsiteY13" fmla="*/ 600075 h 848677"/>
              <a:gd name="connsiteX14" fmla="*/ 54292 w 317182"/>
              <a:gd name="connsiteY14" fmla="*/ 668655 h 848677"/>
              <a:gd name="connsiteX15" fmla="*/ 48577 w 317182"/>
              <a:gd name="connsiteY15" fmla="*/ 714375 h 848677"/>
              <a:gd name="connsiteX16" fmla="*/ 25717 w 317182"/>
              <a:gd name="connsiteY16" fmla="*/ 777240 h 848677"/>
              <a:gd name="connsiteX17" fmla="*/ 17144 w 317182"/>
              <a:gd name="connsiteY17" fmla="*/ 800100 h 848677"/>
              <a:gd name="connsiteX18" fmla="*/ 11429 w 317182"/>
              <a:gd name="connsiteY18" fmla="*/ 825817 h 848677"/>
              <a:gd name="connsiteX19" fmla="*/ 8572 w 317182"/>
              <a:gd name="connsiteY19" fmla="*/ 848677 h 848677"/>
              <a:gd name="connsiteX20" fmla="*/ 5714 w 317182"/>
              <a:gd name="connsiteY20" fmla="*/ 697230 h 848677"/>
              <a:gd name="connsiteX21" fmla="*/ 0 w 317182"/>
              <a:gd name="connsiteY21" fmla="*/ 562927 h 848677"/>
              <a:gd name="connsiteX22" fmla="*/ 8572 w 317182"/>
              <a:gd name="connsiteY22" fmla="*/ 482917 h 848677"/>
              <a:gd name="connsiteX23" fmla="*/ 11429 w 317182"/>
              <a:gd name="connsiteY23" fmla="*/ 428625 h 848677"/>
              <a:gd name="connsiteX24" fmla="*/ 17144 w 317182"/>
              <a:gd name="connsiteY24" fmla="*/ 414337 h 848677"/>
              <a:gd name="connsiteX25" fmla="*/ 25717 w 317182"/>
              <a:gd name="connsiteY25" fmla="*/ 388620 h 848677"/>
              <a:gd name="connsiteX26" fmla="*/ 40004 w 317182"/>
              <a:gd name="connsiteY26" fmla="*/ 360045 h 848677"/>
              <a:gd name="connsiteX27" fmla="*/ 65721 w 317182"/>
              <a:gd name="connsiteY27" fmla="*/ 297180 h 848677"/>
              <a:gd name="connsiteX28" fmla="*/ 180022 w 317182"/>
              <a:gd name="connsiteY28" fmla="*/ 134302 h 848677"/>
              <a:gd name="connsiteX29" fmla="*/ 208597 w 317182"/>
              <a:gd name="connsiteY29" fmla="*/ 111442 h 848677"/>
              <a:gd name="connsiteX30" fmla="*/ 317182 w 317182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60134 w 311595"/>
              <a:gd name="connsiteY27" fmla="*/ 297180 h 848677"/>
              <a:gd name="connsiteX28" fmla="*/ 174435 w 311595"/>
              <a:gd name="connsiteY28" fmla="*/ 134302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74435 w 311595"/>
              <a:gd name="connsiteY28" fmla="*/ 134302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0142 w 311595"/>
              <a:gd name="connsiteY8" fmla="*/ 368617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0142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5845 w 311595"/>
              <a:gd name="connsiteY26" fmla="*/ 37719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4414 w 311595"/>
              <a:gd name="connsiteY25" fmla="*/ 402907 h 848677"/>
              <a:gd name="connsiteX26" fmla="*/ 25845 w 311595"/>
              <a:gd name="connsiteY26" fmla="*/ 37719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697230 h 848677"/>
              <a:gd name="connsiteX22" fmla="*/ 8573 w 317182"/>
              <a:gd name="connsiteY22" fmla="*/ 560069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697230 h 848677"/>
              <a:gd name="connsiteX22" fmla="*/ 0 w 317182"/>
              <a:gd name="connsiteY22" fmla="*/ 574357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700088 h 848677"/>
              <a:gd name="connsiteX22" fmla="*/ 0 w 317182"/>
              <a:gd name="connsiteY22" fmla="*/ 574357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264 w 317264"/>
              <a:gd name="connsiteY0" fmla="*/ 0 h 825817"/>
              <a:gd name="connsiteX1" fmla="*/ 268686 w 317264"/>
              <a:gd name="connsiteY1" fmla="*/ 80010 h 825817"/>
              <a:gd name="connsiteX2" fmla="*/ 237254 w 317264"/>
              <a:gd name="connsiteY2" fmla="*/ 108584 h 825817"/>
              <a:gd name="connsiteX3" fmla="*/ 220109 w 317264"/>
              <a:gd name="connsiteY3" fmla="*/ 148590 h 825817"/>
              <a:gd name="connsiteX4" fmla="*/ 202964 w 317264"/>
              <a:gd name="connsiteY4" fmla="*/ 177164 h 825817"/>
              <a:gd name="connsiteX5" fmla="*/ 177246 w 317264"/>
              <a:gd name="connsiteY5" fmla="*/ 202883 h 825817"/>
              <a:gd name="connsiteX6" fmla="*/ 160100 w 317264"/>
              <a:gd name="connsiteY6" fmla="*/ 260031 h 825817"/>
              <a:gd name="connsiteX7" fmla="*/ 145813 w 317264"/>
              <a:gd name="connsiteY7" fmla="*/ 322897 h 825817"/>
              <a:gd name="connsiteX8" fmla="*/ 128668 w 317264"/>
              <a:gd name="connsiteY8" fmla="*/ 368617 h 825817"/>
              <a:gd name="connsiteX9" fmla="*/ 120096 w 317264"/>
              <a:gd name="connsiteY9" fmla="*/ 391477 h 825817"/>
              <a:gd name="connsiteX10" fmla="*/ 120096 w 317264"/>
              <a:gd name="connsiteY10" fmla="*/ 417195 h 825817"/>
              <a:gd name="connsiteX11" fmla="*/ 117239 w 317264"/>
              <a:gd name="connsiteY11" fmla="*/ 457200 h 825817"/>
              <a:gd name="connsiteX12" fmla="*/ 108666 w 317264"/>
              <a:gd name="connsiteY12" fmla="*/ 520065 h 825817"/>
              <a:gd name="connsiteX13" fmla="*/ 94379 w 317264"/>
              <a:gd name="connsiteY13" fmla="*/ 565785 h 825817"/>
              <a:gd name="connsiteX14" fmla="*/ 71519 w 317264"/>
              <a:gd name="connsiteY14" fmla="*/ 600075 h 825817"/>
              <a:gd name="connsiteX15" fmla="*/ 54374 w 317264"/>
              <a:gd name="connsiteY15" fmla="*/ 668655 h 825817"/>
              <a:gd name="connsiteX16" fmla="*/ 48659 w 317264"/>
              <a:gd name="connsiteY16" fmla="*/ 714375 h 825817"/>
              <a:gd name="connsiteX17" fmla="*/ 25799 w 317264"/>
              <a:gd name="connsiteY17" fmla="*/ 777240 h 825817"/>
              <a:gd name="connsiteX18" fmla="*/ 17226 w 317264"/>
              <a:gd name="connsiteY18" fmla="*/ 800100 h 825817"/>
              <a:gd name="connsiteX19" fmla="*/ 11511 w 317264"/>
              <a:gd name="connsiteY19" fmla="*/ 825817 h 825817"/>
              <a:gd name="connsiteX20" fmla="*/ 82 w 317264"/>
              <a:gd name="connsiteY20" fmla="*/ 742950 h 825817"/>
              <a:gd name="connsiteX21" fmla="*/ 5796 w 317264"/>
              <a:gd name="connsiteY21" fmla="*/ 700088 h 825817"/>
              <a:gd name="connsiteX22" fmla="*/ 82 w 317264"/>
              <a:gd name="connsiteY22" fmla="*/ 574357 h 825817"/>
              <a:gd name="connsiteX23" fmla="*/ 82 w 317264"/>
              <a:gd name="connsiteY23" fmla="*/ 494347 h 825817"/>
              <a:gd name="connsiteX24" fmla="*/ 11511 w 317264"/>
              <a:gd name="connsiteY24" fmla="*/ 428625 h 825817"/>
              <a:gd name="connsiteX25" fmla="*/ 20083 w 317264"/>
              <a:gd name="connsiteY25" fmla="*/ 402907 h 825817"/>
              <a:gd name="connsiteX26" fmla="*/ 31514 w 317264"/>
              <a:gd name="connsiteY26" fmla="*/ 377190 h 825817"/>
              <a:gd name="connsiteX27" fmla="*/ 60088 w 317264"/>
              <a:gd name="connsiteY27" fmla="*/ 317183 h 825817"/>
              <a:gd name="connsiteX28" fmla="*/ 97236 w 317264"/>
              <a:gd name="connsiteY28" fmla="*/ 265747 h 825817"/>
              <a:gd name="connsiteX29" fmla="*/ 151529 w 317264"/>
              <a:gd name="connsiteY29" fmla="*/ 182880 h 825817"/>
              <a:gd name="connsiteX30" fmla="*/ 208679 w 317264"/>
              <a:gd name="connsiteY30" fmla="*/ 111442 h 825817"/>
              <a:gd name="connsiteX31" fmla="*/ 317264 w 317264"/>
              <a:gd name="connsiteY31" fmla="*/ 0 h 825817"/>
              <a:gd name="connsiteX0" fmla="*/ 317264 w 317264"/>
              <a:gd name="connsiteY0" fmla="*/ 0 h 825817"/>
              <a:gd name="connsiteX1" fmla="*/ 268686 w 317264"/>
              <a:gd name="connsiteY1" fmla="*/ 80010 h 825817"/>
              <a:gd name="connsiteX2" fmla="*/ 237254 w 317264"/>
              <a:gd name="connsiteY2" fmla="*/ 108584 h 825817"/>
              <a:gd name="connsiteX3" fmla="*/ 220109 w 317264"/>
              <a:gd name="connsiteY3" fmla="*/ 148590 h 825817"/>
              <a:gd name="connsiteX4" fmla="*/ 202964 w 317264"/>
              <a:gd name="connsiteY4" fmla="*/ 177164 h 825817"/>
              <a:gd name="connsiteX5" fmla="*/ 177246 w 317264"/>
              <a:gd name="connsiteY5" fmla="*/ 202883 h 825817"/>
              <a:gd name="connsiteX6" fmla="*/ 160100 w 317264"/>
              <a:gd name="connsiteY6" fmla="*/ 260031 h 825817"/>
              <a:gd name="connsiteX7" fmla="*/ 145813 w 317264"/>
              <a:gd name="connsiteY7" fmla="*/ 322897 h 825817"/>
              <a:gd name="connsiteX8" fmla="*/ 128668 w 317264"/>
              <a:gd name="connsiteY8" fmla="*/ 368617 h 825817"/>
              <a:gd name="connsiteX9" fmla="*/ 120096 w 317264"/>
              <a:gd name="connsiteY9" fmla="*/ 391477 h 825817"/>
              <a:gd name="connsiteX10" fmla="*/ 120096 w 317264"/>
              <a:gd name="connsiteY10" fmla="*/ 417195 h 825817"/>
              <a:gd name="connsiteX11" fmla="*/ 117239 w 317264"/>
              <a:gd name="connsiteY11" fmla="*/ 457200 h 825817"/>
              <a:gd name="connsiteX12" fmla="*/ 108666 w 317264"/>
              <a:gd name="connsiteY12" fmla="*/ 520065 h 825817"/>
              <a:gd name="connsiteX13" fmla="*/ 94379 w 317264"/>
              <a:gd name="connsiteY13" fmla="*/ 565785 h 825817"/>
              <a:gd name="connsiteX14" fmla="*/ 71519 w 317264"/>
              <a:gd name="connsiteY14" fmla="*/ 600075 h 825817"/>
              <a:gd name="connsiteX15" fmla="*/ 54374 w 317264"/>
              <a:gd name="connsiteY15" fmla="*/ 668655 h 825817"/>
              <a:gd name="connsiteX16" fmla="*/ 48659 w 317264"/>
              <a:gd name="connsiteY16" fmla="*/ 714375 h 825817"/>
              <a:gd name="connsiteX17" fmla="*/ 25799 w 317264"/>
              <a:gd name="connsiteY17" fmla="*/ 777240 h 825817"/>
              <a:gd name="connsiteX18" fmla="*/ 20083 w 317264"/>
              <a:gd name="connsiteY18" fmla="*/ 800100 h 825817"/>
              <a:gd name="connsiteX19" fmla="*/ 11511 w 317264"/>
              <a:gd name="connsiteY19" fmla="*/ 825817 h 825817"/>
              <a:gd name="connsiteX20" fmla="*/ 82 w 317264"/>
              <a:gd name="connsiteY20" fmla="*/ 742950 h 825817"/>
              <a:gd name="connsiteX21" fmla="*/ 5796 w 317264"/>
              <a:gd name="connsiteY21" fmla="*/ 700088 h 825817"/>
              <a:gd name="connsiteX22" fmla="*/ 82 w 317264"/>
              <a:gd name="connsiteY22" fmla="*/ 574357 h 825817"/>
              <a:gd name="connsiteX23" fmla="*/ 82 w 317264"/>
              <a:gd name="connsiteY23" fmla="*/ 494347 h 825817"/>
              <a:gd name="connsiteX24" fmla="*/ 11511 w 317264"/>
              <a:gd name="connsiteY24" fmla="*/ 428625 h 825817"/>
              <a:gd name="connsiteX25" fmla="*/ 20083 w 317264"/>
              <a:gd name="connsiteY25" fmla="*/ 402907 h 825817"/>
              <a:gd name="connsiteX26" fmla="*/ 31514 w 317264"/>
              <a:gd name="connsiteY26" fmla="*/ 377190 h 825817"/>
              <a:gd name="connsiteX27" fmla="*/ 60088 w 317264"/>
              <a:gd name="connsiteY27" fmla="*/ 317183 h 825817"/>
              <a:gd name="connsiteX28" fmla="*/ 97236 w 317264"/>
              <a:gd name="connsiteY28" fmla="*/ 265747 h 825817"/>
              <a:gd name="connsiteX29" fmla="*/ 151529 w 317264"/>
              <a:gd name="connsiteY29" fmla="*/ 182880 h 825817"/>
              <a:gd name="connsiteX30" fmla="*/ 208679 w 317264"/>
              <a:gd name="connsiteY30" fmla="*/ 111442 h 825817"/>
              <a:gd name="connsiteX31" fmla="*/ 317264 w 317264"/>
              <a:gd name="connsiteY31" fmla="*/ 0 h 825817"/>
              <a:gd name="connsiteX0" fmla="*/ 317264 w 317264"/>
              <a:gd name="connsiteY0" fmla="*/ 0 h 837247"/>
              <a:gd name="connsiteX1" fmla="*/ 268686 w 317264"/>
              <a:gd name="connsiteY1" fmla="*/ 80010 h 837247"/>
              <a:gd name="connsiteX2" fmla="*/ 237254 w 317264"/>
              <a:gd name="connsiteY2" fmla="*/ 108584 h 837247"/>
              <a:gd name="connsiteX3" fmla="*/ 220109 w 317264"/>
              <a:gd name="connsiteY3" fmla="*/ 148590 h 837247"/>
              <a:gd name="connsiteX4" fmla="*/ 202964 w 317264"/>
              <a:gd name="connsiteY4" fmla="*/ 177164 h 837247"/>
              <a:gd name="connsiteX5" fmla="*/ 177246 w 317264"/>
              <a:gd name="connsiteY5" fmla="*/ 202883 h 837247"/>
              <a:gd name="connsiteX6" fmla="*/ 160100 w 317264"/>
              <a:gd name="connsiteY6" fmla="*/ 260031 h 837247"/>
              <a:gd name="connsiteX7" fmla="*/ 145813 w 317264"/>
              <a:gd name="connsiteY7" fmla="*/ 322897 h 837247"/>
              <a:gd name="connsiteX8" fmla="*/ 128668 w 317264"/>
              <a:gd name="connsiteY8" fmla="*/ 368617 h 837247"/>
              <a:gd name="connsiteX9" fmla="*/ 120096 w 317264"/>
              <a:gd name="connsiteY9" fmla="*/ 391477 h 837247"/>
              <a:gd name="connsiteX10" fmla="*/ 120096 w 317264"/>
              <a:gd name="connsiteY10" fmla="*/ 417195 h 837247"/>
              <a:gd name="connsiteX11" fmla="*/ 117239 w 317264"/>
              <a:gd name="connsiteY11" fmla="*/ 457200 h 837247"/>
              <a:gd name="connsiteX12" fmla="*/ 108666 w 317264"/>
              <a:gd name="connsiteY12" fmla="*/ 520065 h 837247"/>
              <a:gd name="connsiteX13" fmla="*/ 94379 w 317264"/>
              <a:gd name="connsiteY13" fmla="*/ 565785 h 837247"/>
              <a:gd name="connsiteX14" fmla="*/ 71519 w 317264"/>
              <a:gd name="connsiteY14" fmla="*/ 600075 h 837247"/>
              <a:gd name="connsiteX15" fmla="*/ 54374 w 317264"/>
              <a:gd name="connsiteY15" fmla="*/ 668655 h 837247"/>
              <a:gd name="connsiteX16" fmla="*/ 48659 w 317264"/>
              <a:gd name="connsiteY16" fmla="*/ 714375 h 837247"/>
              <a:gd name="connsiteX17" fmla="*/ 25799 w 317264"/>
              <a:gd name="connsiteY17" fmla="*/ 777240 h 837247"/>
              <a:gd name="connsiteX18" fmla="*/ 20083 w 317264"/>
              <a:gd name="connsiteY18" fmla="*/ 800100 h 837247"/>
              <a:gd name="connsiteX19" fmla="*/ 81 w 317264"/>
              <a:gd name="connsiteY19" fmla="*/ 837247 h 837247"/>
              <a:gd name="connsiteX20" fmla="*/ 82 w 317264"/>
              <a:gd name="connsiteY20" fmla="*/ 742950 h 837247"/>
              <a:gd name="connsiteX21" fmla="*/ 5796 w 317264"/>
              <a:gd name="connsiteY21" fmla="*/ 700088 h 837247"/>
              <a:gd name="connsiteX22" fmla="*/ 82 w 317264"/>
              <a:gd name="connsiteY22" fmla="*/ 574357 h 837247"/>
              <a:gd name="connsiteX23" fmla="*/ 82 w 317264"/>
              <a:gd name="connsiteY23" fmla="*/ 494347 h 837247"/>
              <a:gd name="connsiteX24" fmla="*/ 11511 w 317264"/>
              <a:gd name="connsiteY24" fmla="*/ 428625 h 837247"/>
              <a:gd name="connsiteX25" fmla="*/ 20083 w 317264"/>
              <a:gd name="connsiteY25" fmla="*/ 402907 h 837247"/>
              <a:gd name="connsiteX26" fmla="*/ 31514 w 317264"/>
              <a:gd name="connsiteY26" fmla="*/ 377190 h 837247"/>
              <a:gd name="connsiteX27" fmla="*/ 60088 w 317264"/>
              <a:gd name="connsiteY27" fmla="*/ 317183 h 837247"/>
              <a:gd name="connsiteX28" fmla="*/ 97236 w 317264"/>
              <a:gd name="connsiteY28" fmla="*/ 265747 h 837247"/>
              <a:gd name="connsiteX29" fmla="*/ 151529 w 317264"/>
              <a:gd name="connsiteY29" fmla="*/ 182880 h 837247"/>
              <a:gd name="connsiteX30" fmla="*/ 208679 w 317264"/>
              <a:gd name="connsiteY30" fmla="*/ 111442 h 837247"/>
              <a:gd name="connsiteX31" fmla="*/ 317264 w 317264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94347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1431 w 317183"/>
              <a:gd name="connsiteY23" fmla="*/ 50006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77240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0012 w 317183"/>
              <a:gd name="connsiteY12" fmla="*/ 505777 h 837247"/>
              <a:gd name="connsiteX13" fmla="*/ 9429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0012 w 317183"/>
              <a:gd name="connsiteY12" fmla="*/ 505777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100012 w 317183"/>
              <a:gd name="connsiteY12" fmla="*/ 505777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08585 w 317183"/>
              <a:gd name="connsiteY10" fmla="*/ 422910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08585 w 317183"/>
              <a:gd name="connsiteY10" fmla="*/ 422910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34302 w 317183"/>
              <a:gd name="connsiteY7" fmla="*/ 325754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34302 w 317183"/>
              <a:gd name="connsiteY7" fmla="*/ 325754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77153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1 w 305753"/>
              <a:gd name="connsiteY22" fmla="*/ 560070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1 w 305753"/>
              <a:gd name="connsiteY22" fmla="*/ 560070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42863 w 305753"/>
              <a:gd name="connsiteY26" fmla="*/ 331470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2858 w 305753"/>
              <a:gd name="connsiteY20" fmla="*/ 751524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2858 w 305753"/>
              <a:gd name="connsiteY20" fmla="*/ 751524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8610 w 308610"/>
              <a:gd name="connsiteY0" fmla="*/ 0 h 822960"/>
              <a:gd name="connsiteX1" fmla="*/ 274319 w 308610"/>
              <a:gd name="connsiteY1" fmla="*/ 51436 h 822960"/>
              <a:gd name="connsiteX2" fmla="*/ 240030 w 308610"/>
              <a:gd name="connsiteY2" fmla="*/ 94297 h 822960"/>
              <a:gd name="connsiteX3" fmla="*/ 225743 w 308610"/>
              <a:gd name="connsiteY3" fmla="*/ 122873 h 822960"/>
              <a:gd name="connsiteX4" fmla="*/ 202882 w 308610"/>
              <a:gd name="connsiteY4" fmla="*/ 160020 h 822960"/>
              <a:gd name="connsiteX5" fmla="*/ 180022 w 308610"/>
              <a:gd name="connsiteY5" fmla="*/ 200026 h 822960"/>
              <a:gd name="connsiteX6" fmla="*/ 162876 w 308610"/>
              <a:gd name="connsiteY6" fmla="*/ 245744 h 822960"/>
              <a:gd name="connsiteX7" fmla="*/ 151446 w 308610"/>
              <a:gd name="connsiteY7" fmla="*/ 285750 h 822960"/>
              <a:gd name="connsiteX8" fmla="*/ 142875 w 308610"/>
              <a:gd name="connsiteY8" fmla="*/ 328612 h 822960"/>
              <a:gd name="connsiteX9" fmla="*/ 128587 w 308610"/>
              <a:gd name="connsiteY9" fmla="*/ 377190 h 822960"/>
              <a:gd name="connsiteX10" fmla="*/ 117157 w 308610"/>
              <a:gd name="connsiteY10" fmla="*/ 417196 h 822960"/>
              <a:gd name="connsiteX11" fmla="*/ 111442 w 308610"/>
              <a:gd name="connsiteY11" fmla="*/ 448629 h 822960"/>
              <a:gd name="connsiteX12" fmla="*/ 100012 w 308610"/>
              <a:gd name="connsiteY12" fmla="*/ 494347 h 822960"/>
              <a:gd name="connsiteX13" fmla="*/ 85725 w 308610"/>
              <a:gd name="connsiteY13" fmla="*/ 537211 h 822960"/>
              <a:gd name="connsiteX14" fmla="*/ 74295 w 308610"/>
              <a:gd name="connsiteY14" fmla="*/ 585788 h 822960"/>
              <a:gd name="connsiteX15" fmla="*/ 62865 w 308610"/>
              <a:gd name="connsiteY15" fmla="*/ 625793 h 822960"/>
              <a:gd name="connsiteX16" fmla="*/ 42862 w 308610"/>
              <a:gd name="connsiteY16" fmla="*/ 688658 h 822960"/>
              <a:gd name="connsiteX17" fmla="*/ 28575 w 308610"/>
              <a:gd name="connsiteY17" fmla="*/ 742951 h 822960"/>
              <a:gd name="connsiteX18" fmla="*/ 25717 w 308610"/>
              <a:gd name="connsiteY18" fmla="*/ 745808 h 822960"/>
              <a:gd name="connsiteX19" fmla="*/ 2857 w 308610"/>
              <a:gd name="connsiteY19" fmla="*/ 822960 h 822960"/>
              <a:gd name="connsiteX20" fmla="*/ 5715 w 308610"/>
              <a:gd name="connsiteY20" fmla="*/ 751524 h 822960"/>
              <a:gd name="connsiteX21" fmla="*/ 5714 w 308610"/>
              <a:gd name="connsiteY21" fmla="*/ 677228 h 822960"/>
              <a:gd name="connsiteX22" fmla="*/ 0 w 308610"/>
              <a:gd name="connsiteY22" fmla="*/ 562927 h 822960"/>
              <a:gd name="connsiteX23" fmla="*/ 2858 w 308610"/>
              <a:gd name="connsiteY23" fmla="*/ 474345 h 822960"/>
              <a:gd name="connsiteX24" fmla="*/ 14287 w 308610"/>
              <a:gd name="connsiteY24" fmla="*/ 414338 h 822960"/>
              <a:gd name="connsiteX25" fmla="*/ 28574 w 308610"/>
              <a:gd name="connsiteY25" fmla="*/ 377190 h 822960"/>
              <a:gd name="connsiteX26" fmla="*/ 45720 w 308610"/>
              <a:gd name="connsiteY26" fmla="*/ 331470 h 822960"/>
              <a:gd name="connsiteX27" fmla="*/ 77152 w 308610"/>
              <a:gd name="connsiteY27" fmla="*/ 280036 h 822960"/>
              <a:gd name="connsiteX28" fmla="*/ 120015 w 308610"/>
              <a:gd name="connsiteY28" fmla="*/ 208597 h 822960"/>
              <a:gd name="connsiteX29" fmla="*/ 165735 w 308610"/>
              <a:gd name="connsiteY29" fmla="*/ 145733 h 822960"/>
              <a:gd name="connsiteX30" fmla="*/ 217170 w 308610"/>
              <a:gd name="connsiteY30" fmla="*/ 88582 h 822960"/>
              <a:gd name="connsiteX31" fmla="*/ 308610 w 308610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86000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2 w 308885"/>
              <a:gd name="connsiteY24" fmla="*/ 414338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2 w 308885"/>
              <a:gd name="connsiteY24" fmla="*/ 414338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5989 w 308885"/>
              <a:gd name="connsiteY24" fmla="*/ 400051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5989 w 308885"/>
              <a:gd name="connsiteY24" fmla="*/ 400051 h 822960"/>
              <a:gd name="connsiteX25" fmla="*/ 25991 w 308885"/>
              <a:gd name="connsiteY25" fmla="*/ 368618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1 w 308885"/>
              <a:gd name="connsiteY24" fmla="*/ 411481 h 822960"/>
              <a:gd name="connsiteX25" fmla="*/ 25991 w 308885"/>
              <a:gd name="connsiteY25" fmla="*/ 368618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8885" h="822960">
                <a:moveTo>
                  <a:pt x="308885" y="0"/>
                </a:moveTo>
                <a:lnTo>
                  <a:pt x="274594" y="51436"/>
                </a:lnTo>
                <a:lnTo>
                  <a:pt x="240305" y="94297"/>
                </a:lnTo>
                <a:lnTo>
                  <a:pt x="226018" y="122873"/>
                </a:lnTo>
                <a:lnTo>
                  <a:pt x="203157" y="160020"/>
                </a:lnTo>
                <a:lnTo>
                  <a:pt x="180297" y="200026"/>
                </a:lnTo>
                <a:lnTo>
                  <a:pt x="163151" y="245744"/>
                </a:lnTo>
                <a:lnTo>
                  <a:pt x="151721" y="285750"/>
                </a:lnTo>
                <a:lnTo>
                  <a:pt x="143150" y="328612"/>
                </a:lnTo>
                <a:cubicBezTo>
                  <a:pt x="140293" y="335280"/>
                  <a:pt x="131719" y="370522"/>
                  <a:pt x="128862" y="377190"/>
                </a:cubicBezTo>
                <a:lnTo>
                  <a:pt x="117432" y="417196"/>
                </a:lnTo>
                <a:lnTo>
                  <a:pt x="111717" y="448629"/>
                </a:lnTo>
                <a:lnTo>
                  <a:pt x="100287" y="494347"/>
                </a:lnTo>
                <a:lnTo>
                  <a:pt x="94572" y="537211"/>
                </a:lnTo>
                <a:lnTo>
                  <a:pt x="74570" y="585788"/>
                </a:lnTo>
                <a:lnTo>
                  <a:pt x="63140" y="625793"/>
                </a:lnTo>
                <a:lnTo>
                  <a:pt x="43137" y="688658"/>
                </a:lnTo>
                <a:lnTo>
                  <a:pt x="28850" y="742951"/>
                </a:lnTo>
                <a:cubicBezTo>
                  <a:pt x="26945" y="750571"/>
                  <a:pt x="30278" y="732473"/>
                  <a:pt x="25992" y="745808"/>
                </a:cubicBezTo>
                <a:cubicBezTo>
                  <a:pt x="21706" y="759143"/>
                  <a:pt x="9799" y="810578"/>
                  <a:pt x="3132" y="822960"/>
                </a:cubicBezTo>
                <a:cubicBezTo>
                  <a:pt x="3132" y="791528"/>
                  <a:pt x="5990" y="782956"/>
                  <a:pt x="5990" y="751524"/>
                </a:cubicBezTo>
                <a:cubicBezTo>
                  <a:pt x="5037" y="701042"/>
                  <a:pt x="1227" y="730567"/>
                  <a:pt x="274" y="680085"/>
                </a:cubicBezTo>
                <a:cubicBezTo>
                  <a:pt x="-678" y="631507"/>
                  <a:pt x="1227" y="611505"/>
                  <a:pt x="275" y="562927"/>
                </a:cubicBezTo>
                <a:cubicBezTo>
                  <a:pt x="1228" y="533400"/>
                  <a:pt x="2180" y="503872"/>
                  <a:pt x="3133" y="474345"/>
                </a:cubicBezTo>
                <a:cubicBezTo>
                  <a:pt x="3133" y="450533"/>
                  <a:pt x="14561" y="435293"/>
                  <a:pt x="14561" y="411481"/>
                </a:cubicBezTo>
                <a:lnTo>
                  <a:pt x="25991" y="368618"/>
                </a:lnTo>
                <a:lnTo>
                  <a:pt x="45995" y="331470"/>
                </a:lnTo>
                <a:lnTo>
                  <a:pt x="77427" y="280036"/>
                </a:lnTo>
                <a:lnTo>
                  <a:pt x="120290" y="208597"/>
                </a:lnTo>
                <a:lnTo>
                  <a:pt x="166010" y="145733"/>
                </a:lnTo>
                <a:lnTo>
                  <a:pt x="217445" y="88582"/>
                </a:lnTo>
                <a:lnTo>
                  <a:pt x="30888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1DBA2822-DEC2-40D0-8DDB-1568088E77CE}"/>
              </a:ext>
            </a:extLst>
          </p:cNvPr>
          <p:cNvSpPr/>
          <p:nvPr/>
        </p:nvSpPr>
        <p:spPr>
          <a:xfrm>
            <a:off x="2448146" y="1957440"/>
            <a:ext cx="145146" cy="547141"/>
          </a:xfrm>
          <a:custGeom>
            <a:avLst/>
            <a:gdLst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87443 w 144905"/>
              <a:gd name="connsiteY27" fmla="*/ 177383 h 547141"/>
              <a:gd name="connsiteX28" fmla="*/ 67456 w 144905"/>
              <a:gd name="connsiteY28" fmla="*/ 147403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87443 w 144905"/>
              <a:gd name="connsiteY27" fmla="*/ 177383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4983 w 144905"/>
              <a:gd name="connsiteY5" fmla="*/ 227350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24983 w 144905"/>
              <a:gd name="connsiteY5" fmla="*/ 227350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24983 w 144905"/>
              <a:gd name="connsiteY5" fmla="*/ 227350 h 547141"/>
              <a:gd name="connsiteX6" fmla="*/ 32479 w 144905"/>
              <a:gd name="connsiteY6" fmla="*/ 269823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34977 w 144905"/>
              <a:gd name="connsiteY5" fmla="*/ 227350 h 547141"/>
              <a:gd name="connsiteX6" fmla="*/ 32479 w 144905"/>
              <a:gd name="connsiteY6" fmla="*/ 269823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2498 w 147403"/>
              <a:gd name="connsiteY0" fmla="*/ 0 h 547141"/>
              <a:gd name="connsiteX1" fmla="*/ 0 w 147403"/>
              <a:gd name="connsiteY1" fmla="*/ 64957 h 547141"/>
              <a:gd name="connsiteX2" fmla="*/ 14990 w 147403"/>
              <a:gd name="connsiteY2" fmla="*/ 114924 h 547141"/>
              <a:gd name="connsiteX3" fmla="*/ 17489 w 147403"/>
              <a:gd name="connsiteY3" fmla="*/ 149901 h 547141"/>
              <a:gd name="connsiteX4" fmla="*/ 22486 w 147403"/>
              <a:gd name="connsiteY4" fmla="*/ 182380 h 547141"/>
              <a:gd name="connsiteX5" fmla="*/ 37475 w 147403"/>
              <a:gd name="connsiteY5" fmla="*/ 227350 h 547141"/>
              <a:gd name="connsiteX6" fmla="*/ 34977 w 147403"/>
              <a:gd name="connsiteY6" fmla="*/ 269823 h 547141"/>
              <a:gd name="connsiteX7" fmla="*/ 44971 w 147403"/>
              <a:gd name="connsiteY7" fmla="*/ 307298 h 547141"/>
              <a:gd name="connsiteX8" fmla="*/ 54964 w 147403"/>
              <a:gd name="connsiteY8" fmla="*/ 337278 h 547141"/>
              <a:gd name="connsiteX9" fmla="*/ 59961 w 147403"/>
              <a:gd name="connsiteY9" fmla="*/ 372256 h 547141"/>
              <a:gd name="connsiteX10" fmla="*/ 69954 w 147403"/>
              <a:gd name="connsiteY10" fmla="*/ 404734 h 547141"/>
              <a:gd name="connsiteX11" fmla="*/ 82446 w 147403"/>
              <a:gd name="connsiteY11" fmla="*/ 444708 h 547141"/>
              <a:gd name="connsiteX12" fmla="*/ 89941 w 147403"/>
              <a:gd name="connsiteY12" fmla="*/ 477187 h 547141"/>
              <a:gd name="connsiteX13" fmla="*/ 112426 w 147403"/>
              <a:gd name="connsiteY13" fmla="*/ 534649 h 547141"/>
              <a:gd name="connsiteX14" fmla="*/ 119921 w 147403"/>
              <a:gd name="connsiteY14" fmla="*/ 547141 h 547141"/>
              <a:gd name="connsiteX15" fmla="*/ 127417 w 147403"/>
              <a:gd name="connsiteY15" fmla="*/ 499672 h 547141"/>
              <a:gd name="connsiteX16" fmla="*/ 137410 w 147403"/>
              <a:gd name="connsiteY16" fmla="*/ 452203 h 547141"/>
              <a:gd name="connsiteX17" fmla="*/ 142407 w 147403"/>
              <a:gd name="connsiteY17" fmla="*/ 419724 h 547141"/>
              <a:gd name="connsiteX18" fmla="*/ 142407 w 147403"/>
              <a:gd name="connsiteY18" fmla="*/ 379751 h 547141"/>
              <a:gd name="connsiteX19" fmla="*/ 147403 w 147403"/>
              <a:gd name="connsiteY19" fmla="*/ 334780 h 547141"/>
              <a:gd name="connsiteX20" fmla="*/ 144905 w 147403"/>
              <a:gd name="connsiteY20" fmla="*/ 314793 h 547141"/>
              <a:gd name="connsiteX21" fmla="*/ 139908 w 147403"/>
              <a:gd name="connsiteY21" fmla="*/ 289810 h 547141"/>
              <a:gd name="connsiteX22" fmla="*/ 137410 w 147403"/>
              <a:gd name="connsiteY22" fmla="*/ 277318 h 547141"/>
              <a:gd name="connsiteX23" fmla="*/ 129915 w 147403"/>
              <a:gd name="connsiteY23" fmla="*/ 262328 h 547141"/>
              <a:gd name="connsiteX24" fmla="*/ 119921 w 147403"/>
              <a:gd name="connsiteY24" fmla="*/ 239842 h 547141"/>
              <a:gd name="connsiteX25" fmla="*/ 112426 w 147403"/>
              <a:gd name="connsiteY25" fmla="*/ 217357 h 547141"/>
              <a:gd name="connsiteX26" fmla="*/ 107430 w 147403"/>
              <a:gd name="connsiteY26" fmla="*/ 199869 h 547141"/>
              <a:gd name="connsiteX27" fmla="*/ 94937 w 147403"/>
              <a:gd name="connsiteY27" fmla="*/ 174885 h 547141"/>
              <a:gd name="connsiteX28" fmla="*/ 74950 w 147403"/>
              <a:gd name="connsiteY28" fmla="*/ 144905 h 547141"/>
              <a:gd name="connsiteX29" fmla="*/ 57462 w 147403"/>
              <a:gd name="connsiteY29" fmla="*/ 109928 h 547141"/>
              <a:gd name="connsiteX30" fmla="*/ 32479 w 147403"/>
              <a:gd name="connsiteY30" fmla="*/ 54964 h 547141"/>
              <a:gd name="connsiteX31" fmla="*/ 2498 w 147403"/>
              <a:gd name="connsiteY31" fmla="*/ 0 h 547141"/>
              <a:gd name="connsiteX0" fmla="*/ 2498 w 147403"/>
              <a:gd name="connsiteY0" fmla="*/ 0 h 547141"/>
              <a:gd name="connsiteX1" fmla="*/ 0 w 147403"/>
              <a:gd name="connsiteY1" fmla="*/ 64957 h 547141"/>
              <a:gd name="connsiteX2" fmla="*/ 12492 w 147403"/>
              <a:gd name="connsiteY2" fmla="*/ 124918 h 547141"/>
              <a:gd name="connsiteX3" fmla="*/ 17489 w 147403"/>
              <a:gd name="connsiteY3" fmla="*/ 149901 h 547141"/>
              <a:gd name="connsiteX4" fmla="*/ 22486 w 147403"/>
              <a:gd name="connsiteY4" fmla="*/ 182380 h 547141"/>
              <a:gd name="connsiteX5" fmla="*/ 37475 w 147403"/>
              <a:gd name="connsiteY5" fmla="*/ 227350 h 547141"/>
              <a:gd name="connsiteX6" fmla="*/ 34977 w 147403"/>
              <a:gd name="connsiteY6" fmla="*/ 269823 h 547141"/>
              <a:gd name="connsiteX7" fmla="*/ 44971 w 147403"/>
              <a:gd name="connsiteY7" fmla="*/ 307298 h 547141"/>
              <a:gd name="connsiteX8" fmla="*/ 54964 w 147403"/>
              <a:gd name="connsiteY8" fmla="*/ 337278 h 547141"/>
              <a:gd name="connsiteX9" fmla="*/ 59961 w 147403"/>
              <a:gd name="connsiteY9" fmla="*/ 372256 h 547141"/>
              <a:gd name="connsiteX10" fmla="*/ 69954 w 147403"/>
              <a:gd name="connsiteY10" fmla="*/ 404734 h 547141"/>
              <a:gd name="connsiteX11" fmla="*/ 82446 w 147403"/>
              <a:gd name="connsiteY11" fmla="*/ 444708 h 547141"/>
              <a:gd name="connsiteX12" fmla="*/ 89941 w 147403"/>
              <a:gd name="connsiteY12" fmla="*/ 477187 h 547141"/>
              <a:gd name="connsiteX13" fmla="*/ 112426 w 147403"/>
              <a:gd name="connsiteY13" fmla="*/ 534649 h 547141"/>
              <a:gd name="connsiteX14" fmla="*/ 119921 w 147403"/>
              <a:gd name="connsiteY14" fmla="*/ 547141 h 547141"/>
              <a:gd name="connsiteX15" fmla="*/ 127417 w 147403"/>
              <a:gd name="connsiteY15" fmla="*/ 499672 h 547141"/>
              <a:gd name="connsiteX16" fmla="*/ 137410 w 147403"/>
              <a:gd name="connsiteY16" fmla="*/ 452203 h 547141"/>
              <a:gd name="connsiteX17" fmla="*/ 142407 w 147403"/>
              <a:gd name="connsiteY17" fmla="*/ 419724 h 547141"/>
              <a:gd name="connsiteX18" fmla="*/ 142407 w 147403"/>
              <a:gd name="connsiteY18" fmla="*/ 379751 h 547141"/>
              <a:gd name="connsiteX19" fmla="*/ 147403 w 147403"/>
              <a:gd name="connsiteY19" fmla="*/ 334780 h 547141"/>
              <a:gd name="connsiteX20" fmla="*/ 144905 w 147403"/>
              <a:gd name="connsiteY20" fmla="*/ 314793 h 547141"/>
              <a:gd name="connsiteX21" fmla="*/ 139908 w 147403"/>
              <a:gd name="connsiteY21" fmla="*/ 289810 h 547141"/>
              <a:gd name="connsiteX22" fmla="*/ 137410 w 147403"/>
              <a:gd name="connsiteY22" fmla="*/ 277318 h 547141"/>
              <a:gd name="connsiteX23" fmla="*/ 129915 w 147403"/>
              <a:gd name="connsiteY23" fmla="*/ 262328 h 547141"/>
              <a:gd name="connsiteX24" fmla="*/ 119921 w 147403"/>
              <a:gd name="connsiteY24" fmla="*/ 239842 h 547141"/>
              <a:gd name="connsiteX25" fmla="*/ 112426 w 147403"/>
              <a:gd name="connsiteY25" fmla="*/ 217357 h 547141"/>
              <a:gd name="connsiteX26" fmla="*/ 107430 w 147403"/>
              <a:gd name="connsiteY26" fmla="*/ 199869 h 547141"/>
              <a:gd name="connsiteX27" fmla="*/ 94937 w 147403"/>
              <a:gd name="connsiteY27" fmla="*/ 174885 h 547141"/>
              <a:gd name="connsiteX28" fmla="*/ 74950 w 147403"/>
              <a:gd name="connsiteY28" fmla="*/ 144905 h 547141"/>
              <a:gd name="connsiteX29" fmla="*/ 57462 w 147403"/>
              <a:gd name="connsiteY29" fmla="*/ 109928 h 547141"/>
              <a:gd name="connsiteX30" fmla="*/ 32479 w 147403"/>
              <a:gd name="connsiteY30" fmla="*/ 54964 h 547141"/>
              <a:gd name="connsiteX31" fmla="*/ 2498 w 147403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5218 w 145146"/>
              <a:gd name="connsiteY5" fmla="*/ 227350 h 547141"/>
              <a:gd name="connsiteX6" fmla="*/ 32720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32720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5153 w 145146"/>
              <a:gd name="connsiteY16" fmla="*/ 452203 h 547141"/>
              <a:gd name="connsiteX17" fmla="*/ 135154 w 145146"/>
              <a:gd name="connsiteY17" fmla="*/ 424720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0157 w 145146"/>
              <a:gd name="connsiteY16" fmla="*/ 449705 h 547141"/>
              <a:gd name="connsiteX17" fmla="*/ 135154 w 145146"/>
              <a:gd name="connsiteY17" fmla="*/ 424720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5146" h="547141">
                <a:moveTo>
                  <a:pt x="241" y="0"/>
                </a:moveTo>
                <a:cubicBezTo>
                  <a:pt x="-592" y="21652"/>
                  <a:pt x="1074" y="40806"/>
                  <a:pt x="241" y="62458"/>
                </a:cubicBezTo>
                <a:lnTo>
                  <a:pt x="10235" y="124918"/>
                </a:lnTo>
                <a:lnTo>
                  <a:pt x="15232" y="149901"/>
                </a:lnTo>
                <a:lnTo>
                  <a:pt x="20229" y="182380"/>
                </a:lnTo>
                <a:lnTo>
                  <a:pt x="30221" y="227350"/>
                </a:lnTo>
                <a:lnTo>
                  <a:pt x="40215" y="269823"/>
                </a:lnTo>
                <a:lnTo>
                  <a:pt x="50209" y="304800"/>
                </a:lnTo>
                <a:lnTo>
                  <a:pt x="52707" y="337278"/>
                </a:lnTo>
                <a:lnTo>
                  <a:pt x="62701" y="369758"/>
                </a:lnTo>
                <a:lnTo>
                  <a:pt x="72694" y="404734"/>
                </a:lnTo>
                <a:lnTo>
                  <a:pt x="80189" y="444708"/>
                </a:lnTo>
                <a:lnTo>
                  <a:pt x="97677" y="487180"/>
                </a:lnTo>
                <a:lnTo>
                  <a:pt x="110169" y="534649"/>
                </a:lnTo>
                <a:lnTo>
                  <a:pt x="117664" y="547141"/>
                </a:lnTo>
                <a:lnTo>
                  <a:pt x="125160" y="489678"/>
                </a:lnTo>
                <a:lnTo>
                  <a:pt x="130157" y="449705"/>
                </a:lnTo>
                <a:cubicBezTo>
                  <a:pt x="130157" y="440544"/>
                  <a:pt x="135154" y="433881"/>
                  <a:pt x="135154" y="424720"/>
                </a:cubicBezTo>
                <a:lnTo>
                  <a:pt x="140150" y="379751"/>
                </a:lnTo>
                <a:lnTo>
                  <a:pt x="145146" y="334780"/>
                </a:lnTo>
                <a:lnTo>
                  <a:pt x="142648" y="314793"/>
                </a:lnTo>
                <a:lnTo>
                  <a:pt x="137651" y="289810"/>
                </a:lnTo>
                <a:lnTo>
                  <a:pt x="135153" y="277318"/>
                </a:lnTo>
                <a:lnTo>
                  <a:pt x="127658" y="262328"/>
                </a:lnTo>
                <a:lnTo>
                  <a:pt x="117664" y="239842"/>
                </a:lnTo>
                <a:lnTo>
                  <a:pt x="110169" y="217357"/>
                </a:lnTo>
                <a:lnTo>
                  <a:pt x="105173" y="199869"/>
                </a:lnTo>
                <a:lnTo>
                  <a:pt x="92680" y="174885"/>
                </a:lnTo>
                <a:lnTo>
                  <a:pt x="72693" y="144905"/>
                </a:lnTo>
                <a:lnTo>
                  <a:pt x="55205" y="109928"/>
                </a:lnTo>
                <a:lnTo>
                  <a:pt x="30222" y="54964"/>
                </a:lnTo>
                <a:lnTo>
                  <a:pt x="24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7ADF8F25-7B49-4E06-A3D1-B058C40D4303}"/>
              </a:ext>
            </a:extLst>
          </p:cNvPr>
          <p:cNvSpPr txBox="1"/>
          <p:nvPr/>
        </p:nvSpPr>
        <p:spPr>
          <a:xfrm>
            <a:off x="1541793" y="886749"/>
            <a:ext cx="3728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A15BF4F9-EEF7-41DA-9C66-DD8EFCA3584A}"/>
              </a:ext>
            </a:extLst>
          </p:cNvPr>
          <p:cNvSpPr txBox="1"/>
          <p:nvPr/>
        </p:nvSpPr>
        <p:spPr>
          <a:xfrm>
            <a:off x="942199" y="3490226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10726717-09BA-43DD-AC82-7472DE8650C1}"/>
              </a:ext>
            </a:extLst>
          </p:cNvPr>
          <p:cNvSpPr/>
          <p:nvPr/>
        </p:nvSpPr>
        <p:spPr>
          <a:xfrm>
            <a:off x="1841239" y="2131123"/>
            <a:ext cx="277587" cy="280851"/>
          </a:xfrm>
          <a:custGeom>
            <a:avLst/>
            <a:gdLst>
              <a:gd name="connsiteX0" fmla="*/ 0 w 297180"/>
              <a:gd name="connsiteY0" fmla="*/ 0 h 287382"/>
              <a:gd name="connsiteX1" fmla="*/ 257991 w 297180"/>
              <a:gd name="connsiteY1" fmla="*/ 0 h 287382"/>
              <a:gd name="connsiteX2" fmla="*/ 297180 w 297180"/>
              <a:gd name="connsiteY2" fmla="*/ 287382 h 287382"/>
              <a:gd name="connsiteX3" fmla="*/ 94705 w 297180"/>
              <a:gd name="connsiteY3" fmla="*/ 277585 h 287382"/>
              <a:gd name="connsiteX4" fmla="*/ 88174 w 297180"/>
              <a:gd name="connsiteY4" fmla="*/ 130628 h 287382"/>
              <a:gd name="connsiteX5" fmla="*/ 78377 w 297180"/>
              <a:gd name="connsiteY5" fmla="*/ 84908 h 287382"/>
              <a:gd name="connsiteX6" fmla="*/ 71845 w 297180"/>
              <a:gd name="connsiteY6" fmla="*/ 68580 h 287382"/>
              <a:gd name="connsiteX7" fmla="*/ 52251 w 297180"/>
              <a:gd name="connsiteY7" fmla="*/ 58782 h 287382"/>
              <a:gd name="connsiteX8" fmla="*/ 39188 w 297180"/>
              <a:gd name="connsiteY8" fmla="*/ 45720 h 287382"/>
              <a:gd name="connsiteX9" fmla="*/ 0 w 297180"/>
              <a:gd name="connsiteY9" fmla="*/ 0 h 287382"/>
              <a:gd name="connsiteX0" fmla="*/ 0 w 297180"/>
              <a:gd name="connsiteY0" fmla="*/ 0 h 287382"/>
              <a:gd name="connsiteX1" fmla="*/ 257991 w 297180"/>
              <a:gd name="connsiteY1" fmla="*/ 0 h 287382"/>
              <a:gd name="connsiteX2" fmla="*/ 297180 w 297180"/>
              <a:gd name="connsiteY2" fmla="*/ 287382 h 287382"/>
              <a:gd name="connsiteX3" fmla="*/ 94705 w 297180"/>
              <a:gd name="connsiteY3" fmla="*/ 277585 h 287382"/>
              <a:gd name="connsiteX4" fmla="*/ 88174 w 297180"/>
              <a:gd name="connsiteY4" fmla="*/ 130628 h 287382"/>
              <a:gd name="connsiteX5" fmla="*/ 78377 w 297180"/>
              <a:gd name="connsiteY5" fmla="*/ 84908 h 287382"/>
              <a:gd name="connsiteX6" fmla="*/ 58782 w 297180"/>
              <a:gd name="connsiteY6" fmla="*/ 68580 h 287382"/>
              <a:gd name="connsiteX7" fmla="*/ 52251 w 297180"/>
              <a:gd name="connsiteY7" fmla="*/ 58782 h 287382"/>
              <a:gd name="connsiteX8" fmla="*/ 39188 w 297180"/>
              <a:gd name="connsiteY8" fmla="*/ 45720 h 287382"/>
              <a:gd name="connsiteX9" fmla="*/ 0 w 297180"/>
              <a:gd name="connsiteY9" fmla="*/ 0 h 287382"/>
              <a:gd name="connsiteX0" fmla="*/ 0 w 297180"/>
              <a:gd name="connsiteY0" fmla="*/ 0 h 287382"/>
              <a:gd name="connsiteX1" fmla="*/ 257991 w 297180"/>
              <a:gd name="connsiteY1" fmla="*/ 0 h 287382"/>
              <a:gd name="connsiteX2" fmla="*/ 297180 w 297180"/>
              <a:gd name="connsiteY2" fmla="*/ 287382 h 287382"/>
              <a:gd name="connsiteX3" fmla="*/ 94705 w 297180"/>
              <a:gd name="connsiteY3" fmla="*/ 277585 h 287382"/>
              <a:gd name="connsiteX4" fmla="*/ 88174 w 297180"/>
              <a:gd name="connsiteY4" fmla="*/ 130628 h 287382"/>
              <a:gd name="connsiteX5" fmla="*/ 71846 w 297180"/>
              <a:gd name="connsiteY5" fmla="*/ 84908 h 287382"/>
              <a:gd name="connsiteX6" fmla="*/ 58782 w 297180"/>
              <a:gd name="connsiteY6" fmla="*/ 68580 h 287382"/>
              <a:gd name="connsiteX7" fmla="*/ 52251 w 297180"/>
              <a:gd name="connsiteY7" fmla="*/ 58782 h 287382"/>
              <a:gd name="connsiteX8" fmla="*/ 39188 w 297180"/>
              <a:gd name="connsiteY8" fmla="*/ 45720 h 287382"/>
              <a:gd name="connsiteX9" fmla="*/ 0 w 297180"/>
              <a:gd name="connsiteY9" fmla="*/ 0 h 287382"/>
              <a:gd name="connsiteX0" fmla="*/ 0 w 297180"/>
              <a:gd name="connsiteY0" fmla="*/ 0 h 287382"/>
              <a:gd name="connsiteX1" fmla="*/ 257991 w 297180"/>
              <a:gd name="connsiteY1" fmla="*/ 0 h 287382"/>
              <a:gd name="connsiteX2" fmla="*/ 297180 w 297180"/>
              <a:gd name="connsiteY2" fmla="*/ 287382 h 287382"/>
              <a:gd name="connsiteX3" fmla="*/ 94705 w 297180"/>
              <a:gd name="connsiteY3" fmla="*/ 277585 h 287382"/>
              <a:gd name="connsiteX4" fmla="*/ 81643 w 297180"/>
              <a:gd name="connsiteY4" fmla="*/ 130628 h 287382"/>
              <a:gd name="connsiteX5" fmla="*/ 71846 w 297180"/>
              <a:gd name="connsiteY5" fmla="*/ 84908 h 287382"/>
              <a:gd name="connsiteX6" fmla="*/ 58782 w 297180"/>
              <a:gd name="connsiteY6" fmla="*/ 68580 h 287382"/>
              <a:gd name="connsiteX7" fmla="*/ 52251 w 297180"/>
              <a:gd name="connsiteY7" fmla="*/ 58782 h 287382"/>
              <a:gd name="connsiteX8" fmla="*/ 39188 w 297180"/>
              <a:gd name="connsiteY8" fmla="*/ 45720 h 287382"/>
              <a:gd name="connsiteX9" fmla="*/ 0 w 297180"/>
              <a:gd name="connsiteY9" fmla="*/ 0 h 287382"/>
              <a:gd name="connsiteX0" fmla="*/ 0 w 290649"/>
              <a:gd name="connsiteY0" fmla="*/ 0 h 284116"/>
              <a:gd name="connsiteX1" fmla="*/ 257991 w 290649"/>
              <a:gd name="connsiteY1" fmla="*/ 0 h 284116"/>
              <a:gd name="connsiteX2" fmla="*/ 290649 w 290649"/>
              <a:gd name="connsiteY2" fmla="*/ 284116 h 284116"/>
              <a:gd name="connsiteX3" fmla="*/ 94705 w 290649"/>
              <a:gd name="connsiteY3" fmla="*/ 277585 h 284116"/>
              <a:gd name="connsiteX4" fmla="*/ 81643 w 290649"/>
              <a:gd name="connsiteY4" fmla="*/ 130628 h 284116"/>
              <a:gd name="connsiteX5" fmla="*/ 71846 w 290649"/>
              <a:gd name="connsiteY5" fmla="*/ 84908 h 284116"/>
              <a:gd name="connsiteX6" fmla="*/ 58782 w 290649"/>
              <a:gd name="connsiteY6" fmla="*/ 68580 h 284116"/>
              <a:gd name="connsiteX7" fmla="*/ 52251 w 290649"/>
              <a:gd name="connsiteY7" fmla="*/ 58782 h 284116"/>
              <a:gd name="connsiteX8" fmla="*/ 39188 w 290649"/>
              <a:gd name="connsiteY8" fmla="*/ 45720 h 284116"/>
              <a:gd name="connsiteX9" fmla="*/ 0 w 290649"/>
              <a:gd name="connsiteY9" fmla="*/ 0 h 284116"/>
              <a:gd name="connsiteX0" fmla="*/ 0 w 293915"/>
              <a:gd name="connsiteY0" fmla="*/ 0 h 277585"/>
              <a:gd name="connsiteX1" fmla="*/ 257991 w 293915"/>
              <a:gd name="connsiteY1" fmla="*/ 0 h 277585"/>
              <a:gd name="connsiteX2" fmla="*/ 293915 w 293915"/>
              <a:gd name="connsiteY2" fmla="*/ 277584 h 277585"/>
              <a:gd name="connsiteX3" fmla="*/ 94705 w 293915"/>
              <a:gd name="connsiteY3" fmla="*/ 277585 h 277585"/>
              <a:gd name="connsiteX4" fmla="*/ 81643 w 293915"/>
              <a:gd name="connsiteY4" fmla="*/ 130628 h 277585"/>
              <a:gd name="connsiteX5" fmla="*/ 71846 w 293915"/>
              <a:gd name="connsiteY5" fmla="*/ 84908 h 277585"/>
              <a:gd name="connsiteX6" fmla="*/ 58782 w 293915"/>
              <a:gd name="connsiteY6" fmla="*/ 68580 h 277585"/>
              <a:gd name="connsiteX7" fmla="*/ 52251 w 293915"/>
              <a:gd name="connsiteY7" fmla="*/ 58782 h 277585"/>
              <a:gd name="connsiteX8" fmla="*/ 39188 w 293915"/>
              <a:gd name="connsiteY8" fmla="*/ 45720 h 277585"/>
              <a:gd name="connsiteX9" fmla="*/ 0 w 293915"/>
              <a:gd name="connsiteY9" fmla="*/ 0 h 277585"/>
              <a:gd name="connsiteX0" fmla="*/ 0 w 293915"/>
              <a:gd name="connsiteY0" fmla="*/ 3266 h 280851"/>
              <a:gd name="connsiteX1" fmla="*/ 238397 w 293915"/>
              <a:gd name="connsiteY1" fmla="*/ 0 h 280851"/>
              <a:gd name="connsiteX2" fmla="*/ 293915 w 293915"/>
              <a:gd name="connsiteY2" fmla="*/ 280850 h 280851"/>
              <a:gd name="connsiteX3" fmla="*/ 94705 w 293915"/>
              <a:gd name="connsiteY3" fmla="*/ 280851 h 280851"/>
              <a:gd name="connsiteX4" fmla="*/ 81643 w 293915"/>
              <a:gd name="connsiteY4" fmla="*/ 133894 h 280851"/>
              <a:gd name="connsiteX5" fmla="*/ 71846 w 293915"/>
              <a:gd name="connsiteY5" fmla="*/ 88174 h 280851"/>
              <a:gd name="connsiteX6" fmla="*/ 58782 w 293915"/>
              <a:gd name="connsiteY6" fmla="*/ 71846 h 280851"/>
              <a:gd name="connsiteX7" fmla="*/ 52251 w 293915"/>
              <a:gd name="connsiteY7" fmla="*/ 62048 h 280851"/>
              <a:gd name="connsiteX8" fmla="*/ 39188 w 293915"/>
              <a:gd name="connsiteY8" fmla="*/ 48986 h 280851"/>
              <a:gd name="connsiteX9" fmla="*/ 0 w 293915"/>
              <a:gd name="connsiteY9" fmla="*/ 3266 h 280851"/>
              <a:gd name="connsiteX0" fmla="*/ 0 w 277587"/>
              <a:gd name="connsiteY0" fmla="*/ 3266 h 280851"/>
              <a:gd name="connsiteX1" fmla="*/ 238397 w 277587"/>
              <a:gd name="connsiteY1" fmla="*/ 0 h 280851"/>
              <a:gd name="connsiteX2" fmla="*/ 277587 w 277587"/>
              <a:gd name="connsiteY2" fmla="*/ 280850 h 280851"/>
              <a:gd name="connsiteX3" fmla="*/ 94705 w 277587"/>
              <a:gd name="connsiteY3" fmla="*/ 280851 h 280851"/>
              <a:gd name="connsiteX4" fmla="*/ 81643 w 277587"/>
              <a:gd name="connsiteY4" fmla="*/ 133894 h 280851"/>
              <a:gd name="connsiteX5" fmla="*/ 71846 w 277587"/>
              <a:gd name="connsiteY5" fmla="*/ 88174 h 280851"/>
              <a:gd name="connsiteX6" fmla="*/ 58782 w 277587"/>
              <a:gd name="connsiteY6" fmla="*/ 71846 h 280851"/>
              <a:gd name="connsiteX7" fmla="*/ 52251 w 277587"/>
              <a:gd name="connsiteY7" fmla="*/ 62048 h 280851"/>
              <a:gd name="connsiteX8" fmla="*/ 39188 w 277587"/>
              <a:gd name="connsiteY8" fmla="*/ 48986 h 280851"/>
              <a:gd name="connsiteX9" fmla="*/ 0 w 277587"/>
              <a:gd name="connsiteY9" fmla="*/ 3266 h 2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587" h="280851">
                <a:moveTo>
                  <a:pt x="0" y="3266"/>
                </a:moveTo>
                <a:lnTo>
                  <a:pt x="238397" y="0"/>
                </a:lnTo>
                <a:lnTo>
                  <a:pt x="277587" y="280850"/>
                </a:lnTo>
                <a:lnTo>
                  <a:pt x="94705" y="280851"/>
                </a:lnTo>
                <a:lnTo>
                  <a:pt x="81643" y="133894"/>
                </a:lnTo>
                <a:lnTo>
                  <a:pt x="71846" y="88174"/>
                </a:lnTo>
                <a:lnTo>
                  <a:pt x="58782" y="71846"/>
                </a:lnTo>
                <a:lnTo>
                  <a:pt x="52251" y="62048"/>
                </a:lnTo>
                <a:lnTo>
                  <a:pt x="39188" y="48986"/>
                </a:lnTo>
                <a:lnTo>
                  <a:pt x="0" y="3266"/>
                </a:lnTo>
                <a:close/>
              </a:path>
            </a:pathLst>
          </a:custGeom>
          <a:solidFill>
            <a:srgbClr val="FF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41EC24F7-4B06-4199-88C9-4AE198ED0D82}"/>
              </a:ext>
            </a:extLst>
          </p:cNvPr>
          <p:cNvSpPr txBox="1"/>
          <p:nvPr/>
        </p:nvSpPr>
        <p:spPr>
          <a:xfrm>
            <a:off x="1846921" y="2162666"/>
            <a:ext cx="368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CD5AF2F5-C5C2-44D5-ADF1-8C9FFEEC44E4}"/>
              </a:ext>
            </a:extLst>
          </p:cNvPr>
          <p:cNvSpPr txBox="1"/>
          <p:nvPr/>
        </p:nvSpPr>
        <p:spPr>
          <a:xfrm>
            <a:off x="3648555" y="704576"/>
            <a:ext cx="39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3" name="Picture 2" descr="C:\Users\Furumatsu\00 My document\Knee Research\軟骨損傷 鏡視所見\Left.png">
            <a:extLst>
              <a:ext uri="{FF2B5EF4-FFF2-40B4-BE49-F238E27FC236}">
                <a16:creationId xmlns:a16="http://schemas.microsoft.com/office/drawing/2014/main" id="{872E10C8-D264-419D-A401-3DAD651E4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10" y="687678"/>
            <a:ext cx="1963636" cy="412867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E15D93CC-8E6E-4E58-A80F-C26985A66BCC}"/>
              </a:ext>
            </a:extLst>
          </p:cNvPr>
          <p:cNvSpPr/>
          <p:nvPr/>
        </p:nvSpPr>
        <p:spPr>
          <a:xfrm>
            <a:off x="4453511" y="2145896"/>
            <a:ext cx="443033" cy="613993"/>
          </a:xfrm>
          <a:custGeom>
            <a:avLst/>
            <a:gdLst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17275 w 443033"/>
              <a:gd name="connsiteY27" fmla="*/ 417276 h 602732"/>
              <a:gd name="connsiteX28" fmla="*/ 422427 w 443033"/>
              <a:gd name="connsiteY28" fmla="*/ 440458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17275 w 443033"/>
              <a:gd name="connsiteY27" fmla="*/ 417276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2124 w 443033"/>
              <a:gd name="connsiteY26" fmla="*/ 267881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1820 w 443033"/>
              <a:gd name="connsiteY25" fmla="*/ 216365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396669 w 443033"/>
              <a:gd name="connsiteY23" fmla="*/ 146820 h 602732"/>
              <a:gd name="connsiteX24" fmla="*/ 401820 w 443033"/>
              <a:gd name="connsiteY24" fmla="*/ 185456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1820 w 443033"/>
              <a:gd name="connsiteY24" fmla="*/ 185456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29699 w 443033"/>
              <a:gd name="connsiteY17" fmla="*/ 12879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6972 w 443033"/>
              <a:gd name="connsiteY24" fmla="*/ 180305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63640 h 602732"/>
              <a:gd name="connsiteX1" fmla="*/ 25757 w 443033"/>
              <a:gd name="connsiteY1" fmla="*/ 368336 h 602732"/>
              <a:gd name="connsiteX2" fmla="*/ 54091 w 443033"/>
              <a:gd name="connsiteY2" fmla="*/ 239547 h 602732"/>
              <a:gd name="connsiteX3" fmla="*/ 69545 w 443033"/>
              <a:gd name="connsiteY3" fmla="*/ 175153 h 602732"/>
              <a:gd name="connsiteX4" fmla="*/ 92727 w 443033"/>
              <a:gd name="connsiteY4" fmla="*/ 118486 h 602732"/>
              <a:gd name="connsiteX5" fmla="*/ 103031 w 443033"/>
              <a:gd name="connsiteY5" fmla="*/ 103031 h 602732"/>
              <a:gd name="connsiteX6" fmla="*/ 115909 w 443033"/>
              <a:gd name="connsiteY6" fmla="*/ 72122 h 602732"/>
              <a:gd name="connsiteX7" fmla="*/ 131364 w 443033"/>
              <a:gd name="connsiteY7" fmla="*/ 48940 h 602732"/>
              <a:gd name="connsiteX8" fmla="*/ 146819 w 443033"/>
              <a:gd name="connsiteY8" fmla="*/ 36061 h 602732"/>
              <a:gd name="connsiteX9" fmla="*/ 159698 w 443033"/>
              <a:gd name="connsiteY9" fmla="*/ 25758 h 602732"/>
              <a:gd name="connsiteX10" fmla="*/ 172576 w 443033"/>
              <a:gd name="connsiteY10" fmla="*/ 20607 h 602732"/>
              <a:gd name="connsiteX11" fmla="*/ 198334 w 443033"/>
              <a:gd name="connsiteY11" fmla="*/ 10304 h 602732"/>
              <a:gd name="connsiteX12" fmla="*/ 236971 w 443033"/>
              <a:gd name="connsiteY12" fmla="*/ 0 h 602732"/>
              <a:gd name="connsiteX13" fmla="*/ 257577 w 443033"/>
              <a:gd name="connsiteY13" fmla="*/ 0 h 602732"/>
              <a:gd name="connsiteX14" fmla="*/ 288486 w 443033"/>
              <a:gd name="connsiteY14" fmla="*/ 0 h 602732"/>
              <a:gd name="connsiteX15" fmla="*/ 301365 w 443033"/>
              <a:gd name="connsiteY15" fmla="*/ 0 h 602732"/>
              <a:gd name="connsiteX16" fmla="*/ 301365 w 443033"/>
              <a:gd name="connsiteY16" fmla="*/ 0 h 602732"/>
              <a:gd name="connsiteX17" fmla="*/ 334850 w 443033"/>
              <a:gd name="connsiteY17" fmla="*/ 2576 h 602732"/>
              <a:gd name="connsiteX18" fmla="*/ 355456 w 443033"/>
              <a:gd name="connsiteY18" fmla="*/ 25758 h 602732"/>
              <a:gd name="connsiteX19" fmla="*/ 368335 w 443033"/>
              <a:gd name="connsiteY19" fmla="*/ 43789 h 602732"/>
              <a:gd name="connsiteX20" fmla="*/ 383790 w 443033"/>
              <a:gd name="connsiteY20" fmla="*/ 64395 h 602732"/>
              <a:gd name="connsiteX21" fmla="*/ 388942 w 443033"/>
              <a:gd name="connsiteY21" fmla="*/ 90153 h 602732"/>
              <a:gd name="connsiteX22" fmla="*/ 391517 w 443033"/>
              <a:gd name="connsiteY22" fmla="*/ 110759 h 602732"/>
              <a:gd name="connsiteX23" fmla="*/ 401820 w 443033"/>
              <a:gd name="connsiteY23" fmla="*/ 136517 h 602732"/>
              <a:gd name="connsiteX24" fmla="*/ 406972 w 443033"/>
              <a:gd name="connsiteY24" fmla="*/ 180305 h 602732"/>
              <a:gd name="connsiteX25" fmla="*/ 409548 w 443033"/>
              <a:gd name="connsiteY25" fmla="*/ 206061 h 602732"/>
              <a:gd name="connsiteX26" fmla="*/ 414700 w 443033"/>
              <a:gd name="connsiteY26" fmla="*/ 265305 h 602732"/>
              <a:gd name="connsiteX27" fmla="*/ 427578 w 443033"/>
              <a:gd name="connsiteY27" fmla="*/ 406973 h 602732"/>
              <a:gd name="connsiteX28" fmla="*/ 430154 w 443033"/>
              <a:gd name="connsiteY28" fmla="*/ 461065 h 602732"/>
              <a:gd name="connsiteX29" fmla="*/ 425002 w 443033"/>
              <a:gd name="connsiteY29" fmla="*/ 450761 h 602732"/>
              <a:gd name="connsiteX30" fmla="*/ 443033 w 443033"/>
              <a:gd name="connsiteY30" fmla="*/ 602732 h 602732"/>
              <a:gd name="connsiteX31" fmla="*/ 422427 w 443033"/>
              <a:gd name="connsiteY31" fmla="*/ 569247 h 602732"/>
              <a:gd name="connsiteX32" fmla="*/ 396669 w 443033"/>
              <a:gd name="connsiteY32" fmla="*/ 520307 h 602732"/>
              <a:gd name="connsiteX33" fmla="*/ 388942 w 443033"/>
              <a:gd name="connsiteY33" fmla="*/ 491973 h 602732"/>
              <a:gd name="connsiteX34" fmla="*/ 373487 w 443033"/>
              <a:gd name="connsiteY34" fmla="*/ 458488 h 602732"/>
              <a:gd name="connsiteX35" fmla="*/ 350305 w 443033"/>
              <a:gd name="connsiteY35" fmla="*/ 427579 h 602732"/>
              <a:gd name="connsiteX36" fmla="*/ 324547 w 443033"/>
              <a:gd name="connsiteY36" fmla="*/ 406973 h 602732"/>
              <a:gd name="connsiteX37" fmla="*/ 252425 w 443033"/>
              <a:gd name="connsiteY37" fmla="*/ 378639 h 602732"/>
              <a:gd name="connsiteX38" fmla="*/ 208637 w 443033"/>
              <a:gd name="connsiteY38" fmla="*/ 373488 h 602732"/>
              <a:gd name="connsiteX39" fmla="*/ 193183 w 443033"/>
              <a:gd name="connsiteY39" fmla="*/ 368336 h 602732"/>
              <a:gd name="connsiteX40" fmla="*/ 139091 w 443033"/>
              <a:gd name="connsiteY40" fmla="*/ 365760 h 602732"/>
              <a:gd name="connsiteX41" fmla="*/ 105606 w 443033"/>
              <a:gd name="connsiteY41" fmla="*/ 383791 h 602732"/>
              <a:gd name="connsiteX42" fmla="*/ 85000 w 443033"/>
              <a:gd name="connsiteY42" fmla="*/ 396670 h 602732"/>
              <a:gd name="connsiteX43" fmla="*/ 56667 w 443033"/>
              <a:gd name="connsiteY43" fmla="*/ 417276 h 602732"/>
              <a:gd name="connsiteX44" fmla="*/ 33485 w 443033"/>
              <a:gd name="connsiteY44" fmla="*/ 425003 h 602732"/>
              <a:gd name="connsiteX45" fmla="*/ 0 w 443033"/>
              <a:gd name="connsiteY45" fmla="*/ 463640 h 602732"/>
              <a:gd name="connsiteX0" fmla="*/ 0 w 443033"/>
              <a:gd name="connsiteY0" fmla="*/ 473943 h 613035"/>
              <a:gd name="connsiteX1" fmla="*/ 25757 w 443033"/>
              <a:gd name="connsiteY1" fmla="*/ 378639 h 613035"/>
              <a:gd name="connsiteX2" fmla="*/ 54091 w 443033"/>
              <a:gd name="connsiteY2" fmla="*/ 249850 h 613035"/>
              <a:gd name="connsiteX3" fmla="*/ 69545 w 443033"/>
              <a:gd name="connsiteY3" fmla="*/ 185456 h 613035"/>
              <a:gd name="connsiteX4" fmla="*/ 92727 w 443033"/>
              <a:gd name="connsiteY4" fmla="*/ 128789 h 613035"/>
              <a:gd name="connsiteX5" fmla="*/ 103031 w 443033"/>
              <a:gd name="connsiteY5" fmla="*/ 113334 h 613035"/>
              <a:gd name="connsiteX6" fmla="*/ 115909 w 443033"/>
              <a:gd name="connsiteY6" fmla="*/ 82425 h 613035"/>
              <a:gd name="connsiteX7" fmla="*/ 131364 w 443033"/>
              <a:gd name="connsiteY7" fmla="*/ 59243 h 613035"/>
              <a:gd name="connsiteX8" fmla="*/ 146819 w 443033"/>
              <a:gd name="connsiteY8" fmla="*/ 46364 h 613035"/>
              <a:gd name="connsiteX9" fmla="*/ 159698 w 443033"/>
              <a:gd name="connsiteY9" fmla="*/ 36061 h 613035"/>
              <a:gd name="connsiteX10" fmla="*/ 172576 w 443033"/>
              <a:gd name="connsiteY10" fmla="*/ 30910 h 613035"/>
              <a:gd name="connsiteX11" fmla="*/ 198334 w 443033"/>
              <a:gd name="connsiteY11" fmla="*/ 20607 h 613035"/>
              <a:gd name="connsiteX12" fmla="*/ 236971 w 443033"/>
              <a:gd name="connsiteY12" fmla="*/ 10303 h 613035"/>
              <a:gd name="connsiteX13" fmla="*/ 257577 w 443033"/>
              <a:gd name="connsiteY13" fmla="*/ 10303 h 613035"/>
              <a:gd name="connsiteX14" fmla="*/ 288486 w 443033"/>
              <a:gd name="connsiteY14" fmla="*/ 10303 h 613035"/>
              <a:gd name="connsiteX15" fmla="*/ 301365 w 443033"/>
              <a:gd name="connsiteY15" fmla="*/ 10303 h 613035"/>
              <a:gd name="connsiteX16" fmla="*/ 301365 w 443033"/>
              <a:gd name="connsiteY16" fmla="*/ 0 h 613035"/>
              <a:gd name="connsiteX17" fmla="*/ 334850 w 443033"/>
              <a:gd name="connsiteY17" fmla="*/ 12879 h 613035"/>
              <a:gd name="connsiteX18" fmla="*/ 355456 w 443033"/>
              <a:gd name="connsiteY18" fmla="*/ 36061 h 613035"/>
              <a:gd name="connsiteX19" fmla="*/ 368335 w 443033"/>
              <a:gd name="connsiteY19" fmla="*/ 54092 h 613035"/>
              <a:gd name="connsiteX20" fmla="*/ 383790 w 443033"/>
              <a:gd name="connsiteY20" fmla="*/ 74698 h 613035"/>
              <a:gd name="connsiteX21" fmla="*/ 388942 w 443033"/>
              <a:gd name="connsiteY21" fmla="*/ 100456 h 613035"/>
              <a:gd name="connsiteX22" fmla="*/ 391517 w 443033"/>
              <a:gd name="connsiteY22" fmla="*/ 121062 h 613035"/>
              <a:gd name="connsiteX23" fmla="*/ 401820 w 443033"/>
              <a:gd name="connsiteY23" fmla="*/ 146820 h 613035"/>
              <a:gd name="connsiteX24" fmla="*/ 406972 w 443033"/>
              <a:gd name="connsiteY24" fmla="*/ 190608 h 613035"/>
              <a:gd name="connsiteX25" fmla="*/ 409548 w 443033"/>
              <a:gd name="connsiteY25" fmla="*/ 216364 h 613035"/>
              <a:gd name="connsiteX26" fmla="*/ 414700 w 443033"/>
              <a:gd name="connsiteY26" fmla="*/ 275608 h 613035"/>
              <a:gd name="connsiteX27" fmla="*/ 427578 w 443033"/>
              <a:gd name="connsiteY27" fmla="*/ 417276 h 613035"/>
              <a:gd name="connsiteX28" fmla="*/ 430154 w 443033"/>
              <a:gd name="connsiteY28" fmla="*/ 471368 h 613035"/>
              <a:gd name="connsiteX29" fmla="*/ 425002 w 443033"/>
              <a:gd name="connsiteY29" fmla="*/ 461064 h 613035"/>
              <a:gd name="connsiteX30" fmla="*/ 443033 w 443033"/>
              <a:gd name="connsiteY30" fmla="*/ 613035 h 613035"/>
              <a:gd name="connsiteX31" fmla="*/ 422427 w 443033"/>
              <a:gd name="connsiteY31" fmla="*/ 579550 h 613035"/>
              <a:gd name="connsiteX32" fmla="*/ 396669 w 443033"/>
              <a:gd name="connsiteY32" fmla="*/ 530610 h 613035"/>
              <a:gd name="connsiteX33" fmla="*/ 388942 w 443033"/>
              <a:gd name="connsiteY33" fmla="*/ 502276 h 613035"/>
              <a:gd name="connsiteX34" fmla="*/ 373487 w 443033"/>
              <a:gd name="connsiteY34" fmla="*/ 468791 h 613035"/>
              <a:gd name="connsiteX35" fmla="*/ 350305 w 443033"/>
              <a:gd name="connsiteY35" fmla="*/ 437882 h 613035"/>
              <a:gd name="connsiteX36" fmla="*/ 324547 w 443033"/>
              <a:gd name="connsiteY36" fmla="*/ 417276 h 613035"/>
              <a:gd name="connsiteX37" fmla="*/ 252425 w 443033"/>
              <a:gd name="connsiteY37" fmla="*/ 388942 h 613035"/>
              <a:gd name="connsiteX38" fmla="*/ 208637 w 443033"/>
              <a:gd name="connsiteY38" fmla="*/ 383791 h 613035"/>
              <a:gd name="connsiteX39" fmla="*/ 193183 w 443033"/>
              <a:gd name="connsiteY39" fmla="*/ 378639 h 613035"/>
              <a:gd name="connsiteX40" fmla="*/ 139091 w 443033"/>
              <a:gd name="connsiteY40" fmla="*/ 376063 h 613035"/>
              <a:gd name="connsiteX41" fmla="*/ 105606 w 443033"/>
              <a:gd name="connsiteY41" fmla="*/ 394094 h 613035"/>
              <a:gd name="connsiteX42" fmla="*/ 85000 w 443033"/>
              <a:gd name="connsiteY42" fmla="*/ 406973 h 613035"/>
              <a:gd name="connsiteX43" fmla="*/ 56667 w 443033"/>
              <a:gd name="connsiteY43" fmla="*/ 427579 h 613035"/>
              <a:gd name="connsiteX44" fmla="*/ 33485 w 443033"/>
              <a:gd name="connsiteY44" fmla="*/ 435306 h 613035"/>
              <a:gd name="connsiteX45" fmla="*/ 0 w 443033"/>
              <a:gd name="connsiteY45" fmla="*/ 473943 h 613035"/>
              <a:gd name="connsiteX0" fmla="*/ 0 w 443033"/>
              <a:gd name="connsiteY0" fmla="*/ 471367 h 610459"/>
              <a:gd name="connsiteX1" fmla="*/ 25757 w 443033"/>
              <a:gd name="connsiteY1" fmla="*/ 376063 h 610459"/>
              <a:gd name="connsiteX2" fmla="*/ 54091 w 443033"/>
              <a:gd name="connsiteY2" fmla="*/ 247274 h 610459"/>
              <a:gd name="connsiteX3" fmla="*/ 69545 w 443033"/>
              <a:gd name="connsiteY3" fmla="*/ 182880 h 610459"/>
              <a:gd name="connsiteX4" fmla="*/ 92727 w 443033"/>
              <a:gd name="connsiteY4" fmla="*/ 126213 h 610459"/>
              <a:gd name="connsiteX5" fmla="*/ 103031 w 443033"/>
              <a:gd name="connsiteY5" fmla="*/ 110758 h 610459"/>
              <a:gd name="connsiteX6" fmla="*/ 115909 w 443033"/>
              <a:gd name="connsiteY6" fmla="*/ 79849 h 610459"/>
              <a:gd name="connsiteX7" fmla="*/ 131364 w 443033"/>
              <a:gd name="connsiteY7" fmla="*/ 56667 h 610459"/>
              <a:gd name="connsiteX8" fmla="*/ 146819 w 443033"/>
              <a:gd name="connsiteY8" fmla="*/ 43788 h 610459"/>
              <a:gd name="connsiteX9" fmla="*/ 159698 w 443033"/>
              <a:gd name="connsiteY9" fmla="*/ 33485 h 610459"/>
              <a:gd name="connsiteX10" fmla="*/ 172576 w 443033"/>
              <a:gd name="connsiteY10" fmla="*/ 28334 h 610459"/>
              <a:gd name="connsiteX11" fmla="*/ 198334 w 443033"/>
              <a:gd name="connsiteY11" fmla="*/ 18031 h 610459"/>
              <a:gd name="connsiteX12" fmla="*/ 236971 w 443033"/>
              <a:gd name="connsiteY12" fmla="*/ 7727 h 610459"/>
              <a:gd name="connsiteX13" fmla="*/ 257577 w 443033"/>
              <a:gd name="connsiteY13" fmla="*/ 7727 h 610459"/>
              <a:gd name="connsiteX14" fmla="*/ 288486 w 443033"/>
              <a:gd name="connsiteY14" fmla="*/ 7727 h 610459"/>
              <a:gd name="connsiteX15" fmla="*/ 301365 w 443033"/>
              <a:gd name="connsiteY15" fmla="*/ 7727 h 610459"/>
              <a:gd name="connsiteX16" fmla="*/ 298789 w 443033"/>
              <a:gd name="connsiteY16" fmla="*/ 0 h 610459"/>
              <a:gd name="connsiteX17" fmla="*/ 334850 w 443033"/>
              <a:gd name="connsiteY17" fmla="*/ 10303 h 610459"/>
              <a:gd name="connsiteX18" fmla="*/ 355456 w 443033"/>
              <a:gd name="connsiteY18" fmla="*/ 33485 h 610459"/>
              <a:gd name="connsiteX19" fmla="*/ 368335 w 443033"/>
              <a:gd name="connsiteY19" fmla="*/ 51516 h 610459"/>
              <a:gd name="connsiteX20" fmla="*/ 383790 w 443033"/>
              <a:gd name="connsiteY20" fmla="*/ 72122 h 610459"/>
              <a:gd name="connsiteX21" fmla="*/ 388942 w 443033"/>
              <a:gd name="connsiteY21" fmla="*/ 97880 h 610459"/>
              <a:gd name="connsiteX22" fmla="*/ 391517 w 443033"/>
              <a:gd name="connsiteY22" fmla="*/ 118486 h 610459"/>
              <a:gd name="connsiteX23" fmla="*/ 401820 w 443033"/>
              <a:gd name="connsiteY23" fmla="*/ 144244 h 610459"/>
              <a:gd name="connsiteX24" fmla="*/ 406972 w 443033"/>
              <a:gd name="connsiteY24" fmla="*/ 188032 h 610459"/>
              <a:gd name="connsiteX25" fmla="*/ 409548 w 443033"/>
              <a:gd name="connsiteY25" fmla="*/ 213788 h 610459"/>
              <a:gd name="connsiteX26" fmla="*/ 414700 w 443033"/>
              <a:gd name="connsiteY26" fmla="*/ 273032 h 610459"/>
              <a:gd name="connsiteX27" fmla="*/ 427578 w 443033"/>
              <a:gd name="connsiteY27" fmla="*/ 414700 h 610459"/>
              <a:gd name="connsiteX28" fmla="*/ 430154 w 443033"/>
              <a:gd name="connsiteY28" fmla="*/ 468792 h 610459"/>
              <a:gd name="connsiteX29" fmla="*/ 425002 w 443033"/>
              <a:gd name="connsiteY29" fmla="*/ 458488 h 610459"/>
              <a:gd name="connsiteX30" fmla="*/ 443033 w 443033"/>
              <a:gd name="connsiteY30" fmla="*/ 610459 h 610459"/>
              <a:gd name="connsiteX31" fmla="*/ 422427 w 443033"/>
              <a:gd name="connsiteY31" fmla="*/ 576974 h 610459"/>
              <a:gd name="connsiteX32" fmla="*/ 396669 w 443033"/>
              <a:gd name="connsiteY32" fmla="*/ 528034 h 610459"/>
              <a:gd name="connsiteX33" fmla="*/ 388942 w 443033"/>
              <a:gd name="connsiteY33" fmla="*/ 499700 h 610459"/>
              <a:gd name="connsiteX34" fmla="*/ 373487 w 443033"/>
              <a:gd name="connsiteY34" fmla="*/ 466215 h 610459"/>
              <a:gd name="connsiteX35" fmla="*/ 350305 w 443033"/>
              <a:gd name="connsiteY35" fmla="*/ 435306 h 610459"/>
              <a:gd name="connsiteX36" fmla="*/ 324547 w 443033"/>
              <a:gd name="connsiteY36" fmla="*/ 414700 h 610459"/>
              <a:gd name="connsiteX37" fmla="*/ 252425 w 443033"/>
              <a:gd name="connsiteY37" fmla="*/ 386366 h 610459"/>
              <a:gd name="connsiteX38" fmla="*/ 208637 w 443033"/>
              <a:gd name="connsiteY38" fmla="*/ 381215 h 610459"/>
              <a:gd name="connsiteX39" fmla="*/ 193183 w 443033"/>
              <a:gd name="connsiteY39" fmla="*/ 376063 h 610459"/>
              <a:gd name="connsiteX40" fmla="*/ 139091 w 443033"/>
              <a:gd name="connsiteY40" fmla="*/ 373487 h 610459"/>
              <a:gd name="connsiteX41" fmla="*/ 105606 w 443033"/>
              <a:gd name="connsiteY41" fmla="*/ 391518 h 610459"/>
              <a:gd name="connsiteX42" fmla="*/ 85000 w 443033"/>
              <a:gd name="connsiteY42" fmla="*/ 404397 h 610459"/>
              <a:gd name="connsiteX43" fmla="*/ 56667 w 443033"/>
              <a:gd name="connsiteY43" fmla="*/ 425003 h 610459"/>
              <a:gd name="connsiteX44" fmla="*/ 33485 w 443033"/>
              <a:gd name="connsiteY44" fmla="*/ 432730 h 610459"/>
              <a:gd name="connsiteX45" fmla="*/ 0 w 443033"/>
              <a:gd name="connsiteY45" fmla="*/ 471367 h 610459"/>
              <a:gd name="connsiteX0" fmla="*/ 0 w 443033"/>
              <a:gd name="connsiteY0" fmla="*/ 471367 h 610459"/>
              <a:gd name="connsiteX1" fmla="*/ 25757 w 443033"/>
              <a:gd name="connsiteY1" fmla="*/ 376063 h 610459"/>
              <a:gd name="connsiteX2" fmla="*/ 54091 w 443033"/>
              <a:gd name="connsiteY2" fmla="*/ 247274 h 610459"/>
              <a:gd name="connsiteX3" fmla="*/ 69545 w 443033"/>
              <a:gd name="connsiteY3" fmla="*/ 182880 h 610459"/>
              <a:gd name="connsiteX4" fmla="*/ 92727 w 443033"/>
              <a:gd name="connsiteY4" fmla="*/ 126213 h 610459"/>
              <a:gd name="connsiteX5" fmla="*/ 103031 w 443033"/>
              <a:gd name="connsiteY5" fmla="*/ 110758 h 610459"/>
              <a:gd name="connsiteX6" fmla="*/ 115909 w 443033"/>
              <a:gd name="connsiteY6" fmla="*/ 79849 h 610459"/>
              <a:gd name="connsiteX7" fmla="*/ 131364 w 443033"/>
              <a:gd name="connsiteY7" fmla="*/ 56667 h 610459"/>
              <a:gd name="connsiteX8" fmla="*/ 146819 w 443033"/>
              <a:gd name="connsiteY8" fmla="*/ 43788 h 610459"/>
              <a:gd name="connsiteX9" fmla="*/ 159698 w 443033"/>
              <a:gd name="connsiteY9" fmla="*/ 33485 h 610459"/>
              <a:gd name="connsiteX10" fmla="*/ 172576 w 443033"/>
              <a:gd name="connsiteY10" fmla="*/ 28334 h 610459"/>
              <a:gd name="connsiteX11" fmla="*/ 198334 w 443033"/>
              <a:gd name="connsiteY11" fmla="*/ 18031 h 610459"/>
              <a:gd name="connsiteX12" fmla="*/ 236971 w 443033"/>
              <a:gd name="connsiteY12" fmla="*/ 7727 h 610459"/>
              <a:gd name="connsiteX13" fmla="*/ 257577 w 443033"/>
              <a:gd name="connsiteY13" fmla="*/ 7727 h 610459"/>
              <a:gd name="connsiteX14" fmla="*/ 283335 w 443033"/>
              <a:gd name="connsiteY14" fmla="*/ 2575 h 610459"/>
              <a:gd name="connsiteX15" fmla="*/ 301365 w 443033"/>
              <a:gd name="connsiteY15" fmla="*/ 7727 h 610459"/>
              <a:gd name="connsiteX16" fmla="*/ 298789 w 443033"/>
              <a:gd name="connsiteY16" fmla="*/ 0 h 610459"/>
              <a:gd name="connsiteX17" fmla="*/ 334850 w 443033"/>
              <a:gd name="connsiteY17" fmla="*/ 10303 h 610459"/>
              <a:gd name="connsiteX18" fmla="*/ 355456 w 443033"/>
              <a:gd name="connsiteY18" fmla="*/ 33485 h 610459"/>
              <a:gd name="connsiteX19" fmla="*/ 368335 w 443033"/>
              <a:gd name="connsiteY19" fmla="*/ 51516 h 610459"/>
              <a:gd name="connsiteX20" fmla="*/ 383790 w 443033"/>
              <a:gd name="connsiteY20" fmla="*/ 72122 h 610459"/>
              <a:gd name="connsiteX21" fmla="*/ 388942 w 443033"/>
              <a:gd name="connsiteY21" fmla="*/ 97880 h 610459"/>
              <a:gd name="connsiteX22" fmla="*/ 391517 w 443033"/>
              <a:gd name="connsiteY22" fmla="*/ 118486 h 610459"/>
              <a:gd name="connsiteX23" fmla="*/ 401820 w 443033"/>
              <a:gd name="connsiteY23" fmla="*/ 144244 h 610459"/>
              <a:gd name="connsiteX24" fmla="*/ 406972 w 443033"/>
              <a:gd name="connsiteY24" fmla="*/ 188032 h 610459"/>
              <a:gd name="connsiteX25" fmla="*/ 409548 w 443033"/>
              <a:gd name="connsiteY25" fmla="*/ 213788 h 610459"/>
              <a:gd name="connsiteX26" fmla="*/ 414700 w 443033"/>
              <a:gd name="connsiteY26" fmla="*/ 273032 h 610459"/>
              <a:gd name="connsiteX27" fmla="*/ 427578 w 443033"/>
              <a:gd name="connsiteY27" fmla="*/ 414700 h 610459"/>
              <a:gd name="connsiteX28" fmla="*/ 430154 w 443033"/>
              <a:gd name="connsiteY28" fmla="*/ 468792 h 610459"/>
              <a:gd name="connsiteX29" fmla="*/ 425002 w 443033"/>
              <a:gd name="connsiteY29" fmla="*/ 458488 h 610459"/>
              <a:gd name="connsiteX30" fmla="*/ 443033 w 443033"/>
              <a:gd name="connsiteY30" fmla="*/ 610459 h 610459"/>
              <a:gd name="connsiteX31" fmla="*/ 422427 w 443033"/>
              <a:gd name="connsiteY31" fmla="*/ 576974 h 610459"/>
              <a:gd name="connsiteX32" fmla="*/ 396669 w 443033"/>
              <a:gd name="connsiteY32" fmla="*/ 528034 h 610459"/>
              <a:gd name="connsiteX33" fmla="*/ 388942 w 443033"/>
              <a:gd name="connsiteY33" fmla="*/ 499700 h 610459"/>
              <a:gd name="connsiteX34" fmla="*/ 373487 w 443033"/>
              <a:gd name="connsiteY34" fmla="*/ 466215 h 610459"/>
              <a:gd name="connsiteX35" fmla="*/ 350305 w 443033"/>
              <a:gd name="connsiteY35" fmla="*/ 435306 h 610459"/>
              <a:gd name="connsiteX36" fmla="*/ 324547 w 443033"/>
              <a:gd name="connsiteY36" fmla="*/ 414700 h 610459"/>
              <a:gd name="connsiteX37" fmla="*/ 252425 w 443033"/>
              <a:gd name="connsiteY37" fmla="*/ 386366 h 610459"/>
              <a:gd name="connsiteX38" fmla="*/ 208637 w 443033"/>
              <a:gd name="connsiteY38" fmla="*/ 381215 h 610459"/>
              <a:gd name="connsiteX39" fmla="*/ 193183 w 443033"/>
              <a:gd name="connsiteY39" fmla="*/ 376063 h 610459"/>
              <a:gd name="connsiteX40" fmla="*/ 139091 w 443033"/>
              <a:gd name="connsiteY40" fmla="*/ 373487 h 610459"/>
              <a:gd name="connsiteX41" fmla="*/ 105606 w 443033"/>
              <a:gd name="connsiteY41" fmla="*/ 391518 h 610459"/>
              <a:gd name="connsiteX42" fmla="*/ 85000 w 443033"/>
              <a:gd name="connsiteY42" fmla="*/ 404397 h 610459"/>
              <a:gd name="connsiteX43" fmla="*/ 56667 w 443033"/>
              <a:gd name="connsiteY43" fmla="*/ 425003 h 610459"/>
              <a:gd name="connsiteX44" fmla="*/ 33485 w 443033"/>
              <a:gd name="connsiteY44" fmla="*/ 432730 h 610459"/>
              <a:gd name="connsiteX45" fmla="*/ 0 w 443033"/>
              <a:gd name="connsiteY45" fmla="*/ 471367 h 610459"/>
              <a:gd name="connsiteX0" fmla="*/ 0 w 443033"/>
              <a:gd name="connsiteY0" fmla="*/ 471368 h 610460"/>
              <a:gd name="connsiteX1" fmla="*/ 25757 w 443033"/>
              <a:gd name="connsiteY1" fmla="*/ 376064 h 610460"/>
              <a:gd name="connsiteX2" fmla="*/ 54091 w 443033"/>
              <a:gd name="connsiteY2" fmla="*/ 247275 h 610460"/>
              <a:gd name="connsiteX3" fmla="*/ 69545 w 443033"/>
              <a:gd name="connsiteY3" fmla="*/ 182881 h 610460"/>
              <a:gd name="connsiteX4" fmla="*/ 92727 w 443033"/>
              <a:gd name="connsiteY4" fmla="*/ 126214 h 610460"/>
              <a:gd name="connsiteX5" fmla="*/ 103031 w 443033"/>
              <a:gd name="connsiteY5" fmla="*/ 110759 h 610460"/>
              <a:gd name="connsiteX6" fmla="*/ 115909 w 443033"/>
              <a:gd name="connsiteY6" fmla="*/ 79850 h 610460"/>
              <a:gd name="connsiteX7" fmla="*/ 131364 w 443033"/>
              <a:gd name="connsiteY7" fmla="*/ 56668 h 610460"/>
              <a:gd name="connsiteX8" fmla="*/ 146819 w 443033"/>
              <a:gd name="connsiteY8" fmla="*/ 43789 h 610460"/>
              <a:gd name="connsiteX9" fmla="*/ 159698 w 443033"/>
              <a:gd name="connsiteY9" fmla="*/ 33486 h 610460"/>
              <a:gd name="connsiteX10" fmla="*/ 172576 w 443033"/>
              <a:gd name="connsiteY10" fmla="*/ 28335 h 610460"/>
              <a:gd name="connsiteX11" fmla="*/ 198334 w 443033"/>
              <a:gd name="connsiteY11" fmla="*/ 18032 h 610460"/>
              <a:gd name="connsiteX12" fmla="*/ 236971 w 443033"/>
              <a:gd name="connsiteY12" fmla="*/ 7728 h 610460"/>
              <a:gd name="connsiteX13" fmla="*/ 257577 w 443033"/>
              <a:gd name="connsiteY13" fmla="*/ 7728 h 610460"/>
              <a:gd name="connsiteX14" fmla="*/ 265304 w 443033"/>
              <a:gd name="connsiteY14" fmla="*/ 0 h 610460"/>
              <a:gd name="connsiteX15" fmla="*/ 301365 w 443033"/>
              <a:gd name="connsiteY15" fmla="*/ 7728 h 610460"/>
              <a:gd name="connsiteX16" fmla="*/ 298789 w 443033"/>
              <a:gd name="connsiteY16" fmla="*/ 1 h 610460"/>
              <a:gd name="connsiteX17" fmla="*/ 334850 w 443033"/>
              <a:gd name="connsiteY17" fmla="*/ 10304 h 610460"/>
              <a:gd name="connsiteX18" fmla="*/ 355456 w 443033"/>
              <a:gd name="connsiteY18" fmla="*/ 33486 h 610460"/>
              <a:gd name="connsiteX19" fmla="*/ 368335 w 443033"/>
              <a:gd name="connsiteY19" fmla="*/ 51517 h 610460"/>
              <a:gd name="connsiteX20" fmla="*/ 383790 w 443033"/>
              <a:gd name="connsiteY20" fmla="*/ 72123 h 610460"/>
              <a:gd name="connsiteX21" fmla="*/ 388942 w 443033"/>
              <a:gd name="connsiteY21" fmla="*/ 97881 h 610460"/>
              <a:gd name="connsiteX22" fmla="*/ 391517 w 443033"/>
              <a:gd name="connsiteY22" fmla="*/ 118487 h 610460"/>
              <a:gd name="connsiteX23" fmla="*/ 401820 w 443033"/>
              <a:gd name="connsiteY23" fmla="*/ 144245 h 610460"/>
              <a:gd name="connsiteX24" fmla="*/ 406972 w 443033"/>
              <a:gd name="connsiteY24" fmla="*/ 188033 h 610460"/>
              <a:gd name="connsiteX25" fmla="*/ 409548 w 443033"/>
              <a:gd name="connsiteY25" fmla="*/ 213789 h 610460"/>
              <a:gd name="connsiteX26" fmla="*/ 414700 w 443033"/>
              <a:gd name="connsiteY26" fmla="*/ 273033 h 610460"/>
              <a:gd name="connsiteX27" fmla="*/ 427578 w 443033"/>
              <a:gd name="connsiteY27" fmla="*/ 414701 h 610460"/>
              <a:gd name="connsiteX28" fmla="*/ 430154 w 443033"/>
              <a:gd name="connsiteY28" fmla="*/ 468793 h 610460"/>
              <a:gd name="connsiteX29" fmla="*/ 425002 w 443033"/>
              <a:gd name="connsiteY29" fmla="*/ 458489 h 610460"/>
              <a:gd name="connsiteX30" fmla="*/ 443033 w 443033"/>
              <a:gd name="connsiteY30" fmla="*/ 610460 h 610460"/>
              <a:gd name="connsiteX31" fmla="*/ 422427 w 443033"/>
              <a:gd name="connsiteY31" fmla="*/ 576975 h 610460"/>
              <a:gd name="connsiteX32" fmla="*/ 396669 w 443033"/>
              <a:gd name="connsiteY32" fmla="*/ 528035 h 610460"/>
              <a:gd name="connsiteX33" fmla="*/ 388942 w 443033"/>
              <a:gd name="connsiteY33" fmla="*/ 499701 h 610460"/>
              <a:gd name="connsiteX34" fmla="*/ 373487 w 443033"/>
              <a:gd name="connsiteY34" fmla="*/ 466216 h 610460"/>
              <a:gd name="connsiteX35" fmla="*/ 350305 w 443033"/>
              <a:gd name="connsiteY35" fmla="*/ 435307 h 610460"/>
              <a:gd name="connsiteX36" fmla="*/ 324547 w 443033"/>
              <a:gd name="connsiteY36" fmla="*/ 414701 h 610460"/>
              <a:gd name="connsiteX37" fmla="*/ 252425 w 443033"/>
              <a:gd name="connsiteY37" fmla="*/ 386367 h 610460"/>
              <a:gd name="connsiteX38" fmla="*/ 208637 w 443033"/>
              <a:gd name="connsiteY38" fmla="*/ 381216 h 610460"/>
              <a:gd name="connsiteX39" fmla="*/ 193183 w 443033"/>
              <a:gd name="connsiteY39" fmla="*/ 376064 h 610460"/>
              <a:gd name="connsiteX40" fmla="*/ 139091 w 443033"/>
              <a:gd name="connsiteY40" fmla="*/ 373488 h 610460"/>
              <a:gd name="connsiteX41" fmla="*/ 105606 w 443033"/>
              <a:gd name="connsiteY41" fmla="*/ 391519 h 610460"/>
              <a:gd name="connsiteX42" fmla="*/ 85000 w 443033"/>
              <a:gd name="connsiteY42" fmla="*/ 404398 h 610460"/>
              <a:gd name="connsiteX43" fmla="*/ 56667 w 443033"/>
              <a:gd name="connsiteY43" fmla="*/ 425004 h 610460"/>
              <a:gd name="connsiteX44" fmla="*/ 33485 w 443033"/>
              <a:gd name="connsiteY44" fmla="*/ 432731 h 610460"/>
              <a:gd name="connsiteX45" fmla="*/ 0 w 443033"/>
              <a:gd name="connsiteY45" fmla="*/ 471368 h 610460"/>
              <a:gd name="connsiteX0" fmla="*/ 0 w 443033"/>
              <a:gd name="connsiteY0" fmla="*/ 473944 h 613036"/>
              <a:gd name="connsiteX1" fmla="*/ 25757 w 443033"/>
              <a:gd name="connsiteY1" fmla="*/ 378640 h 613036"/>
              <a:gd name="connsiteX2" fmla="*/ 54091 w 443033"/>
              <a:gd name="connsiteY2" fmla="*/ 249851 h 613036"/>
              <a:gd name="connsiteX3" fmla="*/ 69545 w 443033"/>
              <a:gd name="connsiteY3" fmla="*/ 185457 h 613036"/>
              <a:gd name="connsiteX4" fmla="*/ 92727 w 443033"/>
              <a:gd name="connsiteY4" fmla="*/ 128790 h 613036"/>
              <a:gd name="connsiteX5" fmla="*/ 103031 w 443033"/>
              <a:gd name="connsiteY5" fmla="*/ 113335 h 613036"/>
              <a:gd name="connsiteX6" fmla="*/ 115909 w 443033"/>
              <a:gd name="connsiteY6" fmla="*/ 82426 h 613036"/>
              <a:gd name="connsiteX7" fmla="*/ 131364 w 443033"/>
              <a:gd name="connsiteY7" fmla="*/ 59244 h 613036"/>
              <a:gd name="connsiteX8" fmla="*/ 146819 w 443033"/>
              <a:gd name="connsiteY8" fmla="*/ 46365 h 613036"/>
              <a:gd name="connsiteX9" fmla="*/ 159698 w 443033"/>
              <a:gd name="connsiteY9" fmla="*/ 36062 h 613036"/>
              <a:gd name="connsiteX10" fmla="*/ 172576 w 443033"/>
              <a:gd name="connsiteY10" fmla="*/ 30911 h 613036"/>
              <a:gd name="connsiteX11" fmla="*/ 198334 w 443033"/>
              <a:gd name="connsiteY11" fmla="*/ 20608 h 613036"/>
              <a:gd name="connsiteX12" fmla="*/ 236971 w 443033"/>
              <a:gd name="connsiteY12" fmla="*/ 10304 h 613036"/>
              <a:gd name="connsiteX13" fmla="*/ 257577 w 443033"/>
              <a:gd name="connsiteY13" fmla="*/ 10304 h 613036"/>
              <a:gd name="connsiteX14" fmla="*/ 260152 w 443033"/>
              <a:gd name="connsiteY14" fmla="*/ 0 h 613036"/>
              <a:gd name="connsiteX15" fmla="*/ 301365 w 443033"/>
              <a:gd name="connsiteY15" fmla="*/ 10304 h 613036"/>
              <a:gd name="connsiteX16" fmla="*/ 298789 w 443033"/>
              <a:gd name="connsiteY16" fmla="*/ 2577 h 613036"/>
              <a:gd name="connsiteX17" fmla="*/ 334850 w 443033"/>
              <a:gd name="connsiteY17" fmla="*/ 12880 h 613036"/>
              <a:gd name="connsiteX18" fmla="*/ 355456 w 443033"/>
              <a:gd name="connsiteY18" fmla="*/ 36062 h 613036"/>
              <a:gd name="connsiteX19" fmla="*/ 368335 w 443033"/>
              <a:gd name="connsiteY19" fmla="*/ 54093 h 613036"/>
              <a:gd name="connsiteX20" fmla="*/ 383790 w 443033"/>
              <a:gd name="connsiteY20" fmla="*/ 74699 h 613036"/>
              <a:gd name="connsiteX21" fmla="*/ 388942 w 443033"/>
              <a:gd name="connsiteY21" fmla="*/ 100457 h 613036"/>
              <a:gd name="connsiteX22" fmla="*/ 391517 w 443033"/>
              <a:gd name="connsiteY22" fmla="*/ 121063 h 613036"/>
              <a:gd name="connsiteX23" fmla="*/ 401820 w 443033"/>
              <a:gd name="connsiteY23" fmla="*/ 146821 h 613036"/>
              <a:gd name="connsiteX24" fmla="*/ 406972 w 443033"/>
              <a:gd name="connsiteY24" fmla="*/ 190609 h 613036"/>
              <a:gd name="connsiteX25" fmla="*/ 409548 w 443033"/>
              <a:gd name="connsiteY25" fmla="*/ 216365 h 613036"/>
              <a:gd name="connsiteX26" fmla="*/ 414700 w 443033"/>
              <a:gd name="connsiteY26" fmla="*/ 275609 h 613036"/>
              <a:gd name="connsiteX27" fmla="*/ 427578 w 443033"/>
              <a:gd name="connsiteY27" fmla="*/ 417277 h 613036"/>
              <a:gd name="connsiteX28" fmla="*/ 430154 w 443033"/>
              <a:gd name="connsiteY28" fmla="*/ 471369 h 613036"/>
              <a:gd name="connsiteX29" fmla="*/ 425002 w 443033"/>
              <a:gd name="connsiteY29" fmla="*/ 461065 h 613036"/>
              <a:gd name="connsiteX30" fmla="*/ 443033 w 443033"/>
              <a:gd name="connsiteY30" fmla="*/ 613036 h 613036"/>
              <a:gd name="connsiteX31" fmla="*/ 422427 w 443033"/>
              <a:gd name="connsiteY31" fmla="*/ 579551 h 613036"/>
              <a:gd name="connsiteX32" fmla="*/ 396669 w 443033"/>
              <a:gd name="connsiteY32" fmla="*/ 530611 h 613036"/>
              <a:gd name="connsiteX33" fmla="*/ 388942 w 443033"/>
              <a:gd name="connsiteY33" fmla="*/ 502277 h 613036"/>
              <a:gd name="connsiteX34" fmla="*/ 373487 w 443033"/>
              <a:gd name="connsiteY34" fmla="*/ 468792 h 613036"/>
              <a:gd name="connsiteX35" fmla="*/ 350305 w 443033"/>
              <a:gd name="connsiteY35" fmla="*/ 437883 h 613036"/>
              <a:gd name="connsiteX36" fmla="*/ 324547 w 443033"/>
              <a:gd name="connsiteY36" fmla="*/ 417277 h 613036"/>
              <a:gd name="connsiteX37" fmla="*/ 252425 w 443033"/>
              <a:gd name="connsiteY37" fmla="*/ 388943 h 613036"/>
              <a:gd name="connsiteX38" fmla="*/ 208637 w 443033"/>
              <a:gd name="connsiteY38" fmla="*/ 383792 h 613036"/>
              <a:gd name="connsiteX39" fmla="*/ 193183 w 443033"/>
              <a:gd name="connsiteY39" fmla="*/ 378640 h 613036"/>
              <a:gd name="connsiteX40" fmla="*/ 139091 w 443033"/>
              <a:gd name="connsiteY40" fmla="*/ 376064 h 613036"/>
              <a:gd name="connsiteX41" fmla="*/ 105606 w 443033"/>
              <a:gd name="connsiteY41" fmla="*/ 394095 h 613036"/>
              <a:gd name="connsiteX42" fmla="*/ 85000 w 443033"/>
              <a:gd name="connsiteY42" fmla="*/ 406974 h 613036"/>
              <a:gd name="connsiteX43" fmla="*/ 56667 w 443033"/>
              <a:gd name="connsiteY43" fmla="*/ 427580 h 613036"/>
              <a:gd name="connsiteX44" fmla="*/ 33485 w 443033"/>
              <a:gd name="connsiteY44" fmla="*/ 435307 h 613036"/>
              <a:gd name="connsiteX45" fmla="*/ 0 w 443033"/>
              <a:gd name="connsiteY45" fmla="*/ 473944 h 613036"/>
              <a:gd name="connsiteX0" fmla="*/ 0 w 443033"/>
              <a:gd name="connsiteY0" fmla="*/ 474056 h 613148"/>
              <a:gd name="connsiteX1" fmla="*/ 25757 w 443033"/>
              <a:gd name="connsiteY1" fmla="*/ 378752 h 613148"/>
              <a:gd name="connsiteX2" fmla="*/ 54091 w 443033"/>
              <a:gd name="connsiteY2" fmla="*/ 249963 h 613148"/>
              <a:gd name="connsiteX3" fmla="*/ 69545 w 443033"/>
              <a:gd name="connsiteY3" fmla="*/ 185569 h 613148"/>
              <a:gd name="connsiteX4" fmla="*/ 92727 w 443033"/>
              <a:gd name="connsiteY4" fmla="*/ 128902 h 613148"/>
              <a:gd name="connsiteX5" fmla="*/ 103031 w 443033"/>
              <a:gd name="connsiteY5" fmla="*/ 113447 h 613148"/>
              <a:gd name="connsiteX6" fmla="*/ 115909 w 443033"/>
              <a:gd name="connsiteY6" fmla="*/ 82538 h 613148"/>
              <a:gd name="connsiteX7" fmla="*/ 131364 w 443033"/>
              <a:gd name="connsiteY7" fmla="*/ 59356 h 613148"/>
              <a:gd name="connsiteX8" fmla="*/ 146819 w 443033"/>
              <a:gd name="connsiteY8" fmla="*/ 46477 h 613148"/>
              <a:gd name="connsiteX9" fmla="*/ 159698 w 443033"/>
              <a:gd name="connsiteY9" fmla="*/ 36174 h 613148"/>
              <a:gd name="connsiteX10" fmla="*/ 172576 w 443033"/>
              <a:gd name="connsiteY10" fmla="*/ 31023 h 613148"/>
              <a:gd name="connsiteX11" fmla="*/ 198334 w 443033"/>
              <a:gd name="connsiteY11" fmla="*/ 20720 h 613148"/>
              <a:gd name="connsiteX12" fmla="*/ 236971 w 443033"/>
              <a:gd name="connsiteY12" fmla="*/ 10416 h 613148"/>
              <a:gd name="connsiteX13" fmla="*/ 236970 w 443033"/>
              <a:gd name="connsiteY13" fmla="*/ 5265 h 613148"/>
              <a:gd name="connsiteX14" fmla="*/ 260152 w 443033"/>
              <a:gd name="connsiteY14" fmla="*/ 112 h 613148"/>
              <a:gd name="connsiteX15" fmla="*/ 301365 w 443033"/>
              <a:gd name="connsiteY15" fmla="*/ 10416 h 613148"/>
              <a:gd name="connsiteX16" fmla="*/ 298789 w 443033"/>
              <a:gd name="connsiteY16" fmla="*/ 2689 h 613148"/>
              <a:gd name="connsiteX17" fmla="*/ 334850 w 443033"/>
              <a:gd name="connsiteY17" fmla="*/ 12992 h 613148"/>
              <a:gd name="connsiteX18" fmla="*/ 355456 w 443033"/>
              <a:gd name="connsiteY18" fmla="*/ 36174 h 613148"/>
              <a:gd name="connsiteX19" fmla="*/ 368335 w 443033"/>
              <a:gd name="connsiteY19" fmla="*/ 54205 h 613148"/>
              <a:gd name="connsiteX20" fmla="*/ 383790 w 443033"/>
              <a:gd name="connsiteY20" fmla="*/ 74811 h 613148"/>
              <a:gd name="connsiteX21" fmla="*/ 388942 w 443033"/>
              <a:gd name="connsiteY21" fmla="*/ 100569 h 613148"/>
              <a:gd name="connsiteX22" fmla="*/ 391517 w 443033"/>
              <a:gd name="connsiteY22" fmla="*/ 121175 h 613148"/>
              <a:gd name="connsiteX23" fmla="*/ 401820 w 443033"/>
              <a:gd name="connsiteY23" fmla="*/ 146933 h 613148"/>
              <a:gd name="connsiteX24" fmla="*/ 406972 w 443033"/>
              <a:gd name="connsiteY24" fmla="*/ 190721 h 613148"/>
              <a:gd name="connsiteX25" fmla="*/ 409548 w 443033"/>
              <a:gd name="connsiteY25" fmla="*/ 216477 h 613148"/>
              <a:gd name="connsiteX26" fmla="*/ 414700 w 443033"/>
              <a:gd name="connsiteY26" fmla="*/ 275721 h 613148"/>
              <a:gd name="connsiteX27" fmla="*/ 427578 w 443033"/>
              <a:gd name="connsiteY27" fmla="*/ 417389 h 613148"/>
              <a:gd name="connsiteX28" fmla="*/ 430154 w 443033"/>
              <a:gd name="connsiteY28" fmla="*/ 471481 h 613148"/>
              <a:gd name="connsiteX29" fmla="*/ 425002 w 443033"/>
              <a:gd name="connsiteY29" fmla="*/ 461177 h 613148"/>
              <a:gd name="connsiteX30" fmla="*/ 443033 w 443033"/>
              <a:gd name="connsiteY30" fmla="*/ 613148 h 613148"/>
              <a:gd name="connsiteX31" fmla="*/ 422427 w 443033"/>
              <a:gd name="connsiteY31" fmla="*/ 579663 h 613148"/>
              <a:gd name="connsiteX32" fmla="*/ 396669 w 443033"/>
              <a:gd name="connsiteY32" fmla="*/ 530723 h 613148"/>
              <a:gd name="connsiteX33" fmla="*/ 388942 w 443033"/>
              <a:gd name="connsiteY33" fmla="*/ 502389 h 613148"/>
              <a:gd name="connsiteX34" fmla="*/ 373487 w 443033"/>
              <a:gd name="connsiteY34" fmla="*/ 468904 h 613148"/>
              <a:gd name="connsiteX35" fmla="*/ 350305 w 443033"/>
              <a:gd name="connsiteY35" fmla="*/ 437995 h 613148"/>
              <a:gd name="connsiteX36" fmla="*/ 324547 w 443033"/>
              <a:gd name="connsiteY36" fmla="*/ 417389 h 613148"/>
              <a:gd name="connsiteX37" fmla="*/ 252425 w 443033"/>
              <a:gd name="connsiteY37" fmla="*/ 389055 h 613148"/>
              <a:gd name="connsiteX38" fmla="*/ 208637 w 443033"/>
              <a:gd name="connsiteY38" fmla="*/ 383904 h 613148"/>
              <a:gd name="connsiteX39" fmla="*/ 193183 w 443033"/>
              <a:gd name="connsiteY39" fmla="*/ 378752 h 613148"/>
              <a:gd name="connsiteX40" fmla="*/ 139091 w 443033"/>
              <a:gd name="connsiteY40" fmla="*/ 376176 h 613148"/>
              <a:gd name="connsiteX41" fmla="*/ 105606 w 443033"/>
              <a:gd name="connsiteY41" fmla="*/ 394207 h 613148"/>
              <a:gd name="connsiteX42" fmla="*/ 85000 w 443033"/>
              <a:gd name="connsiteY42" fmla="*/ 407086 h 613148"/>
              <a:gd name="connsiteX43" fmla="*/ 56667 w 443033"/>
              <a:gd name="connsiteY43" fmla="*/ 427692 h 613148"/>
              <a:gd name="connsiteX44" fmla="*/ 33485 w 443033"/>
              <a:gd name="connsiteY44" fmla="*/ 435419 h 613148"/>
              <a:gd name="connsiteX45" fmla="*/ 0 w 443033"/>
              <a:gd name="connsiteY45" fmla="*/ 474056 h 613148"/>
              <a:gd name="connsiteX0" fmla="*/ 0 w 443033"/>
              <a:gd name="connsiteY0" fmla="*/ 475231 h 614323"/>
              <a:gd name="connsiteX1" fmla="*/ 25757 w 443033"/>
              <a:gd name="connsiteY1" fmla="*/ 379927 h 614323"/>
              <a:gd name="connsiteX2" fmla="*/ 54091 w 443033"/>
              <a:gd name="connsiteY2" fmla="*/ 251138 h 614323"/>
              <a:gd name="connsiteX3" fmla="*/ 69545 w 443033"/>
              <a:gd name="connsiteY3" fmla="*/ 186744 h 614323"/>
              <a:gd name="connsiteX4" fmla="*/ 92727 w 443033"/>
              <a:gd name="connsiteY4" fmla="*/ 130077 h 614323"/>
              <a:gd name="connsiteX5" fmla="*/ 103031 w 443033"/>
              <a:gd name="connsiteY5" fmla="*/ 114622 h 614323"/>
              <a:gd name="connsiteX6" fmla="*/ 115909 w 443033"/>
              <a:gd name="connsiteY6" fmla="*/ 83713 h 614323"/>
              <a:gd name="connsiteX7" fmla="*/ 131364 w 443033"/>
              <a:gd name="connsiteY7" fmla="*/ 60531 h 614323"/>
              <a:gd name="connsiteX8" fmla="*/ 146819 w 443033"/>
              <a:gd name="connsiteY8" fmla="*/ 47652 h 614323"/>
              <a:gd name="connsiteX9" fmla="*/ 159698 w 443033"/>
              <a:gd name="connsiteY9" fmla="*/ 37349 h 614323"/>
              <a:gd name="connsiteX10" fmla="*/ 172576 w 443033"/>
              <a:gd name="connsiteY10" fmla="*/ 32198 h 614323"/>
              <a:gd name="connsiteX11" fmla="*/ 198334 w 443033"/>
              <a:gd name="connsiteY11" fmla="*/ 21895 h 614323"/>
              <a:gd name="connsiteX12" fmla="*/ 236971 w 443033"/>
              <a:gd name="connsiteY12" fmla="*/ 11591 h 614323"/>
              <a:gd name="connsiteX13" fmla="*/ 226667 w 443033"/>
              <a:gd name="connsiteY13" fmla="*/ 1288 h 614323"/>
              <a:gd name="connsiteX14" fmla="*/ 260152 w 443033"/>
              <a:gd name="connsiteY14" fmla="*/ 1287 h 614323"/>
              <a:gd name="connsiteX15" fmla="*/ 301365 w 443033"/>
              <a:gd name="connsiteY15" fmla="*/ 11591 h 614323"/>
              <a:gd name="connsiteX16" fmla="*/ 298789 w 443033"/>
              <a:gd name="connsiteY16" fmla="*/ 3864 h 614323"/>
              <a:gd name="connsiteX17" fmla="*/ 334850 w 443033"/>
              <a:gd name="connsiteY17" fmla="*/ 14167 h 614323"/>
              <a:gd name="connsiteX18" fmla="*/ 355456 w 443033"/>
              <a:gd name="connsiteY18" fmla="*/ 37349 h 614323"/>
              <a:gd name="connsiteX19" fmla="*/ 368335 w 443033"/>
              <a:gd name="connsiteY19" fmla="*/ 55380 h 614323"/>
              <a:gd name="connsiteX20" fmla="*/ 383790 w 443033"/>
              <a:gd name="connsiteY20" fmla="*/ 75986 h 614323"/>
              <a:gd name="connsiteX21" fmla="*/ 388942 w 443033"/>
              <a:gd name="connsiteY21" fmla="*/ 101744 h 614323"/>
              <a:gd name="connsiteX22" fmla="*/ 391517 w 443033"/>
              <a:gd name="connsiteY22" fmla="*/ 122350 h 614323"/>
              <a:gd name="connsiteX23" fmla="*/ 401820 w 443033"/>
              <a:gd name="connsiteY23" fmla="*/ 148108 h 614323"/>
              <a:gd name="connsiteX24" fmla="*/ 406972 w 443033"/>
              <a:gd name="connsiteY24" fmla="*/ 191896 h 614323"/>
              <a:gd name="connsiteX25" fmla="*/ 409548 w 443033"/>
              <a:gd name="connsiteY25" fmla="*/ 217652 h 614323"/>
              <a:gd name="connsiteX26" fmla="*/ 414700 w 443033"/>
              <a:gd name="connsiteY26" fmla="*/ 276896 h 614323"/>
              <a:gd name="connsiteX27" fmla="*/ 427578 w 443033"/>
              <a:gd name="connsiteY27" fmla="*/ 418564 h 614323"/>
              <a:gd name="connsiteX28" fmla="*/ 430154 w 443033"/>
              <a:gd name="connsiteY28" fmla="*/ 472656 h 614323"/>
              <a:gd name="connsiteX29" fmla="*/ 425002 w 443033"/>
              <a:gd name="connsiteY29" fmla="*/ 462352 h 614323"/>
              <a:gd name="connsiteX30" fmla="*/ 443033 w 443033"/>
              <a:gd name="connsiteY30" fmla="*/ 614323 h 614323"/>
              <a:gd name="connsiteX31" fmla="*/ 422427 w 443033"/>
              <a:gd name="connsiteY31" fmla="*/ 580838 h 614323"/>
              <a:gd name="connsiteX32" fmla="*/ 396669 w 443033"/>
              <a:gd name="connsiteY32" fmla="*/ 531898 h 614323"/>
              <a:gd name="connsiteX33" fmla="*/ 388942 w 443033"/>
              <a:gd name="connsiteY33" fmla="*/ 503564 h 614323"/>
              <a:gd name="connsiteX34" fmla="*/ 373487 w 443033"/>
              <a:gd name="connsiteY34" fmla="*/ 470079 h 614323"/>
              <a:gd name="connsiteX35" fmla="*/ 350305 w 443033"/>
              <a:gd name="connsiteY35" fmla="*/ 439170 h 614323"/>
              <a:gd name="connsiteX36" fmla="*/ 324547 w 443033"/>
              <a:gd name="connsiteY36" fmla="*/ 418564 h 614323"/>
              <a:gd name="connsiteX37" fmla="*/ 252425 w 443033"/>
              <a:gd name="connsiteY37" fmla="*/ 390230 h 614323"/>
              <a:gd name="connsiteX38" fmla="*/ 208637 w 443033"/>
              <a:gd name="connsiteY38" fmla="*/ 385079 h 614323"/>
              <a:gd name="connsiteX39" fmla="*/ 193183 w 443033"/>
              <a:gd name="connsiteY39" fmla="*/ 379927 h 614323"/>
              <a:gd name="connsiteX40" fmla="*/ 139091 w 443033"/>
              <a:gd name="connsiteY40" fmla="*/ 377351 h 614323"/>
              <a:gd name="connsiteX41" fmla="*/ 105606 w 443033"/>
              <a:gd name="connsiteY41" fmla="*/ 395382 h 614323"/>
              <a:gd name="connsiteX42" fmla="*/ 85000 w 443033"/>
              <a:gd name="connsiteY42" fmla="*/ 408261 h 614323"/>
              <a:gd name="connsiteX43" fmla="*/ 56667 w 443033"/>
              <a:gd name="connsiteY43" fmla="*/ 428867 h 614323"/>
              <a:gd name="connsiteX44" fmla="*/ 33485 w 443033"/>
              <a:gd name="connsiteY44" fmla="*/ 436594 h 614323"/>
              <a:gd name="connsiteX45" fmla="*/ 0 w 443033"/>
              <a:gd name="connsiteY45" fmla="*/ 475231 h 614323"/>
              <a:gd name="connsiteX0" fmla="*/ 0 w 443033"/>
              <a:gd name="connsiteY0" fmla="*/ 475231 h 614323"/>
              <a:gd name="connsiteX1" fmla="*/ 25757 w 443033"/>
              <a:gd name="connsiteY1" fmla="*/ 379927 h 614323"/>
              <a:gd name="connsiteX2" fmla="*/ 54091 w 443033"/>
              <a:gd name="connsiteY2" fmla="*/ 251138 h 614323"/>
              <a:gd name="connsiteX3" fmla="*/ 69545 w 443033"/>
              <a:gd name="connsiteY3" fmla="*/ 186744 h 614323"/>
              <a:gd name="connsiteX4" fmla="*/ 92727 w 443033"/>
              <a:gd name="connsiteY4" fmla="*/ 130077 h 614323"/>
              <a:gd name="connsiteX5" fmla="*/ 103031 w 443033"/>
              <a:gd name="connsiteY5" fmla="*/ 114622 h 614323"/>
              <a:gd name="connsiteX6" fmla="*/ 115909 w 443033"/>
              <a:gd name="connsiteY6" fmla="*/ 83713 h 614323"/>
              <a:gd name="connsiteX7" fmla="*/ 131364 w 443033"/>
              <a:gd name="connsiteY7" fmla="*/ 60531 h 614323"/>
              <a:gd name="connsiteX8" fmla="*/ 146819 w 443033"/>
              <a:gd name="connsiteY8" fmla="*/ 47652 h 614323"/>
              <a:gd name="connsiteX9" fmla="*/ 159698 w 443033"/>
              <a:gd name="connsiteY9" fmla="*/ 37349 h 614323"/>
              <a:gd name="connsiteX10" fmla="*/ 172576 w 443033"/>
              <a:gd name="connsiteY10" fmla="*/ 32198 h 614323"/>
              <a:gd name="connsiteX11" fmla="*/ 198334 w 443033"/>
              <a:gd name="connsiteY11" fmla="*/ 21895 h 614323"/>
              <a:gd name="connsiteX12" fmla="*/ 200910 w 443033"/>
              <a:gd name="connsiteY12" fmla="*/ 11591 h 614323"/>
              <a:gd name="connsiteX13" fmla="*/ 226667 w 443033"/>
              <a:gd name="connsiteY13" fmla="*/ 1288 h 614323"/>
              <a:gd name="connsiteX14" fmla="*/ 260152 w 443033"/>
              <a:gd name="connsiteY14" fmla="*/ 1287 h 614323"/>
              <a:gd name="connsiteX15" fmla="*/ 301365 w 443033"/>
              <a:gd name="connsiteY15" fmla="*/ 11591 h 614323"/>
              <a:gd name="connsiteX16" fmla="*/ 298789 w 443033"/>
              <a:gd name="connsiteY16" fmla="*/ 3864 h 614323"/>
              <a:gd name="connsiteX17" fmla="*/ 334850 w 443033"/>
              <a:gd name="connsiteY17" fmla="*/ 14167 h 614323"/>
              <a:gd name="connsiteX18" fmla="*/ 355456 w 443033"/>
              <a:gd name="connsiteY18" fmla="*/ 37349 h 614323"/>
              <a:gd name="connsiteX19" fmla="*/ 368335 w 443033"/>
              <a:gd name="connsiteY19" fmla="*/ 55380 h 614323"/>
              <a:gd name="connsiteX20" fmla="*/ 383790 w 443033"/>
              <a:gd name="connsiteY20" fmla="*/ 75986 h 614323"/>
              <a:gd name="connsiteX21" fmla="*/ 388942 w 443033"/>
              <a:gd name="connsiteY21" fmla="*/ 101744 h 614323"/>
              <a:gd name="connsiteX22" fmla="*/ 391517 w 443033"/>
              <a:gd name="connsiteY22" fmla="*/ 122350 h 614323"/>
              <a:gd name="connsiteX23" fmla="*/ 401820 w 443033"/>
              <a:gd name="connsiteY23" fmla="*/ 148108 h 614323"/>
              <a:gd name="connsiteX24" fmla="*/ 406972 w 443033"/>
              <a:gd name="connsiteY24" fmla="*/ 191896 h 614323"/>
              <a:gd name="connsiteX25" fmla="*/ 409548 w 443033"/>
              <a:gd name="connsiteY25" fmla="*/ 217652 h 614323"/>
              <a:gd name="connsiteX26" fmla="*/ 414700 w 443033"/>
              <a:gd name="connsiteY26" fmla="*/ 276896 h 614323"/>
              <a:gd name="connsiteX27" fmla="*/ 427578 w 443033"/>
              <a:gd name="connsiteY27" fmla="*/ 418564 h 614323"/>
              <a:gd name="connsiteX28" fmla="*/ 430154 w 443033"/>
              <a:gd name="connsiteY28" fmla="*/ 472656 h 614323"/>
              <a:gd name="connsiteX29" fmla="*/ 425002 w 443033"/>
              <a:gd name="connsiteY29" fmla="*/ 462352 h 614323"/>
              <a:gd name="connsiteX30" fmla="*/ 443033 w 443033"/>
              <a:gd name="connsiteY30" fmla="*/ 614323 h 614323"/>
              <a:gd name="connsiteX31" fmla="*/ 422427 w 443033"/>
              <a:gd name="connsiteY31" fmla="*/ 580838 h 614323"/>
              <a:gd name="connsiteX32" fmla="*/ 396669 w 443033"/>
              <a:gd name="connsiteY32" fmla="*/ 531898 h 614323"/>
              <a:gd name="connsiteX33" fmla="*/ 388942 w 443033"/>
              <a:gd name="connsiteY33" fmla="*/ 503564 h 614323"/>
              <a:gd name="connsiteX34" fmla="*/ 373487 w 443033"/>
              <a:gd name="connsiteY34" fmla="*/ 470079 h 614323"/>
              <a:gd name="connsiteX35" fmla="*/ 350305 w 443033"/>
              <a:gd name="connsiteY35" fmla="*/ 439170 h 614323"/>
              <a:gd name="connsiteX36" fmla="*/ 324547 w 443033"/>
              <a:gd name="connsiteY36" fmla="*/ 418564 h 614323"/>
              <a:gd name="connsiteX37" fmla="*/ 252425 w 443033"/>
              <a:gd name="connsiteY37" fmla="*/ 390230 h 614323"/>
              <a:gd name="connsiteX38" fmla="*/ 208637 w 443033"/>
              <a:gd name="connsiteY38" fmla="*/ 385079 h 614323"/>
              <a:gd name="connsiteX39" fmla="*/ 193183 w 443033"/>
              <a:gd name="connsiteY39" fmla="*/ 379927 h 614323"/>
              <a:gd name="connsiteX40" fmla="*/ 139091 w 443033"/>
              <a:gd name="connsiteY40" fmla="*/ 377351 h 614323"/>
              <a:gd name="connsiteX41" fmla="*/ 105606 w 443033"/>
              <a:gd name="connsiteY41" fmla="*/ 395382 h 614323"/>
              <a:gd name="connsiteX42" fmla="*/ 85000 w 443033"/>
              <a:gd name="connsiteY42" fmla="*/ 408261 h 614323"/>
              <a:gd name="connsiteX43" fmla="*/ 56667 w 443033"/>
              <a:gd name="connsiteY43" fmla="*/ 428867 h 614323"/>
              <a:gd name="connsiteX44" fmla="*/ 33485 w 443033"/>
              <a:gd name="connsiteY44" fmla="*/ 436594 h 614323"/>
              <a:gd name="connsiteX45" fmla="*/ 0 w 443033"/>
              <a:gd name="connsiteY45" fmla="*/ 475231 h 614323"/>
              <a:gd name="connsiteX0" fmla="*/ 0 w 443033"/>
              <a:gd name="connsiteY0" fmla="*/ 474337 h 613429"/>
              <a:gd name="connsiteX1" fmla="*/ 25757 w 443033"/>
              <a:gd name="connsiteY1" fmla="*/ 379033 h 613429"/>
              <a:gd name="connsiteX2" fmla="*/ 54091 w 443033"/>
              <a:gd name="connsiteY2" fmla="*/ 250244 h 613429"/>
              <a:gd name="connsiteX3" fmla="*/ 69545 w 443033"/>
              <a:gd name="connsiteY3" fmla="*/ 185850 h 613429"/>
              <a:gd name="connsiteX4" fmla="*/ 92727 w 443033"/>
              <a:gd name="connsiteY4" fmla="*/ 129183 h 613429"/>
              <a:gd name="connsiteX5" fmla="*/ 103031 w 443033"/>
              <a:gd name="connsiteY5" fmla="*/ 113728 h 613429"/>
              <a:gd name="connsiteX6" fmla="*/ 115909 w 443033"/>
              <a:gd name="connsiteY6" fmla="*/ 82819 h 613429"/>
              <a:gd name="connsiteX7" fmla="*/ 131364 w 443033"/>
              <a:gd name="connsiteY7" fmla="*/ 59637 h 613429"/>
              <a:gd name="connsiteX8" fmla="*/ 146819 w 443033"/>
              <a:gd name="connsiteY8" fmla="*/ 46758 h 613429"/>
              <a:gd name="connsiteX9" fmla="*/ 159698 w 443033"/>
              <a:gd name="connsiteY9" fmla="*/ 36455 h 613429"/>
              <a:gd name="connsiteX10" fmla="*/ 172576 w 443033"/>
              <a:gd name="connsiteY10" fmla="*/ 31304 h 613429"/>
              <a:gd name="connsiteX11" fmla="*/ 198334 w 443033"/>
              <a:gd name="connsiteY11" fmla="*/ 21001 h 613429"/>
              <a:gd name="connsiteX12" fmla="*/ 200910 w 443033"/>
              <a:gd name="connsiteY12" fmla="*/ 10697 h 613429"/>
              <a:gd name="connsiteX13" fmla="*/ 231819 w 443033"/>
              <a:gd name="connsiteY13" fmla="*/ 2969 h 613429"/>
              <a:gd name="connsiteX14" fmla="*/ 260152 w 443033"/>
              <a:gd name="connsiteY14" fmla="*/ 393 h 613429"/>
              <a:gd name="connsiteX15" fmla="*/ 301365 w 443033"/>
              <a:gd name="connsiteY15" fmla="*/ 10697 h 613429"/>
              <a:gd name="connsiteX16" fmla="*/ 298789 w 443033"/>
              <a:gd name="connsiteY16" fmla="*/ 2970 h 613429"/>
              <a:gd name="connsiteX17" fmla="*/ 334850 w 443033"/>
              <a:gd name="connsiteY17" fmla="*/ 13273 h 613429"/>
              <a:gd name="connsiteX18" fmla="*/ 355456 w 443033"/>
              <a:gd name="connsiteY18" fmla="*/ 36455 h 613429"/>
              <a:gd name="connsiteX19" fmla="*/ 368335 w 443033"/>
              <a:gd name="connsiteY19" fmla="*/ 54486 h 613429"/>
              <a:gd name="connsiteX20" fmla="*/ 383790 w 443033"/>
              <a:gd name="connsiteY20" fmla="*/ 75092 h 613429"/>
              <a:gd name="connsiteX21" fmla="*/ 388942 w 443033"/>
              <a:gd name="connsiteY21" fmla="*/ 100850 h 613429"/>
              <a:gd name="connsiteX22" fmla="*/ 391517 w 443033"/>
              <a:gd name="connsiteY22" fmla="*/ 121456 h 613429"/>
              <a:gd name="connsiteX23" fmla="*/ 401820 w 443033"/>
              <a:gd name="connsiteY23" fmla="*/ 147214 h 613429"/>
              <a:gd name="connsiteX24" fmla="*/ 406972 w 443033"/>
              <a:gd name="connsiteY24" fmla="*/ 191002 h 613429"/>
              <a:gd name="connsiteX25" fmla="*/ 409548 w 443033"/>
              <a:gd name="connsiteY25" fmla="*/ 216758 h 613429"/>
              <a:gd name="connsiteX26" fmla="*/ 414700 w 443033"/>
              <a:gd name="connsiteY26" fmla="*/ 276002 h 613429"/>
              <a:gd name="connsiteX27" fmla="*/ 427578 w 443033"/>
              <a:gd name="connsiteY27" fmla="*/ 417670 h 613429"/>
              <a:gd name="connsiteX28" fmla="*/ 430154 w 443033"/>
              <a:gd name="connsiteY28" fmla="*/ 471762 h 613429"/>
              <a:gd name="connsiteX29" fmla="*/ 425002 w 443033"/>
              <a:gd name="connsiteY29" fmla="*/ 461458 h 613429"/>
              <a:gd name="connsiteX30" fmla="*/ 443033 w 443033"/>
              <a:gd name="connsiteY30" fmla="*/ 613429 h 613429"/>
              <a:gd name="connsiteX31" fmla="*/ 422427 w 443033"/>
              <a:gd name="connsiteY31" fmla="*/ 579944 h 613429"/>
              <a:gd name="connsiteX32" fmla="*/ 396669 w 443033"/>
              <a:gd name="connsiteY32" fmla="*/ 531004 h 613429"/>
              <a:gd name="connsiteX33" fmla="*/ 388942 w 443033"/>
              <a:gd name="connsiteY33" fmla="*/ 502670 h 613429"/>
              <a:gd name="connsiteX34" fmla="*/ 373487 w 443033"/>
              <a:gd name="connsiteY34" fmla="*/ 469185 h 613429"/>
              <a:gd name="connsiteX35" fmla="*/ 350305 w 443033"/>
              <a:gd name="connsiteY35" fmla="*/ 438276 h 613429"/>
              <a:gd name="connsiteX36" fmla="*/ 324547 w 443033"/>
              <a:gd name="connsiteY36" fmla="*/ 417670 h 613429"/>
              <a:gd name="connsiteX37" fmla="*/ 252425 w 443033"/>
              <a:gd name="connsiteY37" fmla="*/ 389336 h 613429"/>
              <a:gd name="connsiteX38" fmla="*/ 208637 w 443033"/>
              <a:gd name="connsiteY38" fmla="*/ 384185 h 613429"/>
              <a:gd name="connsiteX39" fmla="*/ 193183 w 443033"/>
              <a:gd name="connsiteY39" fmla="*/ 379033 h 613429"/>
              <a:gd name="connsiteX40" fmla="*/ 139091 w 443033"/>
              <a:gd name="connsiteY40" fmla="*/ 376457 h 613429"/>
              <a:gd name="connsiteX41" fmla="*/ 105606 w 443033"/>
              <a:gd name="connsiteY41" fmla="*/ 394488 h 613429"/>
              <a:gd name="connsiteX42" fmla="*/ 85000 w 443033"/>
              <a:gd name="connsiteY42" fmla="*/ 407367 h 613429"/>
              <a:gd name="connsiteX43" fmla="*/ 56667 w 443033"/>
              <a:gd name="connsiteY43" fmla="*/ 427973 h 613429"/>
              <a:gd name="connsiteX44" fmla="*/ 33485 w 443033"/>
              <a:gd name="connsiteY44" fmla="*/ 435700 h 613429"/>
              <a:gd name="connsiteX45" fmla="*/ 0 w 443033"/>
              <a:gd name="connsiteY45" fmla="*/ 474337 h 613429"/>
              <a:gd name="connsiteX0" fmla="*/ 0 w 443033"/>
              <a:gd name="connsiteY0" fmla="*/ 476518 h 615610"/>
              <a:gd name="connsiteX1" fmla="*/ 25757 w 443033"/>
              <a:gd name="connsiteY1" fmla="*/ 381214 h 615610"/>
              <a:gd name="connsiteX2" fmla="*/ 54091 w 443033"/>
              <a:gd name="connsiteY2" fmla="*/ 252425 h 615610"/>
              <a:gd name="connsiteX3" fmla="*/ 69545 w 443033"/>
              <a:gd name="connsiteY3" fmla="*/ 188031 h 615610"/>
              <a:gd name="connsiteX4" fmla="*/ 92727 w 443033"/>
              <a:gd name="connsiteY4" fmla="*/ 131364 h 615610"/>
              <a:gd name="connsiteX5" fmla="*/ 103031 w 443033"/>
              <a:gd name="connsiteY5" fmla="*/ 115909 h 615610"/>
              <a:gd name="connsiteX6" fmla="*/ 115909 w 443033"/>
              <a:gd name="connsiteY6" fmla="*/ 85000 h 615610"/>
              <a:gd name="connsiteX7" fmla="*/ 131364 w 443033"/>
              <a:gd name="connsiteY7" fmla="*/ 61818 h 615610"/>
              <a:gd name="connsiteX8" fmla="*/ 146819 w 443033"/>
              <a:gd name="connsiteY8" fmla="*/ 48939 h 615610"/>
              <a:gd name="connsiteX9" fmla="*/ 159698 w 443033"/>
              <a:gd name="connsiteY9" fmla="*/ 38636 h 615610"/>
              <a:gd name="connsiteX10" fmla="*/ 172576 w 443033"/>
              <a:gd name="connsiteY10" fmla="*/ 33485 h 615610"/>
              <a:gd name="connsiteX11" fmla="*/ 198334 w 443033"/>
              <a:gd name="connsiteY11" fmla="*/ 23182 h 615610"/>
              <a:gd name="connsiteX12" fmla="*/ 200910 w 443033"/>
              <a:gd name="connsiteY12" fmla="*/ 12878 h 615610"/>
              <a:gd name="connsiteX13" fmla="*/ 231819 w 443033"/>
              <a:gd name="connsiteY13" fmla="*/ 5150 h 615610"/>
              <a:gd name="connsiteX14" fmla="*/ 260152 w 443033"/>
              <a:gd name="connsiteY14" fmla="*/ 2574 h 615610"/>
              <a:gd name="connsiteX15" fmla="*/ 301365 w 443033"/>
              <a:gd name="connsiteY15" fmla="*/ 12878 h 615610"/>
              <a:gd name="connsiteX16" fmla="*/ 265304 w 443033"/>
              <a:gd name="connsiteY16" fmla="*/ 0 h 615610"/>
              <a:gd name="connsiteX17" fmla="*/ 334850 w 443033"/>
              <a:gd name="connsiteY17" fmla="*/ 15454 h 615610"/>
              <a:gd name="connsiteX18" fmla="*/ 355456 w 443033"/>
              <a:gd name="connsiteY18" fmla="*/ 38636 h 615610"/>
              <a:gd name="connsiteX19" fmla="*/ 368335 w 443033"/>
              <a:gd name="connsiteY19" fmla="*/ 56667 h 615610"/>
              <a:gd name="connsiteX20" fmla="*/ 383790 w 443033"/>
              <a:gd name="connsiteY20" fmla="*/ 77273 h 615610"/>
              <a:gd name="connsiteX21" fmla="*/ 388942 w 443033"/>
              <a:gd name="connsiteY21" fmla="*/ 103031 h 615610"/>
              <a:gd name="connsiteX22" fmla="*/ 391517 w 443033"/>
              <a:gd name="connsiteY22" fmla="*/ 123637 h 615610"/>
              <a:gd name="connsiteX23" fmla="*/ 401820 w 443033"/>
              <a:gd name="connsiteY23" fmla="*/ 149395 h 615610"/>
              <a:gd name="connsiteX24" fmla="*/ 406972 w 443033"/>
              <a:gd name="connsiteY24" fmla="*/ 193183 h 615610"/>
              <a:gd name="connsiteX25" fmla="*/ 409548 w 443033"/>
              <a:gd name="connsiteY25" fmla="*/ 218939 h 615610"/>
              <a:gd name="connsiteX26" fmla="*/ 414700 w 443033"/>
              <a:gd name="connsiteY26" fmla="*/ 278183 h 615610"/>
              <a:gd name="connsiteX27" fmla="*/ 427578 w 443033"/>
              <a:gd name="connsiteY27" fmla="*/ 419851 h 615610"/>
              <a:gd name="connsiteX28" fmla="*/ 430154 w 443033"/>
              <a:gd name="connsiteY28" fmla="*/ 473943 h 615610"/>
              <a:gd name="connsiteX29" fmla="*/ 425002 w 443033"/>
              <a:gd name="connsiteY29" fmla="*/ 463639 h 615610"/>
              <a:gd name="connsiteX30" fmla="*/ 443033 w 443033"/>
              <a:gd name="connsiteY30" fmla="*/ 615610 h 615610"/>
              <a:gd name="connsiteX31" fmla="*/ 422427 w 443033"/>
              <a:gd name="connsiteY31" fmla="*/ 582125 h 615610"/>
              <a:gd name="connsiteX32" fmla="*/ 396669 w 443033"/>
              <a:gd name="connsiteY32" fmla="*/ 533185 h 615610"/>
              <a:gd name="connsiteX33" fmla="*/ 388942 w 443033"/>
              <a:gd name="connsiteY33" fmla="*/ 504851 h 615610"/>
              <a:gd name="connsiteX34" fmla="*/ 373487 w 443033"/>
              <a:gd name="connsiteY34" fmla="*/ 471366 h 615610"/>
              <a:gd name="connsiteX35" fmla="*/ 350305 w 443033"/>
              <a:gd name="connsiteY35" fmla="*/ 440457 h 615610"/>
              <a:gd name="connsiteX36" fmla="*/ 324547 w 443033"/>
              <a:gd name="connsiteY36" fmla="*/ 419851 h 615610"/>
              <a:gd name="connsiteX37" fmla="*/ 252425 w 443033"/>
              <a:gd name="connsiteY37" fmla="*/ 391517 h 615610"/>
              <a:gd name="connsiteX38" fmla="*/ 208637 w 443033"/>
              <a:gd name="connsiteY38" fmla="*/ 386366 h 615610"/>
              <a:gd name="connsiteX39" fmla="*/ 193183 w 443033"/>
              <a:gd name="connsiteY39" fmla="*/ 381214 h 615610"/>
              <a:gd name="connsiteX40" fmla="*/ 139091 w 443033"/>
              <a:gd name="connsiteY40" fmla="*/ 378638 h 615610"/>
              <a:gd name="connsiteX41" fmla="*/ 105606 w 443033"/>
              <a:gd name="connsiteY41" fmla="*/ 396669 h 615610"/>
              <a:gd name="connsiteX42" fmla="*/ 85000 w 443033"/>
              <a:gd name="connsiteY42" fmla="*/ 409548 h 615610"/>
              <a:gd name="connsiteX43" fmla="*/ 56667 w 443033"/>
              <a:gd name="connsiteY43" fmla="*/ 430154 h 615610"/>
              <a:gd name="connsiteX44" fmla="*/ 33485 w 443033"/>
              <a:gd name="connsiteY44" fmla="*/ 437881 h 615610"/>
              <a:gd name="connsiteX45" fmla="*/ 0 w 443033"/>
              <a:gd name="connsiteY45" fmla="*/ 476518 h 615610"/>
              <a:gd name="connsiteX0" fmla="*/ 0 w 443033"/>
              <a:gd name="connsiteY0" fmla="*/ 476808 h 615900"/>
              <a:gd name="connsiteX1" fmla="*/ 25757 w 443033"/>
              <a:gd name="connsiteY1" fmla="*/ 381504 h 615900"/>
              <a:gd name="connsiteX2" fmla="*/ 54091 w 443033"/>
              <a:gd name="connsiteY2" fmla="*/ 252715 h 615900"/>
              <a:gd name="connsiteX3" fmla="*/ 69545 w 443033"/>
              <a:gd name="connsiteY3" fmla="*/ 188321 h 615900"/>
              <a:gd name="connsiteX4" fmla="*/ 92727 w 443033"/>
              <a:gd name="connsiteY4" fmla="*/ 131654 h 615900"/>
              <a:gd name="connsiteX5" fmla="*/ 103031 w 443033"/>
              <a:gd name="connsiteY5" fmla="*/ 116199 h 615900"/>
              <a:gd name="connsiteX6" fmla="*/ 115909 w 443033"/>
              <a:gd name="connsiteY6" fmla="*/ 85290 h 615900"/>
              <a:gd name="connsiteX7" fmla="*/ 131364 w 443033"/>
              <a:gd name="connsiteY7" fmla="*/ 62108 h 615900"/>
              <a:gd name="connsiteX8" fmla="*/ 146819 w 443033"/>
              <a:gd name="connsiteY8" fmla="*/ 49229 h 615900"/>
              <a:gd name="connsiteX9" fmla="*/ 159698 w 443033"/>
              <a:gd name="connsiteY9" fmla="*/ 38926 h 615900"/>
              <a:gd name="connsiteX10" fmla="*/ 172576 w 443033"/>
              <a:gd name="connsiteY10" fmla="*/ 33775 h 615900"/>
              <a:gd name="connsiteX11" fmla="*/ 198334 w 443033"/>
              <a:gd name="connsiteY11" fmla="*/ 23472 h 615900"/>
              <a:gd name="connsiteX12" fmla="*/ 200910 w 443033"/>
              <a:gd name="connsiteY12" fmla="*/ 13168 h 615900"/>
              <a:gd name="connsiteX13" fmla="*/ 231819 w 443033"/>
              <a:gd name="connsiteY13" fmla="*/ 5440 h 615900"/>
              <a:gd name="connsiteX14" fmla="*/ 260152 w 443033"/>
              <a:gd name="connsiteY14" fmla="*/ 2864 h 615900"/>
              <a:gd name="connsiteX15" fmla="*/ 309092 w 443033"/>
              <a:gd name="connsiteY15" fmla="*/ 5441 h 615900"/>
              <a:gd name="connsiteX16" fmla="*/ 265304 w 443033"/>
              <a:gd name="connsiteY16" fmla="*/ 290 h 615900"/>
              <a:gd name="connsiteX17" fmla="*/ 334850 w 443033"/>
              <a:gd name="connsiteY17" fmla="*/ 15744 h 615900"/>
              <a:gd name="connsiteX18" fmla="*/ 355456 w 443033"/>
              <a:gd name="connsiteY18" fmla="*/ 38926 h 615900"/>
              <a:gd name="connsiteX19" fmla="*/ 368335 w 443033"/>
              <a:gd name="connsiteY19" fmla="*/ 56957 h 615900"/>
              <a:gd name="connsiteX20" fmla="*/ 383790 w 443033"/>
              <a:gd name="connsiteY20" fmla="*/ 77563 h 615900"/>
              <a:gd name="connsiteX21" fmla="*/ 388942 w 443033"/>
              <a:gd name="connsiteY21" fmla="*/ 103321 h 615900"/>
              <a:gd name="connsiteX22" fmla="*/ 391517 w 443033"/>
              <a:gd name="connsiteY22" fmla="*/ 123927 h 615900"/>
              <a:gd name="connsiteX23" fmla="*/ 401820 w 443033"/>
              <a:gd name="connsiteY23" fmla="*/ 149685 h 615900"/>
              <a:gd name="connsiteX24" fmla="*/ 406972 w 443033"/>
              <a:gd name="connsiteY24" fmla="*/ 193473 h 615900"/>
              <a:gd name="connsiteX25" fmla="*/ 409548 w 443033"/>
              <a:gd name="connsiteY25" fmla="*/ 219229 h 615900"/>
              <a:gd name="connsiteX26" fmla="*/ 414700 w 443033"/>
              <a:gd name="connsiteY26" fmla="*/ 278473 h 615900"/>
              <a:gd name="connsiteX27" fmla="*/ 427578 w 443033"/>
              <a:gd name="connsiteY27" fmla="*/ 420141 h 615900"/>
              <a:gd name="connsiteX28" fmla="*/ 430154 w 443033"/>
              <a:gd name="connsiteY28" fmla="*/ 474233 h 615900"/>
              <a:gd name="connsiteX29" fmla="*/ 425002 w 443033"/>
              <a:gd name="connsiteY29" fmla="*/ 463929 h 615900"/>
              <a:gd name="connsiteX30" fmla="*/ 443033 w 443033"/>
              <a:gd name="connsiteY30" fmla="*/ 615900 h 615900"/>
              <a:gd name="connsiteX31" fmla="*/ 422427 w 443033"/>
              <a:gd name="connsiteY31" fmla="*/ 582415 h 615900"/>
              <a:gd name="connsiteX32" fmla="*/ 396669 w 443033"/>
              <a:gd name="connsiteY32" fmla="*/ 533475 h 615900"/>
              <a:gd name="connsiteX33" fmla="*/ 388942 w 443033"/>
              <a:gd name="connsiteY33" fmla="*/ 505141 h 615900"/>
              <a:gd name="connsiteX34" fmla="*/ 373487 w 443033"/>
              <a:gd name="connsiteY34" fmla="*/ 471656 h 615900"/>
              <a:gd name="connsiteX35" fmla="*/ 350305 w 443033"/>
              <a:gd name="connsiteY35" fmla="*/ 440747 h 615900"/>
              <a:gd name="connsiteX36" fmla="*/ 324547 w 443033"/>
              <a:gd name="connsiteY36" fmla="*/ 420141 h 615900"/>
              <a:gd name="connsiteX37" fmla="*/ 252425 w 443033"/>
              <a:gd name="connsiteY37" fmla="*/ 391807 h 615900"/>
              <a:gd name="connsiteX38" fmla="*/ 208637 w 443033"/>
              <a:gd name="connsiteY38" fmla="*/ 386656 h 615900"/>
              <a:gd name="connsiteX39" fmla="*/ 193183 w 443033"/>
              <a:gd name="connsiteY39" fmla="*/ 381504 h 615900"/>
              <a:gd name="connsiteX40" fmla="*/ 139091 w 443033"/>
              <a:gd name="connsiteY40" fmla="*/ 378928 h 615900"/>
              <a:gd name="connsiteX41" fmla="*/ 105606 w 443033"/>
              <a:gd name="connsiteY41" fmla="*/ 396959 h 615900"/>
              <a:gd name="connsiteX42" fmla="*/ 85000 w 443033"/>
              <a:gd name="connsiteY42" fmla="*/ 409838 h 615900"/>
              <a:gd name="connsiteX43" fmla="*/ 56667 w 443033"/>
              <a:gd name="connsiteY43" fmla="*/ 430444 h 615900"/>
              <a:gd name="connsiteX44" fmla="*/ 33485 w 443033"/>
              <a:gd name="connsiteY44" fmla="*/ 438171 h 615900"/>
              <a:gd name="connsiteX45" fmla="*/ 0 w 443033"/>
              <a:gd name="connsiteY45" fmla="*/ 476808 h 615900"/>
              <a:gd name="connsiteX0" fmla="*/ 0 w 443033"/>
              <a:gd name="connsiteY0" fmla="*/ 476650 h 615742"/>
              <a:gd name="connsiteX1" fmla="*/ 25757 w 443033"/>
              <a:gd name="connsiteY1" fmla="*/ 381346 h 615742"/>
              <a:gd name="connsiteX2" fmla="*/ 54091 w 443033"/>
              <a:gd name="connsiteY2" fmla="*/ 252557 h 615742"/>
              <a:gd name="connsiteX3" fmla="*/ 69545 w 443033"/>
              <a:gd name="connsiteY3" fmla="*/ 188163 h 615742"/>
              <a:gd name="connsiteX4" fmla="*/ 92727 w 443033"/>
              <a:gd name="connsiteY4" fmla="*/ 131496 h 615742"/>
              <a:gd name="connsiteX5" fmla="*/ 103031 w 443033"/>
              <a:gd name="connsiteY5" fmla="*/ 116041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0910 w 443033"/>
              <a:gd name="connsiteY12" fmla="*/ 13010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4850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14700 w 443033"/>
              <a:gd name="connsiteY26" fmla="*/ 278315 h 615742"/>
              <a:gd name="connsiteX27" fmla="*/ 427578 w 443033"/>
              <a:gd name="connsiteY27" fmla="*/ 419983 h 615742"/>
              <a:gd name="connsiteX28" fmla="*/ 430154 w 443033"/>
              <a:gd name="connsiteY28" fmla="*/ 474075 h 615742"/>
              <a:gd name="connsiteX29" fmla="*/ 425002 w 443033"/>
              <a:gd name="connsiteY29" fmla="*/ 463771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8942 w 443033"/>
              <a:gd name="connsiteY33" fmla="*/ 504983 h 615742"/>
              <a:gd name="connsiteX34" fmla="*/ 373487 w 443033"/>
              <a:gd name="connsiteY34" fmla="*/ 471498 h 615742"/>
              <a:gd name="connsiteX35" fmla="*/ 350305 w 443033"/>
              <a:gd name="connsiteY35" fmla="*/ 440589 h 615742"/>
              <a:gd name="connsiteX36" fmla="*/ 324547 w 443033"/>
              <a:gd name="connsiteY36" fmla="*/ 419983 h 615742"/>
              <a:gd name="connsiteX37" fmla="*/ 252425 w 443033"/>
              <a:gd name="connsiteY37" fmla="*/ 391649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9091 w 443033"/>
              <a:gd name="connsiteY40" fmla="*/ 378770 h 615742"/>
              <a:gd name="connsiteX41" fmla="*/ 105606 w 443033"/>
              <a:gd name="connsiteY41" fmla="*/ 396801 h 615742"/>
              <a:gd name="connsiteX42" fmla="*/ 85000 w 443033"/>
              <a:gd name="connsiteY42" fmla="*/ 409680 h 615742"/>
              <a:gd name="connsiteX43" fmla="*/ 56667 w 443033"/>
              <a:gd name="connsiteY43" fmla="*/ 430286 h 615742"/>
              <a:gd name="connsiteX44" fmla="*/ 33485 w 443033"/>
              <a:gd name="connsiteY44" fmla="*/ 438013 h 615742"/>
              <a:gd name="connsiteX45" fmla="*/ 0 w 443033"/>
              <a:gd name="connsiteY45" fmla="*/ 476650 h 615742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69545 w 443033"/>
              <a:gd name="connsiteY3" fmla="*/ 188707 h 616286"/>
              <a:gd name="connsiteX4" fmla="*/ 92727 w 443033"/>
              <a:gd name="connsiteY4" fmla="*/ 132040 h 616286"/>
              <a:gd name="connsiteX5" fmla="*/ 103031 w 443033"/>
              <a:gd name="connsiteY5" fmla="*/ 116585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69545 w 443033"/>
              <a:gd name="connsiteY3" fmla="*/ 188707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54091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25757 w 443033"/>
              <a:gd name="connsiteY1" fmla="*/ 381890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33485 w 443033"/>
              <a:gd name="connsiteY44" fmla="*/ 438557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6667 w 443033"/>
              <a:gd name="connsiteY43" fmla="*/ 430830 h 616286"/>
              <a:gd name="connsiteX44" fmla="*/ 23182 w 443033"/>
              <a:gd name="connsiteY44" fmla="*/ 446284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1516 w 443033"/>
              <a:gd name="connsiteY43" fmla="*/ 417951 h 616286"/>
              <a:gd name="connsiteX44" fmla="*/ 23182 w 443033"/>
              <a:gd name="connsiteY44" fmla="*/ 446284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51516 w 443033"/>
              <a:gd name="connsiteY43" fmla="*/ 417951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5000 w 443033"/>
              <a:gd name="connsiteY42" fmla="*/ 410224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9091 w 443033"/>
              <a:gd name="connsiteY40" fmla="*/ 379314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2193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24547 w 443033"/>
              <a:gd name="connsiteY36" fmla="*/ 420527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50305 w 443033"/>
              <a:gd name="connsiteY35" fmla="*/ 44113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73487 w 443033"/>
              <a:gd name="connsiteY34" fmla="*/ 472042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8942 w 443033"/>
              <a:gd name="connsiteY33" fmla="*/ 505527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5002 w 443033"/>
              <a:gd name="connsiteY29" fmla="*/ 464315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22426 w 443033"/>
              <a:gd name="connsiteY29" fmla="*/ 479769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7578 w 443033"/>
              <a:gd name="connsiteY27" fmla="*/ 420527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14700 w 443033"/>
              <a:gd name="connsiteY26" fmla="*/ 278859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22427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30154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4618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7194 h 616286"/>
              <a:gd name="connsiteX1" fmla="*/ 30909 w 443033"/>
              <a:gd name="connsiteY1" fmla="*/ 379314 h 616286"/>
              <a:gd name="connsiteX2" fmla="*/ 61818 w 443033"/>
              <a:gd name="connsiteY2" fmla="*/ 253101 h 616286"/>
              <a:gd name="connsiteX3" fmla="*/ 77273 w 443033"/>
              <a:gd name="connsiteY3" fmla="*/ 186131 h 616286"/>
              <a:gd name="connsiteX4" fmla="*/ 92727 w 443033"/>
              <a:gd name="connsiteY4" fmla="*/ 132040 h 616286"/>
              <a:gd name="connsiteX5" fmla="*/ 100455 w 443033"/>
              <a:gd name="connsiteY5" fmla="*/ 114009 h 616286"/>
              <a:gd name="connsiteX6" fmla="*/ 115909 w 443033"/>
              <a:gd name="connsiteY6" fmla="*/ 85676 h 616286"/>
              <a:gd name="connsiteX7" fmla="*/ 131364 w 443033"/>
              <a:gd name="connsiteY7" fmla="*/ 62494 h 616286"/>
              <a:gd name="connsiteX8" fmla="*/ 146819 w 443033"/>
              <a:gd name="connsiteY8" fmla="*/ 49615 h 616286"/>
              <a:gd name="connsiteX9" fmla="*/ 159698 w 443033"/>
              <a:gd name="connsiteY9" fmla="*/ 39312 h 616286"/>
              <a:gd name="connsiteX10" fmla="*/ 172576 w 443033"/>
              <a:gd name="connsiteY10" fmla="*/ 34161 h 616286"/>
              <a:gd name="connsiteX11" fmla="*/ 198334 w 443033"/>
              <a:gd name="connsiteY11" fmla="*/ 23858 h 616286"/>
              <a:gd name="connsiteX12" fmla="*/ 200910 w 443033"/>
              <a:gd name="connsiteY12" fmla="*/ 13554 h 616286"/>
              <a:gd name="connsiteX13" fmla="*/ 231819 w 443033"/>
              <a:gd name="connsiteY13" fmla="*/ 5826 h 616286"/>
              <a:gd name="connsiteX14" fmla="*/ 260152 w 443033"/>
              <a:gd name="connsiteY14" fmla="*/ 3250 h 616286"/>
              <a:gd name="connsiteX15" fmla="*/ 303940 w 443033"/>
              <a:gd name="connsiteY15" fmla="*/ 8403 h 616286"/>
              <a:gd name="connsiteX16" fmla="*/ 265304 w 443033"/>
              <a:gd name="connsiteY16" fmla="*/ 676 h 616286"/>
              <a:gd name="connsiteX17" fmla="*/ 329699 w 443033"/>
              <a:gd name="connsiteY17" fmla="*/ 29009 h 616286"/>
              <a:gd name="connsiteX18" fmla="*/ 355456 w 443033"/>
              <a:gd name="connsiteY18" fmla="*/ 39312 h 616286"/>
              <a:gd name="connsiteX19" fmla="*/ 368335 w 443033"/>
              <a:gd name="connsiteY19" fmla="*/ 57343 h 616286"/>
              <a:gd name="connsiteX20" fmla="*/ 383790 w 443033"/>
              <a:gd name="connsiteY20" fmla="*/ 77949 h 616286"/>
              <a:gd name="connsiteX21" fmla="*/ 388942 w 443033"/>
              <a:gd name="connsiteY21" fmla="*/ 103707 h 616286"/>
              <a:gd name="connsiteX22" fmla="*/ 391517 w 443033"/>
              <a:gd name="connsiteY22" fmla="*/ 124313 h 616286"/>
              <a:gd name="connsiteX23" fmla="*/ 401820 w 443033"/>
              <a:gd name="connsiteY23" fmla="*/ 150071 h 616286"/>
              <a:gd name="connsiteX24" fmla="*/ 406972 w 443033"/>
              <a:gd name="connsiteY24" fmla="*/ 193859 h 616286"/>
              <a:gd name="connsiteX25" fmla="*/ 409548 w 443033"/>
              <a:gd name="connsiteY25" fmla="*/ 219615 h 616286"/>
              <a:gd name="connsiteX26" fmla="*/ 422427 w 443033"/>
              <a:gd name="connsiteY26" fmla="*/ 299465 h 616286"/>
              <a:gd name="connsiteX27" fmla="*/ 430154 w 443033"/>
              <a:gd name="connsiteY27" fmla="*/ 415376 h 616286"/>
              <a:gd name="connsiteX28" fmla="*/ 430154 w 443033"/>
              <a:gd name="connsiteY28" fmla="*/ 474619 h 616286"/>
              <a:gd name="connsiteX29" fmla="*/ 430153 w 443033"/>
              <a:gd name="connsiteY29" fmla="*/ 479769 h 616286"/>
              <a:gd name="connsiteX30" fmla="*/ 443033 w 443033"/>
              <a:gd name="connsiteY30" fmla="*/ 616286 h 616286"/>
              <a:gd name="connsiteX31" fmla="*/ 422427 w 443033"/>
              <a:gd name="connsiteY31" fmla="*/ 582801 h 616286"/>
              <a:gd name="connsiteX32" fmla="*/ 396669 w 443033"/>
              <a:gd name="connsiteY32" fmla="*/ 533861 h 616286"/>
              <a:gd name="connsiteX33" fmla="*/ 386367 w 443033"/>
              <a:gd name="connsiteY33" fmla="*/ 508103 h 616286"/>
              <a:gd name="connsiteX34" fmla="*/ 368336 w 443033"/>
              <a:gd name="connsiteY34" fmla="*/ 484921 h 616286"/>
              <a:gd name="connsiteX35" fmla="*/ 345153 w 443033"/>
              <a:gd name="connsiteY35" fmla="*/ 459163 h 616286"/>
              <a:gd name="connsiteX36" fmla="*/ 314244 w 443033"/>
              <a:gd name="connsiteY36" fmla="*/ 433406 h 616286"/>
              <a:gd name="connsiteX37" fmla="*/ 252425 w 443033"/>
              <a:gd name="connsiteY37" fmla="*/ 399920 h 616286"/>
              <a:gd name="connsiteX38" fmla="*/ 208637 w 443033"/>
              <a:gd name="connsiteY38" fmla="*/ 387042 h 616286"/>
              <a:gd name="connsiteX39" fmla="*/ 193183 w 443033"/>
              <a:gd name="connsiteY39" fmla="*/ 381890 h 616286"/>
              <a:gd name="connsiteX40" fmla="*/ 136515 w 443033"/>
              <a:gd name="connsiteY40" fmla="*/ 381890 h 616286"/>
              <a:gd name="connsiteX41" fmla="*/ 105606 w 443033"/>
              <a:gd name="connsiteY41" fmla="*/ 397345 h 616286"/>
              <a:gd name="connsiteX42" fmla="*/ 82424 w 443033"/>
              <a:gd name="connsiteY42" fmla="*/ 405073 h 616286"/>
              <a:gd name="connsiteX43" fmla="*/ 48940 w 443033"/>
              <a:gd name="connsiteY43" fmla="*/ 425678 h 616286"/>
              <a:gd name="connsiteX44" fmla="*/ 20606 w 443033"/>
              <a:gd name="connsiteY44" fmla="*/ 454011 h 616286"/>
              <a:gd name="connsiteX45" fmla="*/ 0 w 443033"/>
              <a:gd name="connsiteY45" fmla="*/ 477194 h 616286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0910 w 443033"/>
              <a:gd name="connsiteY12" fmla="*/ 13010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13789 w 443033"/>
              <a:gd name="connsiteY12" fmla="*/ 10434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98334 w 443033"/>
              <a:gd name="connsiteY11" fmla="*/ 23314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72576 w 443033"/>
              <a:gd name="connsiteY10" fmla="*/ 33617 h 615742"/>
              <a:gd name="connsiteX11" fmla="*/ 175152 w 443033"/>
              <a:gd name="connsiteY11" fmla="*/ 20738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75152 w 443033"/>
              <a:gd name="connsiteY11" fmla="*/ 20738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82879 w 443033"/>
              <a:gd name="connsiteY11" fmla="*/ 15586 h 615742"/>
              <a:gd name="connsiteX12" fmla="*/ 206062 w 443033"/>
              <a:gd name="connsiteY12" fmla="*/ 2707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6650 h 615742"/>
              <a:gd name="connsiteX1" fmla="*/ 30909 w 443033"/>
              <a:gd name="connsiteY1" fmla="*/ 378770 h 615742"/>
              <a:gd name="connsiteX2" fmla="*/ 61818 w 443033"/>
              <a:gd name="connsiteY2" fmla="*/ 252557 h 615742"/>
              <a:gd name="connsiteX3" fmla="*/ 77273 w 443033"/>
              <a:gd name="connsiteY3" fmla="*/ 185587 h 615742"/>
              <a:gd name="connsiteX4" fmla="*/ 92727 w 443033"/>
              <a:gd name="connsiteY4" fmla="*/ 131496 h 615742"/>
              <a:gd name="connsiteX5" fmla="*/ 100455 w 443033"/>
              <a:gd name="connsiteY5" fmla="*/ 113465 h 615742"/>
              <a:gd name="connsiteX6" fmla="*/ 115909 w 443033"/>
              <a:gd name="connsiteY6" fmla="*/ 85132 h 615742"/>
              <a:gd name="connsiteX7" fmla="*/ 131364 w 443033"/>
              <a:gd name="connsiteY7" fmla="*/ 61950 h 615742"/>
              <a:gd name="connsiteX8" fmla="*/ 146819 w 443033"/>
              <a:gd name="connsiteY8" fmla="*/ 49071 h 615742"/>
              <a:gd name="connsiteX9" fmla="*/ 159698 w 443033"/>
              <a:gd name="connsiteY9" fmla="*/ 38768 h 615742"/>
              <a:gd name="connsiteX10" fmla="*/ 164849 w 443033"/>
              <a:gd name="connsiteY10" fmla="*/ 23314 h 615742"/>
              <a:gd name="connsiteX11" fmla="*/ 182879 w 443033"/>
              <a:gd name="connsiteY11" fmla="*/ 15586 h 615742"/>
              <a:gd name="connsiteX12" fmla="*/ 208638 w 443033"/>
              <a:gd name="connsiteY12" fmla="*/ 5282 h 615742"/>
              <a:gd name="connsiteX13" fmla="*/ 231819 w 443033"/>
              <a:gd name="connsiteY13" fmla="*/ 5282 h 615742"/>
              <a:gd name="connsiteX14" fmla="*/ 260152 w 443033"/>
              <a:gd name="connsiteY14" fmla="*/ 2706 h 615742"/>
              <a:gd name="connsiteX15" fmla="*/ 303940 w 443033"/>
              <a:gd name="connsiteY15" fmla="*/ 7859 h 615742"/>
              <a:gd name="connsiteX16" fmla="*/ 265304 w 443033"/>
              <a:gd name="connsiteY16" fmla="*/ 132 h 615742"/>
              <a:gd name="connsiteX17" fmla="*/ 332275 w 443033"/>
              <a:gd name="connsiteY17" fmla="*/ 15586 h 615742"/>
              <a:gd name="connsiteX18" fmla="*/ 355456 w 443033"/>
              <a:gd name="connsiteY18" fmla="*/ 38768 h 615742"/>
              <a:gd name="connsiteX19" fmla="*/ 368335 w 443033"/>
              <a:gd name="connsiteY19" fmla="*/ 56799 h 615742"/>
              <a:gd name="connsiteX20" fmla="*/ 383790 w 443033"/>
              <a:gd name="connsiteY20" fmla="*/ 77405 h 615742"/>
              <a:gd name="connsiteX21" fmla="*/ 388942 w 443033"/>
              <a:gd name="connsiteY21" fmla="*/ 103163 h 615742"/>
              <a:gd name="connsiteX22" fmla="*/ 391517 w 443033"/>
              <a:gd name="connsiteY22" fmla="*/ 123769 h 615742"/>
              <a:gd name="connsiteX23" fmla="*/ 401820 w 443033"/>
              <a:gd name="connsiteY23" fmla="*/ 149527 h 615742"/>
              <a:gd name="connsiteX24" fmla="*/ 406972 w 443033"/>
              <a:gd name="connsiteY24" fmla="*/ 193315 h 615742"/>
              <a:gd name="connsiteX25" fmla="*/ 409548 w 443033"/>
              <a:gd name="connsiteY25" fmla="*/ 219071 h 615742"/>
              <a:gd name="connsiteX26" fmla="*/ 422427 w 443033"/>
              <a:gd name="connsiteY26" fmla="*/ 298921 h 615742"/>
              <a:gd name="connsiteX27" fmla="*/ 430154 w 443033"/>
              <a:gd name="connsiteY27" fmla="*/ 414832 h 615742"/>
              <a:gd name="connsiteX28" fmla="*/ 430154 w 443033"/>
              <a:gd name="connsiteY28" fmla="*/ 474075 h 615742"/>
              <a:gd name="connsiteX29" fmla="*/ 430153 w 443033"/>
              <a:gd name="connsiteY29" fmla="*/ 479225 h 615742"/>
              <a:gd name="connsiteX30" fmla="*/ 443033 w 443033"/>
              <a:gd name="connsiteY30" fmla="*/ 615742 h 615742"/>
              <a:gd name="connsiteX31" fmla="*/ 422427 w 443033"/>
              <a:gd name="connsiteY31" fmla="*/ 582257 h 615742"/>
              <a:gd name="connsiteX32" fmla="*/ 396669 w 443033"/>
              <a:gd name="connsiteY32" fmla="*/ 533317 h 615742"/>
              <a:gd name="connsiteX33" fmla="*/ 386367 w 443033"/>
              <a:gd name="connsiteY33" fmla="*/ 507559 h 615742"/>
              <a:gd name="connsiteX34" fmla="*/ 368336 w 443033"/>
              <a:gd name="connsiteY34" fmla="*/ 484377 h 615742"/>
              <a:gd name="connsiteX35" fmla="*/ 345153 w 443033"/>
              <a:gd name="connsiteY35" fmla="*/ 458619 h 615742"/>
              <a:gd name="connsiteX36" fmla="*/ 314244 w 443033"/>
              <a:gd name="connsiteY36" fmla="*/ 432862 h 615742"/>
              <a:gd name="connsiteX37" fmla="*/ 252425 w 443033"/>
              <a:gd name="connsiteY37" fmla="*/ 399376 h 615742"/>
              <a:gd name="connsiteX38" fmla="*/ 208637 w 443033"/>
              <a:gd name="connsiteY38" fmla="*/ 386498 h 615742"/>
              <a:gd name="connsiteX39" fmla="*/ 193183 w 443033"/>
              <a:gd name="connsiteY39" fmla="*/ 381346 h 615742"/>
              <a:gd name="connsiteX40" fmla="*/ 136515 w 443033"/>
              <a:gd name="connsiteY40" fmla="*/ 381346 h 615742"/>
              <a:gd name="connsiteX41" fmla="*/ 105606 w 443033"/>
              <a:gd name="connsiteY41" fmla="*/ 396801 h 615742"/>
              <a:gd name="connsiteX42" fmla="*/ 82424 w 443033"/>
              <a:gd name="connsiteY42" fmla="*/ 404529 h 615742"/>
              <a:gd name="connsiteX43" fmla="*/ 48940 w 443033"/>
              <a:gd name="connsiteY43" fmla="*/ 425134 h 615742"/>
              <a:gd name="connsiteX44" fmla="*/ 20606 w 443033"/>
              <a:gd name="connsiteY44" fmla="*/ 453467 h 615742"/>
              <a:gd name="connsiteX45" fmla="*/ 0 w 443033"/>
              <a:gd name="connsiteY45" fmla="*/ 476650 h 615742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32275 w 443033"/>
              <a:gd name="connsiteY17" fmla="*/ 12929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09548 w 443033"/>
              <a:gd name="connsiteY25" fmla="*/ 216414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09548 w 443033"/>
              <a:gd name="connsiteY25" fmla="*/ 216414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06972 w 443033"/>
              <a:gd name="connsiteY24" fmla="*/ 190658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1517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88942 w 443033"/>
              <a:gd name="connsiteY21" fmla="*/ 100506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9698 w 443033"/>
              <a:gd name="connsiteY9" fmla="*/ 36111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64849 w 443033"/>
              <a:gd name="connsiteY10" fmla="*/ 30960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14699 w 443033"/>
              <a:gd name="connsiteY24" fmla="*/ 182931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22427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30154 w 443033"/>
              <a:gd name="connsiteY27" fmla="*/ 412175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0001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54546 w 443033"/>
              <a:gd name="connsiteY9" fmla="*/ 25808 h 613085"/>
              <a:gd name="connsiteX10" fmla="*/ 179054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3993 h 613085"/>
              <a:gd name="connsiteX1" fmla="*/ 30909 w 443033"/>
              <a:gd name="connsiteY1" fmla="*/ 376113 h 613085"/>
              <a:gd name="connsiteX2" fmla="*/ 61818 w 443033"/>
              <a:gd name="connsiteY2" fmla="*/ 249900 h 613085"/>
              <a:gd name="connsiteX3" fmla="*/ 77273 w 443033"/>
              <a:gd name="connsiteY3" fmla="*/ 182930 h 613085"/>
              <a:gd name="connsiteX4" fmla="*/ 92727 w 443033"/>
              <a:gd name="connsiteY4" fmla="*/ 128839 h 613085"/>
              <a:gd name="connsiteX5" fmla="*/ 100455 w 443033"/>
              <a:gd name="connsiteY5" fmla="*/ 110808 h 613085"/>
              <a:gd name="connsiteX6" fmla="*/ 115909 w 443033"/>
              <a:gd name="connsiteY6" fmla="*/ 82475 h 613085"/>
              <a:gd name="connsiteX7" fmla="*/ 131364 w 443033"/>
              <a:gd name="connsiteY7" fmla="*/ 59293 h 613085"/>
              <a:gd name="connsiteX8" fmla="*/ 146819 w 443033"/>
              <a:gd name="connsiteY8" fmla="*/ 46414 h 613085"/>
              <a:gd name="connsiteX9" fmla="*/ 163600 w 443033"/>
              <a:gd name="connsiteY9" fmla="*/ 28826 h 613085"/>
              <a:gd name="connsiteX10" fmla="*/ 179054 w 443033"/>
              <a:gd name="connsiteY10" fmla="*/ 20657 h 613085"/>
              <a:gd name="connsiteX11" fmla="*/ 182879 w 443033"/>
              <a:gd name="connsiteY11" fmla="*/ 12929 h 613085"/>
              <a:gd name="connsiteX12" fmla="*/ 208638 w 443033"/>
              <a:gd name="connsiteY12" fmla="*/ 2625 h 613085"/>
              <a:gd name="connsiteX13" fmla="*/ 231819 w 443033"/>
              <a:gd name="connsiteY13" fmla="*/ 2625 h 613085"/>
              <a:gd name="connsiteX14" fmla="*/ 260152 w 443033"/>
              <a:gd name="connsiteY14" fmla="*/ 49 h 613085"/>
              <a:gd name="connsiteX15" fmla="*/ 303940 w 443033"/>
              <a:gd name="connsiteY15" fmla="*/ 5202 h 613085"/>
              <a:gd name="connsiteX16" fmla="*/ 265304 w 443033"/>
              <a:gd name="connsiteY16" fmla="*/ 2627 h 613085"/>
              <a:gd name="connsiteX17" fmla="*/ 329699 w 443033"/>
              <a:gd name="connsiteY17" fmla="*/ 15504 h 613085"/>
              <a:gd name="connsiteX18" fmla="*/ 355456 w 443033"/>
              <a:gd name="connsiteY18" fmla="*/ 36111 h 613085"/>
              <a:gd name="connsiteX19" fmla="*/ 368335 w 443033"/>
              <a:gd name="connsiteY19" fmla="*/ 54142 h 613085"/>
              <a:gd name="connsiteX20" fmla="*/ 383790 w 443033"/>
              <a:gd name="connsiteY20" fmla="*/ 74748 h 613085"/>
              <a:gd name="connsiteX21" fmla="*/ 394093 w 443033"/>
              <a:gd name="connsiteY21" fmla="*/ 97930 h 613085"/>
              <a:gd name="connsiteX22" fmla="*/ 399245 w 443033"/>
              <a:gd name="connsiteY22" fmla="*/ 121112 h 613085"/>
              <a:gd name="connsiteX23" fmla="*/ 401820 w 443033"/>
              <a:gd name="connsiteY23" fmla="*/ 146870 h 613085"/>
              <a:gd name="connsiteX24" fmla="*/ 408663 w 443033"/>
              <a:gd name="connsiteY24" fmla="*/ 188967 h 613085"/>
              <a:gd name="connsiteX25" fmla="*/ 412124 w 443033"/>
              <a:gd name="connsiteY25" fmla="*/ 211262 h 613085"/>
              <a:gd name="connsiteX26" fmla="*/ 416391 w 443033"/>
              <a:gd name="connsiteY26" fmla="*/ 296264 h 613085"/>
              <a:gd name="connsiteX27" fmla="*/ 424118 w 443033"/>
              <a:gd name="connsiteY27" fmla="*/ 415193 h 613085"/>
              <a:gd name="connsiteX28" fmla="*/ 430154 w 443033"/>
              <a:gd name="connsiteY28" fmla="*/ 471418 h 613085"/>
              <a:gd name="connsiteX29" fmla="*/ 430153 w 443033"/>
              <a:gd name="connsiteY29" fmla="*/ 476568 h 613085"/>
              <a:gd name="connsiteX30" fmla="*/ 443033 w 443033"/>
              <a:gd name="connsiteY30" fmla="*/ 613085 h 613085"/>
              <a:gd name="connsiteX31" fmla="*/ 422427 w 443033"/>
              <a:gd name="connsiteY31" fmla="*/ 579600 h 613085"/>
              <a:gd name="connsiteX32" fmla="*/ 396669 w 443033"/>
              <a:gd name="connsiteY32" fmla="*/ 530660 h 613085"/>
              <a:gd name="connsiteX33" fmla="*/ 386367 w 443033"/>
              <a:gd name="connsiteY33" fmla="*/ 504902 h 613085"/>
              <a:gd name="connsiteX34" fmla="*/ 368336 w 443033"/>
              <a:gd name="connsiteY34" fmla="*/ 481720 h 613085"/>
              <a:gd name="connsiteX35" fmla="*/ 345153 w 443033"/>
              <a:gd name="connsiteY35" fmla="*/ 455962 h 613085"/>
              <a:gd name="connsiteX36" fmla="*/ 314244 w 443033"/>
              <a:gd name="connsiteY36" fmla="*/ 430205 h 613085"/>
              <a:gd name="connsiteX37" fmla="*/ 252425 w 443033"/>
              <a:gd name="connsiteY37" fmla="*/ 396719 h 613085"/>
              <a:gd name="connsiteX38" fmla="*/ 208637 w 443033"/>
              <a:gd name="connsiteY38" fmla="*/ 383841 h 613085"/>
              <a:gd name="connsiteX39" fmla="*/ 193183 w 443033"/>
              <a:gd name="connsiteY39" fmla="*/ 378689 h 613085"/>
              <a:gd name="connsiteX40" fmla="*/ 136515 w 443033"/>
              <a:gd name="connsiteY40" fmla="*/ 378689 h 613085"/>
              <a:gd name="connsiteX41" fmla="*/ 105606 w 443033"/>
              <a:gd name="connsiteY41" fmla="*/ 394144 h 613085"/>
              <a:gd name="connsiteX42" fmla="*/ 82424 w 443033"/>
              <a:gd name="connsiteY42" fmla="*/ 401872 h 613085"/>
              <a:gd name="connsiteX43" fmla="*/ 48940 w 443033"/>
              <a:gd name="connsiteY43" fmla="*/ 422477 h 613085"/>
              <a:gd name="connsiteX44" fmla="*/ 20606 w 443033"/>
              <a:gd name="connsiteY44" fmla="*/ 450810 h 613085"/>
              <a:gd name="connsiteX45" fmla="*/ 0 w 443033"/>
              <a:gd name="connsiteY45" fmla="*/ 473993 h 613085"/>
              <a:gd name="connsiteX0" fmla="*/ 0 w 443033"/>
              <a:gd name="connsiteY0" fmla="*/ 474339 h 613431"/>
              <a:gd name="connsiteX1" fmla="*/ 30909 w 443033"/>
              <a:gd name="connsiteY1" fmla="*/ 376459 h 613431"/>
              <a:gd name="connsiteX2" fmla="*/ 61818 w 443033"/>
              <a:gd name="connsiteY2" fmla="*/ 250246 h 613431"/>
              <a:gd name="connsiteX3" fmla="*/ 77273 w 443033"/>
              <a:gd name="connsiteY3" fmla="*/ 183276 h 613431"/>
              <a:gd name="connsiteX4" fmla="*/ 92727 w 443033"/>
              <a:gd name="connsiteY4" fmla="*/ 129185 h 613431"/>
              <a:gd name="connsiteX5" fmla="*/ 100455 w 443033"/>
              <a:gd name="connsiteY5" fmla="*/ 111154 h 613431"/>
              <a:gd name="connsiteX6" fmla="*/ 115909 w 443033"/>
              <a:gd name="connsiteY6" fmla="*/ 82821 h 613431"/>
              <a:gd name="connsiteX7" fmla="*/ 131364 w 443033"/>
              <a:gd name="connsiteY7" fmla="*/ 59639 h 613431"/>
              <a:gd name="connsiteX8" fmla="*/ 146819 w 443033"/>
              <a:gd name="connsiteY8" fmla="*/ 46760 h 613431"/>
              <a:gd name="connsiteX9" fmla="*/ 163600 w 443033"/>
              <a:gd name="connsiteY9" fmla="*/ 29172 h 613431"/>
              <a:gd name="connsiteX10" fmla="*/ 179054 w 443033"/>
              <a:gd name="connsiteY10" fmla="*/ 21003 h 613431"/>
              <a:gd name="connsiteX11" fmla="*/ 182879 w 443033"/>
              <a:gd name="connsiteY11" fmla="*/ 13275 h 613431"/>
              <a:gd name="connsiteX12" fmla="*/ 208638 w 443033"/>
              <a:gd name="connsiteY12" fmla="*/ 2971 h 613431"/>
              <a:gd name="connsiteX13" fmla="*/ 228801 w 443033"/>
              <a:gd name="connsiteY13" fmla="*/ 18060 h 613431"/>
              <a:gd name="connsiteX14" fmla="*/ 260152 w 443033"/>
              <a:gd name="connsiteY14" fmla="*/ 395 h 613431"/>
              <a:gd name="connsiteX15" fmla="*/ 303940 w 443033"/>
              <a:gd name="connsiteY15" fmla="*/ 5548 h 613431"/>
              <a:gd name="connsiteX16" fmla="*/ 265304 w 443033"/>
              <a:gd name="connsiteY16" fmla="*/ 2973 h 613431"/>
              <a:gd name="connsiteX17" fmla="*/ 329699 w 443033"/>
              <a:gd name="connsiteY17" fmla="*/ 15850 h 613431"/>
              <a:gd name="connsiteX18" fmla="*/ 355456 w 443033"/>
              <a:gd name="connsiteY18" fmla="*/ 36457 h 613431"/>
              <a:gd name="connsiteX19" fmla="*/ 368335 w 443033"/>
              <a:gd name="connsiteY19" fmla="*/ 54488 h 613431"/>
              <a:gd name="connsiteX20" fmla="*/ 383790 w 443033"/>
              <a:gd name="connsiteY20" fmla="*/ 75094 h 613431"/>
              <a:gd name="connsiteX21" fmla="*/ 394093 w 443033"/>
              <a:gd name="connsiteY21" fmla="*/ 98276 h 613431"/>
              <a:gd name="connsiteX22" fmla="*/ 399245 w 443033"/>
              <a:gd name="connsiteY22" fmla="*/ 121458 h 613431"/>
              <a:gd name="connsiteX23" fmla="*/ 401820 w 443033"/>
              <a:gd name="connsiteY23" fmla="*/ 147216 h 613431"/>
              <a:gd name="connsiteX24" fmla="*/ 408663 w 443033"/>
              <a:gd name="connsiteY24" fmla="*/ 189313 h 613431"/>
              <a:gd name="connsiteX25" fmla="*/ 412124 w 443033"/>
              <a:gd name="connsiteY25" fmla="*/ 211608 h 613431"/>
              <a:gd name="connsiteX26" fmla="*/ 416391 w 443033"/>
              <a:gd name="connsiteY26" fmla="*/ 296610 h 613431"/>
              <a:gd name="connsiteX27" fmla="*/ 424118 w 443033"/>
              <a:gd name="connsiteY27" fmla="*/ 415539 h 613431"/>
              <a:gd name="connsiteX28" fmla="*/ 430154 w 443033"/>
              <a:gd name="connsiteY28" fmla="*/ 471764 h 613431"/>
              <a:gd name="connsiteX29" fmla="*/ 430153 w 443033"/>
              <a:gd name="connsiteY29" fmla="*/ 476914 h 613431"/>
              <a:gd name="connsiteX30" fmla="*/ 443033 w 443033"/>
              <a:gd name="connsiteY30" fmla="*/ 613431 h 613431"/>
              <a:gd name="connsiteX31" fmla="*/ 422427 w 443033"/>
              <a:gd name="connsiteY31" fmla="*/ 579946 h 613431"/>
              <a:gd name="connsiteX32" fmla="*/ 396669 w 443033"/>
              <a:gd name="connsiteY32" fmla="*/ 531006 h 613431"/>
              <a:gd name="connsiteX33" fmla="*/ 386367 w 443033"/>
              <a:gd name="connsiteY33" fmla="*/ 505248 h 613431"/>
              <a:gd name="connsiteX34" fmla="*/ 368336 w 443033"/>
              <a:gd name="connsiteY34" fmla="*/ 482066 h 613431"/>
              <a:gd name="connsiteX35" fmla="*/ 345153 w 443033"/>
              <a:gd name="connsiteY35" fmla="*/ 456308 h 613431"/>
              <a:gd name="connsiteX36" fmla="*/ 314244 w 443033"/>
              <a:gd name="connsiteY36" fmla="*/ 430551 h 613431"/>
              <a:gd name="connsiteX37" fmla="*/ 252425 w 443033"/>
              <a:gd name="connsiteY37" fmla="*/ 397065 h 613431"/>
              <a:gd name="connsiteX38" fmla="*/ 208637 w 443033"/>
              <a:gd name="connsiteY38" fmla="*/ 384187 h 613431"/>
              <a:gd name="connsiteX39" fmla="*/ 193183 w 443033"/>
              <a:gd name="connsiteY39" fmla="*/ 379035 h 613431"/>
              <a:gd name="connsiteX40" fmla="*/ 136515 w 443033"/>
              <a:gd name="connsiteY40" fmla="*/ 379035 h 613431"/>
              <a:gd name="connsiteX41" fmla="*/ 105606 w 443033"/>
              <a:gd name="connsiteY41" fmla="*/ 394490 h 613431"/>
              <a:gd name="connsiteX42" fmla="*/ 82424 w 443033"/>
              <a:gd name="connsiteY42" fmla="*/ 402218 h 613431"/>
              <a:gd name="connsiteX43" fmla="*/ 48940 w 443033"/>
              <a:gd name="connsiteY43" fmla="*/ 422823 h 613431"/>
              <a:gd name="connsiteX44" fmla="*/ 20606 w 443033"/>
              <a:gd name="connsiteY44" fmla="*/ 451156 h 613431"/>
              <a:gd name="connsiteX45" fmla="*/ 0 w 443033"/>
              <a:gd name="connsiteY45" fmla="*/ 474339 h 613431"/>
              <a:gd name="connsiteX0" fmla="*/ 0 w 443033"/>
              <a:gd name="connsiteY0" fmla="*/ 473988 h 613080"/>
              <a:gd name="connsiteX1" fmla="*/ 30909 w 443033"/>
              <a:gd name="connsiteY1" fmla="*/ 376108 h 613080"/>
              <a:gd name="connsiteX2" fmla="*/ 61818 w 443033"/>
              <a:gd name="connsiteY2" fmla="*/ 249895 h 613080"/>
              <a:gd name="connsiteX3" fmla="*/ 77273 w 443033"/>
              <a:gd name="connsiteY3" fmla="*/ 182925 h 613080"/>
              <a:gd name="connsiteX4" fmla="*/ 92727 w 443033"/>
              <a:gd name="connsiteY4" fmla="*/ 128834 h 613080"/>
              <a:gd name="connsiteX5" fmla="*/ 100455 w 443033"/>
              <a:gd name="connsiteY5" fmla="*/ 110803 h 613080"/>
              <a:gd name="connsiteX6" fmla="*/ 115909 w 443033"/>
              <a:gd name="connsiteY6" fmla="*/ 82470 h 613080"/>
              <a:gd name="connsiteX7" fmla="*/ 131364 w 443033"/>
              <a:gd name="connsiteY7" fmla="*/ 59288 h 613080"/>
              <a:gd name="connsiteX8" fmla="*/ 146819 w 443033"/>
              <a:gd name="connsiteY8" fmla="*/ 46409 h 613080"/>
              <a:gd name="connsiteX9" fmla="*/ 163600 w 443033"/>
              <a:gd name="connsiteY9" fmla="*/ 28821 h 613080"/>
              <a:gd name="connsiteX10" fmla="*/ 179054 w 443033"/>
              <a:gd name="connsiteY10" fmla="*/ 20652 h 613080"/>
              <a:gd name="connsiteX11" fmla="*/ 182879 w 443033"/>
              <a:gd name="connsiteY11" fmla="*/ 12924 h 613080"/>
              <a:gd name="connsiteX12" fmla="*/ 208638 w 443033"/>
              <a:gd name="connsiteY12" fmla="*/ 2620 h 613080"/>
              <a:gd name="connsiteX13" fmla="*/ 228801 w 443033"/>
              <a:gd name="connsiteY13" fmla="*/ 8656 h 613080"/>
              <a:gd name="connsiteX14" fmla="*/ 260152 w 443033"/>
              <a:gd name="connsiteY14" fmla="*/ 44 h 613080"/>
              <a:gd name="connsiteX15" fmla="*/ 303940 w 443033"/>
              <a:gd name="connsiteY15" fmla="*/ 5197 h 613080"/>
              <a:gd name="connsiteX16" fmla="*/ 265304 w 443033"/>
              <a:gd name="connsiteY16" fmla="*/ 2622 h 613080"/>
              <a:gd name="connsiteX17" fmla="*/ 329699 w 443033"/>
              <a:gd name="connsiteY17" fmla="*/ 15499 h 613080"/>
              <a:gd name="connsiteX18" fmla="*/ 355456 w 443033"/>
              <a:gd name="connsiteY18" fmla="*/ 36106 h 613080"/>
              <a:gd name="connsiteX19" fmla="*/ 368335 w 443033"/>
              <a:gd name="connsiteY19" fmla="*/ 54137 h 613080"/>
              <a:gd name="connsiteX20" fmla="*/ 383790 w 443033"/>
              <a:gd name="connsiteY20" fmla="*/ 74743 h 613080"/>
              <a:gd name="connsiteX21" fmla="*/ 394093 w 443033"/>
              <a:gd name="connsiteY21" fmla="*/ 97925 h 613080"/>
              <a:gd name="connsiteX22" fmla="*/ 399245 w 443033"/>
              <a:gd name="connsiteY22" fmla="*/ 121107 h 613080"/>
              <a:gd name="connsiteX23" fmla="*/ 401820 w 443033"/>
              <a:gd name="connsiteY23" fmla="*/ 146865 h 613080"/>
              <a:gd name="connsiteX24" fmla="*/ 408663 w 443033"/>
              <a:gd name="connsiteY24" fmla="*/ 188962 h 613080"/>
              <a:gd name="connsiteX25" fmla="*/ 412124 w 443033"/>
              <a:gd name="connsiteY25" fmla="*/ 211257 h 613080"/>
              <a:gd name="connsiteX26" fmla="*/ 416391 w 443033"/>
              <a:gd name="connsiteY26" fmla="*/ 296259 h 613080"/>
              <a:gd name="connsiteX27" fmla="*/ 424118 w 443033"/>
              <a:gd name="connsiteY27" fmla="*/ 415188 h 613080"/>
              <a:gd name="connsiteX28" fmla="*/ 430154 w 443033"/>
              <a:gd name="connsiteY28" fmla="*/ 471413 h 613080"/>
              <a:gd name="connsiteX29" fmla="*/ 430153 w 443033"/>
              <a:gd name="connsiteY29" fmla="*/ 476563 h 613080"/>
              <a:gd name="connsiteX30" fmla="*/ 443033 w 443033"/>
              <a:gd name="connsiteY30" fmla="*/ 613080 h 613080"/>
              <a:gd name="connsiteX31" fmla="*/ 422427 w 443033"/>
              <a:gd name="connsiteY31" fmla="*/ 579595 h 613080"/>
              <a:gd name="connsiteX32" fmla="*/ 396669 w 443033"/>
              <a:gd name="connsiteY32" fmla="*/ 530655 h 613080"/>
              <a:gd name="connsiteX33" fmla="*/ 386367 w 443033"/>
              <a:gd name="connsiteY33" fmla="*/ 504897 h 613080"/>
              <a:gd name="connsiteX34" fmla="*/ 368336 w 443033"/>
              <a:gd name="connsiteY34" fmla="*/ 481715 h 613080"/>
              <a:gd name="connsiteX35" fmla="*/ 345153 w 443033"/>
              <a:gd name="connsiteY35" fmla="*/ 455957 h 613080"/>
              <a:gd name="connsiteX36" fmla="*/ 314244 w 443033"/>
              <a:gd name="connsiteY36" fmla="*/ 430200 h 613080"/>
              <a:gd name="connsiteX37" fmla="*/ 252425 w 443033"/>
              <a:gd name="connsiteY37" fmla="*/ 396714 h 613080"/>
              <a:gd name="connsiteX38" fmla="*/ 208637 w 443033"/>
              <a:gd name="connsiteY38" fmla="*/ 383836 h 613080"/>
              <a:gd name="connsiteX39" fmla="*/ 193183 w 443033"/>
              <a:gd name="connsiteY39" fmla="*/ 378684 h 613080"/>
              <a:gd name="connsiteX40" fmla="*/ 136515 w 443033"/>
              <a:gd name="connsiteY40" fmla="*/ 378684 h 613080"/>
              <a:gd name="connsiteX41" fmla="*/ 105606 w 443033"/>
              <a:gd name="connsiteY41" fmla="*/ 394139 h 613080"/>
              <a:gd name="connsiteX42" fmla="*/ 82424 w 443033"/>
              <a:gd name="connsiteY42" fmla="*/ 401867 h 613080"/>
              <a:gd name="connsiteX43" fmla="*/ 48940 w 443033"/>
              <a:gd name="connsiteY43" fmla="*/ 422472 h 613080"/>
              <a:gd name="connsiteX44" fmla="*/ 20606 w 443033"/>
              <a:gd name="connsiteY44" fmla="*/ 450805 h 613080"/>
              <a:gd name="connsiteX45" fmla="*/ 0 w 443033"/>
              <a:gd name="connsiteY45" fmla="*/ 473988 h 613080"/>
              <a:gd name="connsiteX0" fmla="*/ 0 w 443033"/>
              <a:gd name="connsiteY0" fmla="*/ 473996 h 613088"/>
              <a:gd name="connsiteX1" fmla="*/ 30909 w 443033"/>
              <a:gd name="connsiteY1" fmla="*/ 376116 h 613088"/>
              <a:gd name="connsiteX2" fmla="*/ 61818 w 443033"/>
              <a:gd name="connsiteY2" fmla="*/ 249903 h 613088"/>
              <a:gd name="connsiteX3" fmla="*/ 77273 w 443033"/>
              <a:gd name="connsiteY3" fmla="*/ 182933 h 613088"/>
              <a:gd name="connsiteX4" fmla="*/ 92727 w 443033"/>
              <a:gd name="connsiteY4" fmla="*/ 128842 h 613088"/>
              <a:gd name="connsiteX5" fmla="*/ 100455 w 443033"/>
              <a:gd name="connsiteY5" fmla="*/ 110811 h 613088"/>
              <a:gd name="connsiteX6" fmla="*/ 115909 w 443033"/>
              <a:gd name="connsiteY6" fmla="*/ 82478 h 613088"/>
              <a:gd name="connsiteX7" fmla="*/ 131364 w 443033"/>
              <a:gd name="connsiteY7" fmla="*/ 59296 h 613088"/>
              <a:gd name="connsiteX8" fmla="*/ 146819 w 443033"/>
              <a:gd name="connsiteY8" fmla="*/ 46417 h 613088"/>
              <a:gd name="connsiteX9" fmla="*/ 163600 w 443033"/>
              <a:gd name="connsiteY9" fmla="*/ 28829 h 613088"/>
              <a:gd name="connsiteX10" fmla="*/ 179054 w 443033"/>
              <a:gd name="connsiteY10" fmla="*/ 20660 h 613088"/>
              <a:gd name="connsiteX11" fmla="*/ 182879 w 443033"/>
              <a:gd name="connsiteY11" fmla="*/ 12932 h 613088"/>
              <a:gd name="connsiteX12" fmla="*/ 208638 w 443033"/>
              <a:gd name="connsiteY12" fmla="*/ 2628 h 613088"/>
              <a:gd name="connsiteX13" fmla="*/ 228801 w 443033"/>
              <a:gd name="connsiteY13" fmla="*/ 8664 h 613088"/>
              <a:gd name="connsiteX14" fmla="*/ 260152 w 443033"/>
              <a:gd name="connsiteY14" fmla="*/ 52 h 613088"/>
              <a:gd name="connsiteX15" fmla="*/ 303940 w 443033"/>
              <a:gd name="connsiteY15" fmla="*/ 5205 h 613088"/>
              <a:gd name="connsiteX16" fmla="*/ 268322 w 443033"/>
              <a:gd name="connsiteY16" fmla="*/ 8666 h 613088"/>
              <a:gd name="connsiteX17" fmla="*/ 329699 w 443033"/>
              <a:gd name="connsiteY17" fmla="*/ 15507 h 613088"/>
              <a:gd name="connsiteX18" fmla="*/ 355456 w 443033"/>
              <a:gd name="connsiteY18" fmla="*/ 36114 h 613088"/>
              <a:gd name="connsiteX19" fmla="*/ 368335 w 443033"/>
              <a:gd name="connsiteY19" fmla="*/ 54145 h 613088"/>
              <a:gd name="connsiteX20" fmla="*/ 383790 w 443033"/>
              <a:gd name="connsiteY20" fmla="*/ 74751 h 613088"/>
              <a:gd name="connsiteX21" fmla="*/ 394093 w 443033"/>
              <a:gd name="connsiteY21" fmla="*/ 97933 h 613088"/>
              <a:gd name="connsiteX22" fmla="*/ 399245 w 443033"/>
              <a:gd name="connsiteY22" fmla="*/ 121115 h 613088"/>
              <a:gd name="connsiteX23" fmla="*/ 401820 w 443033"/>
              <a:gd name="connsiteY23" fmla="*/ 146873 h 613088"/>
              <a:gd name="connsiteX24" fmla="*/ 408663 w 443033"/>
              <a:gd name="connsiteY24" fmla="*/ 188970 h 613088"/>
              <a:gd name="connsiteX25" fmla="*/ 412124 w 443033"/>
              <a:gd name="connsiteY25" fmla="*/ 211265 h 613088"/>
              <a:gd name="connsiteX26" fmla="*/ 416391 w 443033"/>
              <a:gd name="connsiteY26" fmla="*/ 296267 h 613088"/>
              <a:gd name="connsiteX27" fmla="*/ 424118 w 443033"/>
              <a:gd name="connsiteY27" fmla="*/ 415196 h 613088"/>
              <a:gd name="connsiteX28" fmla="*/ 430154 w 443033"/>
              <a:gd name="connsiteY28" fmla="*/ 471421 h 613088"/>
              <a:gd name="connsiteX29" fmla="*/ 430153 w 443033"/>
              <a:gd name="connsiteY29" fmla="*/ 476571 h 613088"/>
              <a:gd name="connsiteX30" fmla="*/ 443033 w 443033"/>
              <a:gd name="connsiteY30" fmla="*/ 613088 h 613088"/>
              <a:gd name="connsiteX31" fmla="*/ 422427 w 443033"/>
              <a:gd name="connsiteY31" fmla="*/ 579603 h 613088"/>
              <a:gd name="connsiteX32" fmla="*/ 396669 w 443033"/>
              <a:gd name="connsiteY32" fmla="*/ 530663 h 613088"/>
              <a:gd name="connsiteX33" fmla="*/ 386367 w 443033"/>
              <a:gd name="connsiteY33" fmla="*/ 504905 h 613088"/>
              <a:gd name="connsiteX34" fmla="*/ 368336 w 443033"/>
              <a:gd name="connsiteY34" fmla="*/ 481723 h 613088"/>
              <a:gd name="connsiteX35" fmla="*/ 345153 w 443033"/>
              <a:gd name="connsiteY35" fmla="*/ 455965 h 613088"/>
              <a:gd name="connsiteX36" fmla="*/ 314244 w 443033"/>
              <a:gd name="connsiteY36" fmla="*/ 430208 h 613088"/>
              <a:gd name="connsiteX37" fmla="*/ 252425 w 443033"/>
              <a:gd name="connsiteY37" fmla="*/ 396722 h 613088"/>
              <a:gd name="connsiteX38" fmla="*/ 208637 w 443033"/>
              <a:gd name="connsiteY38" fmla="*/ 383844 h 613088"/>
              <a:gd name="connsiteX39" fmla="*/ 193183 w 443033"/>
              <a:gd name="connsiteY39" fmla="*/ 378692 h 613088"/>
              <a:gd name="connsiteX40" fmla="*/ 136515 w 443033"/>
              <a:gd name="connsiteY40" fmla="*/ 378692 h 613088"/>
              <a:gd name="connsiteX41" fmla="*/ 105606 w 443033"/>
              <a:gd name="connsiteY41" fmla="*/ 394147 h 613088"/>
              <a:gd name="connsiteX42" fmla="*/ 82424 w 443033"/>
              <a:gd name="connsiteY42" fmla="*/ 401875 h 613088"/>
              <a:gd name="connsiteX43" fmla="*/ 48940 w 443033"/>
              <a:gd name="connsiteY43" fmla="*/ 422480 h 613088"/>
              <a:gd name="connsiteX44" fmla="*/ 20606 w 443033"/>
              <a:gd name="connsiteY44" fmla="*/ 450813 h 613088"/>
              <a:gd name="connsiteX45" fmla="*/ 0 w 443033"/>
              <a:gd name="connsiteY45" fmla="*/ 473996 h 613088"/>
              <a:gd name="connsiteX0" fmla="*/ 0 w 443033"/>
              <a:gd name="connsiteY0" fmla="*/ 473996 h 613088"/>
              <a:gd name="connsiteX1" fmla="*/ 30909 w 443033"/>
              <a:gd name="connsiteY1" fmla="*/ 376116 h 613088"/>
              <a:gd name="connsiteX2" fmla="*/ 61818 w 443033"/>
              <a:gd name="connsiteY2" fmla="*/ 249903 h 613088"/>
              <a:gd name="connsiteX3" fmla="*/ 77273 w 443033"/>
              <a:gd name="connsiteY3" fmla="*/ 182933 h 613088"/>
              <a:gd name="connsiteX4" fmla="*/ 92727 w 443033"/>
              <a:gd name="connsiteY4" fmla="*/ 128842 h 613088"/>
              <a:gd name="connsiteX5" fmla="*/ 100455 w 443033"/>
              <a:gd name="connsiteY5" fmla="*/ 110811 h 613088"/>
              <a:gd name="connsiteX6" fmla="*/ 115909 w 443033"/>
              <a:gd name="connsiteY6" fmla="*/ 82478 h 613088"/>
              <a:gd name="connsiteX7" fmla="*/ 131364 w 443033"/>
              <a:gd name="connsiteY7" fmla="*/ 59296 h 613088"/>
              <a:gd name="connsiteX8" fmla="*/ 146819 w 443033"/>
              <a:gd name="connsiteY8" fmla="*/ 46417 h 613088"/>
              <a:gd name="connsiteX9" fmla="*/ 163600 w 443033"/>
              <a:gd name="connsiteY9" fmla="*/ 28829 h 613088"/>
              <a:gd name="connsiteX10" fmla="*/ 179054 w 443033"/>
              <a:gd name="connsiteY10" fmla="*/ 20660 h 613088"/>
              <a:gd name="connsiteX11" fmla="*/ 182879 w 443033"/>
              <a:gd name="connsiteY11" fmla="*/ 12932 h 613088"/>
              <a:gd name="connsiteX12" fmla="*/ 199585 w 443033"/>
              <a:gd name="connsiteY12" fmla="*/ 5646 h 613088"/>
              <a:gd name="connsiteX13" fmla="*/ 228801 w 443033"/>
              <a:gd name="connsiteY13" fmla="*/ 8664 h 613088"/>
              <a:gd name="connsiteX14" fmla="*/ 260152 w 443033"/>
              <a:gd name="connsiteY14" fmla="*/ 52 h 613088"/>
              <a:gd name="connsiteX15" fmla="*/ 303940 w 443033"/>
              <a:gd name="connsiteY15" fmla="*/ 5205 h 613088"/>
              <a:gd name="connsiteX16" fmla="*/ 268322 w 443033"/>
              <a:gd name="connsiteY16" fmla="*/ 8666 h 613088"/>
              <a:gd name="connsiteX17" fmla="*/ 329699 w 443033"/>
              <a:gd name="connsiteY17" fmla="*/ 15507 h 613088"/>
              <a:gd name="connsiteX18" fmla="*/ 355456 w 443033"/>
              <a:gd name="connsiteY18" fmla="*/ 36114 h 613088"/>
              <a:gd name="connsiteX19" fmla="*/ 368335 w 443033"/>
              <a:gd name="connsiteY19" fmla="*/ 54145 h 613088"/>
              <a:gd name="connsiteX20" fmla="*/ 383790 w 443033"/>
              <a:gd name="connsiteY20" fmla="*/ 74751 h 613088"/>
              <a:gd name="connsiteX21" fmla="*/ 394093 w 443033"/>
              <a:gd name="connsiteY21" fmla="*/ 97933 h 613088"/>
              <a:gd name="connsiteX22" fmla="*/ 399245 w 443033"/>
              <a:gd name="connsiteY22" fmla="*/ 121115 h 613088"/>
              <a:gd name="connsiteX23" fmla="*/ 401820 w 443033"/>
              <a:gd name="connsiteY23" fmla="*/ 146873 h 613088"/>
              <a:gd name="connsiteX24" fmla="*/ 408663 w 443033"/>
              <a:gd name="connsiteY24" fmla="*/ 188970 h 613088"/>
              <a:gd name="connsiteX25" fmla="*/ 412124 w 443033"/>
              <a:gd name="connsiteY25" fmla="*/ 211265 h 613088"/>
              <a:gd name="connsiteX26" fmla="*/ 416391 w 443033"/>
              <a:gd name="connsiteY26" fmla="*/ 296267 h 613088"/>
              <a:gd name="connsiteX27" fmla="*/ 424118 w 443033"/>
              <a:gd name="connsiteY27" fmla="*/ 415196 h 613088"/>
              <a:gd name="connsiteX28" fmla="*/ 430154 w 443033"/>
              <a:gd name="connsiteY28" fmla="*/ 471421 h 613088"/>
              <a:gd name="connsiteX29" fmla="*/ 430153 w 443033"/>
              <a:gd name="connsiteY29" fmla="*/ 476571 h 613088"/>
              <a:gd name="connsiteX30" fmla="*/ 443033 w 443033"/>
              <a:gd name="connsiteY30" fmla="*/ 613088 h 613088"/>
              <a:gd name="connsiteX31" fmla="*/ 422427 w 443033"/>
              <a:gd name="connsiteY31" fmla="*/ 579603 h 613088"/>
              <a:gd name="connsiteX32" fmla="*/ 396669 w 443033"/>
              <a:gd name="connsiteY32" fmla="*/ 530663 h 613088"/>
              <a:gd name="connsiteX33" fmla="*/ 386367 w 443033"/>
              <a:gd name="connsiteY33" fmla="*/ 504905 h 613088"/>
              <a:gd name="connsiteX34" fmla="*/ 368336 w 443033"/>
              <a:gd name="connsiteY34" fmla="*/ 481723 h 613088"/>
              <a:gd name="connsiteX35" fmla="*/ 345153 w 443033"/>
              <a:gd name="connsiteY35" fmla="*/ 455965 h 613088"/>
              <a:gd name="connsiteX36" fmla="*/ 314244 w 443033"/>
              <a:gd name="connsiteY36" fmla="*/ 430208 h 613088"/>
              <a:gd name="connsiteX37" fmla="*/ 252425 w 443033"/>
              <a:gd name="connsiteY37" fmla="*/ 396722 h 613088"/>
              <a:gd name="connsiteX38" fmla="*/ 208637 w 443033"/>
              <a:gd name="connsiteY38" fmla="*/ 383844 h 613088"/>
              <a:gd name="connsiteX39" fmla="*/ 193183 w 443033"/>
              <a:gd name="connsiteY39" fmla="*/ 378692 h 613088"/>
              <a:gd name="connsiteX40" fmla="*/ 136515 w 443033"/>
              <a:gd name="connsiteY40" fmla="*/ 378692 h 613088"/>
              <a:gd name="connsiteX41" fmla="*/ 105606 w 443033"/>
              <a:gd name="connsiteY41" fmla="*/ 394147 h 613088"/>
              <a:gd name="connsiteX42" fmla="*/ 82424 w 443033"/>
              <a:gd name="connsiteY42" fmla="*/ 401875 h 613088"/>
              <a:gd name="connsiteX43" fmla="*/ 48940 w 443033"/>
              <a:gd name="connsiteY43" fmla="*/ 422480 h 613088"/>
              <a:gd name="connsiteX44" fmla="*/ 20606 w 443033"/>
              <a:gd name="connsiteY44" fmla="*/ 450813 h 613088"/>
              <a:gd name="connsiteX45" fmla="*/ 0 w 443033"/>
              <a:gd name="connsiteY45" fmla="*/ 473996 h 613088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68322 w 443033"/>
              <a:gd name="connsiteY16" fmla="*/ 9571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9385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396669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2427 w 443033"/>
              <a:gd name="connsiteY31" fmla="*/ 580508 h 613993"/>
              <a:gd name="connsiteX32" fmla="*/ 402705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  <a:gd name="connsiteX0" fmla="*/ 0 w 443033"/>
              <a:gd name="connsiteY0" fmla="*/ 474901 h 613993"/>
              <a:gd name="connsiteX1" fmla="*/ 30909 w 443033"/>
              <a:gd name="connsiteY1" fmla="*/ 377021 h 613993"/>
              <a:gd name="connsiteX2" fmla="*/ 61818 w 443033"/>
              <a:gd name="connsiteY2" fmla="*/ 250808 h 613993"/>
              <a:gd name="connsiteX3" fmla="*/ 77273 w 443033"/>
              <a:gd name="connsiteY3" fmla="*/ 183838 h 613993"/>
              <a:gd name="connsiteX4" fmla="*/ 92727 w 443033"/>
              <a:gd name="connsiteY4" fmla="*/ 129747 h 613993"/>
              <a:gd name="connsiteX5" fmla="*/ 100455 w 443033"/>
              <a:gd name="connsiteY5" fmla="*/ 111716 h 613993"/>
              <a:gd name="connsiteX6" fmla="*/ 115909 w 443033"/>
              <a:gd name="connsiteY6" fmla="*/ 83383 h 613993"/>
              <a:gd name="connsiteX7" fmla="*/ 131364 w 443033"/>
              <a:gd name="connsiteY7" fmla="*/ 60201 h 613993"/>
              <a:gd name="connsiteX8" fmla="*/ 146819 w 443033"/>
              <a:gd name="connsiteY8" fmla="*/ 47322 h 613993"/>
              <a:gd name="connsiteX9" fmla="*/ 163600 w 443033"/>
              <a:gd name="connsiteY9" fmla="*/ 29734 h 613993"/>
              <a:gd name="connsiteX10" fmla="*/ 179054 w 443033"/>
              <a:gd name="connsiteY10" fmla="*/ 21565 h 613993"/>
              <a:gd name="connsiteX11" fmla="*/ 182879 w 443033"/>
              <a:gd name="connsiteY11" fmla="*/ 13837 h 613993"/>
              <a:gd name="connsiteX12" fmla="*/ 199585 w 443033"/>
              <a:gd name="connsiteY12" fmla="*/ 6551 h 613993"/>
              <a:gd name="connsiteX13" fmla="*/ 234837 w 443033"/>
              <a:gd name="connsiteY13" fmla="*/ 516 h 613993"/>
              <a:gd name="connsiteX14" fmla="*/ 260152 w 443033"/>
              <a:gd name="connsiteY14" fmla="*/ 957 h 613993"/>
              <a:gd name="connsiteX15" fmla="*/ 303940 w 443033"/>
              <a:gd name="connsiteY15" fmla="*/ 6110 h 613993"/>
              <a:gd name="connsiteX16" fmla="*/ 277376 w 443033"/>
              <a:gd name="connsiteY16" fmla="*/ 517 h 613993"/>
              <a:gd name="connsiteX17" fmla="*/ 329699 w 443033"/>
              <a:gd name="connsiteY17" fmla="*/ 16412 h 613993"/>
              <a:gd name="connsiteX18" fmla="*/ 355456 w 443033"/>
              <a:gd name="connsiteY18" fmla="*/ 37019 h 613993"/>
              <a:gd name="connsiteX19" fmla="*/ 368335 w 443033"/>
              <a:gd name="connsiteY19" fmla="*/ 55050 h 613993"/>
              <a:gd name="connsiteX20" fmla="*/ 383790 w 443033"/>
              <a:gd name="connsiteY20" fmla="*/ 75656 h 613993"/>
              <a:gd name="connsiteX21" fmla="*/ 394093 w 443033"/>
              <a:gd name="connsiteY21" fmla="*/ 98838 h 613993"/>
              <a:gd name="connsiteX22" fmla="*/ 399245 w 443033"/>
              <a:gd name="connsiteY22" fmla="*/ 122020 h 613993"/>
              <a:gd name="connsiteX23" fmla="*/ 401820 w 443033"/>
              <a:gd name="connsiteY23" fmla="*/ 147778 h 613993"/>
              <a:gd name="connsiteX24" fmla="*/ 408663 w 443033"/>
              <a:gd name="connsiteY24" fmla="*/ 189875 h 613993"/>
              <a:gd name="connsiteX25" fmla="*/ 412124 w 443033"/>
              <a:gd name="connsiteY25" fmla="*/ 212170 h 613993"/>
              <a:gd name="connsiteX26" fmla="*/ 416391 w 443033"/>
              <a:gd name="connsiteY26" fmla="*/ 297172 h 613993"/>
              <a:gd name="connsiteX27" fmla="*/ 424118 w 443033"/>
              <a:gd name="connsiteY27" fmla="*/ 416101 h 613993"/>
              <a:gd name="connsiteX28" fmla="*/ 430154 w 443033"/>
              <a:gd name="connsiteY28" fmla="*/ 472326 h 613993"/>
              <a:gd name="connsiteX29" fmla="*/ 430153 w 443033"/>
              <a:gd name="connsiteY29" fmla="*/ 477476 h 613993"/>
              <a:gd name="connsiteX30" fmla="*/ 443033 w 443033"/>
              <a:gd name="connsiteY30" fmla="*/ 613993 h 613993"/>
              <a:gd name="connsiteX31" fmla="*/ 428462 w 443033"/>
              <a:gd name="connsiteY31" fmla="*/ 568437 h 613993"/>
              <a:gd name="connsiteX32" fmla="*/ 402705 w 443033"/>
              <a:gd name="connsiteY32" fmla="*/ 531568 h 613993"/>
              <a:gd name="connsiteX33" fmla="*/ 386367 w 443033"/>
              <a:gd name="connsiteY33" fmla="*/ 505810 h 613993"/>
              <a:gd name="connsiteX34" fmla="*/ 368336 w 443033"/>
              <a:gd name="connsiteY34" fmla="*/ 482628 h 613993"/>
              <a:gd name="connsiteX35" fmla="*/ 345153 w 443033"/>
              <a:gd name="connsiteY35" fmla="*/ 456870 h 613993"/>
              <a:gd name="connsiteX36" fmla="*/ 314244 w 443033"/>
              <a:gd name="connsiteY36" fmla="*/ 431113 h 613993"/>
              <a:gd name="connsiteX37" fmla="*/ 252425 w 443033"/>
              <a:gd name="connsiteY37" fmla="*/ 397627 h 613993"/>
              <a:gd name="connsiteX38" fmla="*/ 208637 w 443033"/>
              <a:gd name="connsiteY38" fmla="*/ 384749 h 613993"/>
              <a:gd name="connsiteX39" fmla="*/ 193183 w 443033"/>
              <a:gd name="connsiteY39" fmla="*/ 379597 h 613993"/>
              <a:gd name="connsiteX40" fmla="*/ 136515 w 443033"/>
              <a:gd name="connsiteY40" fmla="*/ 379597 h 613993"/>
              <a:gd name="connsiteX41" fmla="*/ 105606 w 443033"/>
              <a:gd name="connsiteY41" fmla="*/ 395052 h 613993"/>
              <a:gd name="connsiteX42" fmla="*/ 82424 w 443033"/>
              <a:gd name="connsiteY42" fmla="*/ 402780 h 613993"/>
              <a:gd name="connsiteX43" fmla="*/ 48940 w 443033"/>
              <a:gd name="connsiteY43" fmla="*/ 423385 h 613993"/>
              <a:gd name="connsiteX44" fmla="*/ 20606 w 443033"/>
              <a:gd name="connsiteY44" fmla="*/ 451718 h 613993"/>
              <a:gd name="connsiteX45" fmla="*/ 0 w 443033"/>
              <a:gd name="connsiteY45" fmla="*/ 474901 h 6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3033" h="613993">
                <a:moveTo>
                  <a:pt x="0" y="474901"/>
                </a:moveTo>
                <a:lnTo>
                  <a:pt x="30909" y="377021"/>
                </a:lnTo>
                <a:lnTo>
                  <a:pt x="61818" y="250808"/>
                </a:lnTo>
                <a:lnTo>
                  <a:pt x="77273" y="183838"/>
                </a:lnTo>
                <a:lnTo>
                  <a:pt x="92727" y="129747"/>
                </a:lnTo>
                <a:lnTo>
                  <a:pt x="100455" y="111716"/>
                </a:lnTo>
                <a:lnTo>
                  <a:pt x="115909" y="83383"/>
                </a:lnTo>
                <a:lnTo>
                  <a:pt x="131364" y="60201"/>
                </a:lnTo>
                <a:lnTo>
                  <a:pt x="146819" y="47322"/>
                </a:lnTo>
                <a:lnTo>
                  <a:pt x="163600" y="29734"/>
                </a:lnTo>
                <a:cubicBezTo>
                  <a:pt x="167893" y="28017"/>
                  <a:pt x="175841" y="24214"/>
                  <a:pt x="179054" y="21565"/>
                </a:cubicBezTo>
                <a:cubicBezTo>
                  <a:pt x="182267" y="18916"/>
                  <a:pt x="182020" y="18130"/>
                  <a:pt x="182879" y="13837"/>
                </a:cubicBezTo>
                <a:lnTo>
                  <a:pt x="199585" y="6551"/>
                </a:lnTo>
                <a:cubicBezTo>
                  <a:pt x="206454" y="6551"/>
                  <a:pt x="224743" y="1448"/>
                  <a:pt x="234837" y="516"/>
                </a:cubicBezTo>
                <a:cubicBezTo>
                  <a:pt x="244931" y="-416"/>
                  <a:pt x="248635" y="25"/>
                  <a:pt x="260152" y="957"/>
                </a:cubicBezTo>
                <a:cubicBezTo>
                  <a:pt x="271669" y="1889"/>
                  <a:pt x="301069" y="6183"/>
                  <a:pt x="303940" y="6110"/>
                </a:cubicBezTo>
                <a:cubicBezTo>
                  <a:pt x="306811" y="6037"/>
                  <a:pt x="273083" y="-1200"/>
                  <a:pt x="277376" y="517"/>
                </a:cubicBezTo>
                <a:cubicBezTo>
                  <a:pt x="281669" y="2234"/>
                  <a:pt x="306517" y="11261"/>
                  <a:pt x="329699" y="16412"/>
                </a:cubicBezTo>
                <a:lnTo>
                  <a:pt x="355456" y="37019"/>
                </a:lnTo>
                <a:lnTo>
                  <a:pt x="368335" y="55050"/>
                </a:lnTo>
                <a:lnTo>
                  <a:pt x="383790" y="75656"/>
                </a:lnTo>
                <a:lnTo>
                  <a:pt x="394093" y="98838"/>
                </a:lnTo>
                <a:lnTo>
                  <a:pt x="399245" y="122020"/>
                </a:lnTo>
                <a:lnTo>
                  <a:pt x="401820" y="147778"/>
                </a:lnTo>
                <a:lnTo>
                  <a:pt x="408663" y="189875"/>
                </a:lnTo>
                <a:lnTo>
                  <a:pt x="412124" y="212170"/>
                </a:lnTo>
                <a:lnTo>
                  <a:pt x="416391" y="297172"/>
                </a:lnTo>
                <a:lnTo>
                  <a:pt x="424118" y="416101"/>
                </a:lnTo>
                <a:cubicBezTo>
                  <a:pt x="425835" y="423828"/>
                  <a:pt x="429148" y="462097"/>
                  <a:pt x="430154" y="472326"/>
                </a:cubicBezTo>
                <a:cubicBezTo>
                  <a:pt x="431160" y="482555"/>
                  <a:pt x="430153" y="471285"/>
                  <a:pt x="430153" y="477476"/>
                </a:cubicBezTo>
                <a:lnTo>
                  <a:pt x="443033" y="613993"/>
                </a:lnTo>
                <a:lnTo>
                  <a:pt x="428462" y="568437"/>
                </a:lnTo>
                <a:lnTo>
                  <a:pt x="402705" y="531568"/>
                </a:lnTo>
                <a:lnTo>
                  <a:pt x="386367" y="505810"/>
                </a:lnTo>
                <a:lnTo>
                  <a:pt x="368336" y="482628"/>
                </a:lnTo>
                <a:lnTo>
                  <a:pt x="345153" y="456870"/>
                </a:lnTo>
                <a:lnTo>
                  <a:pt x="314244" y="431113"/>
                </a:lnTo>
                <a:lnTo>
                  <a:pt x="252425" y="397627"/>
                </a:lnTo>
                <a:lnTo>
                  <a:pt x="208637" y="384749"/>
                </a:lnTo>
                <a:lnTo>
                  <a:pt x="193183" y="379597"/>
                </a:lnTo>
                <a:lnTo>
                  <a:pt x="136515" y="379597"/>
                </a:lnTo>
                <a:lnTo>
                  <a:pt x="105606" y="395052"/>
                </a:lnTo>
                <a:lnTo>
                  <a:pt x="82424" y="402780"/>
                </a:lnTo>
                <a:lnTo>
                  <a:pt x="48940" y="423385"/>
                </a:lnTo>
                <a:lnTo>
                  <a:pt x="20606" y="451718"/>
                </a:lnTo>
                <a:lnTo>
                  <a:pt x="0" y="4749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C09242A7-DCC9-47AC-A35E-A202E927B63C}"/>
              </a:ext>
            </a:extLst>
          </p:cNvPr>
          <p:cNvSpPr/>
          <p:nvPr/>
        </p:nvSpPr>
        <p:spPr>
          <a:xfrm>
            <a:off x="3698832" y="3385177"/>
            <a:ext cx="730537" cy="1124942"/>
          </a:xfrm>
          <a:custGeom>
            <a:avLst/>
            <a:gdLst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8531 w 739366"/>
              <a:gd name="connsiteY16" fmla="*/ 15090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9054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90535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5 w 739366"/>
              <a:gd name="connsiteY23" fmla="*/ 102606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08229 w 739366"/>
              <a:gd name="connsiteY23" fmla="*/ 96570 h 1128666"/>
              <a:gd name="connsiteX24" fmla="*/ 168998 w 739366"/>
              <a:gd name="connsiteY24" fmla="*/ 129767 h 1128666"/>
              <a:gd name="connsiteX25" fmla="*/ 168998 w 739366"/>
              <a:gd name="connsiteY25" fmla="*/ 129767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08229 w 739366"/>
              <a:gd name="connsiteY23" fmla="*/ 96570 h 1128666"/>
              <a:gd name="connsiteX24" fmla="*/ 168998 w 739366"/>
              <a:gd name="connsiteY24" fmla="*/ 129767 h 1128666"/>
              <a:gd name="connsiteX25" fmla="*/ 181069 w 739366"/>
              <a:gd name="connsiteY25" fmla="*/ 132784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23318 w 739366"/>
              <a:gd name="connsiteY23" fmla="*/ 108641 h 1128666"/>
              <a:gd name="connsiteX24" fmla="*/ 168998 w 739366"/>
              <a:gd name="connsiteY24" fmla="*/ 129767 h 1128666"/>
              <a:gd name="connsiteX25" fmla="*/ 181069 w 739366"/>
              <a:gd name="connsiteY25" fmla="*/ 132784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23318 w 739366"/>
              <a:gd name="connsiteY23" fmla="*/ 108641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78463 w 739366"/>
              <a:gd name="connsiteY29" fmla="*/ 268587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21125 w 739366"/>
              <a:gd name="connsiteY42" fmla="*/ 712206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2784 w 739366"/>
              <a:gd name="connsiteY48" fmla="*/ 920436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96570 w 739366"/>
              <a:gd name="connsiteY47" fmla="*/ 893276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108641 w 739366"/>
              <a:gd name="connsiteY47" fmla="*/ 884223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81481 w 739366"/>
              <a:gd name="connsiteY46" fmla="*/ 875169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90535 w 739366"/>
              <a:gd name="connsiteY46" fmla="*/ 857062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105624 w 739366"/>
              <a:gd name="connsiteY46" fmla="*/ 848008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72428 w 739366"/>
              <a:gd name="connsiteY45" fmla="*/ 854044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3196 w 739366"/>
              <a:gd name="connsiteY43" fmla="*/ 781616 h 1128666"/>
              <a:gd name="connsiteX44" fmla="*/ 57338 w 739366"/>
              <a:gd name="connsiteY44" fmla="*/ 817830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9232 w 739366"/>
              <a:gd name="connsiteY43" fmla="*/ 775580 h 1128666"/>
              <a:gd name="connsiteX44" fmla="*/ 57338 w 739366"/>
              <a:gd name="connsiteY44" fmla="*/ 817830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9053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35802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84087 w 739366"/>
              <a:gd name="connsiteY25" fmla="*/ 138820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68997 w 739366"/>
              <a:gd name="connsiteY25" fmla="*/ 144856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68998 w 739366"/>
              <a:gd name="connsiteY24" fmla="*/ 129767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25925 w 739366"/>
              <a:gd name="connsiteY19" fmla="*/ 39232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83675 w 739366"/>
              <a:gd name="connsiteY21" fmla="*/ 57339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36348 w 739366"/>
              <a:gd name="connsiteY0" fmla="*/ 307818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36348 w 739366"/>
              <a:gd name="connsiteY96" fmla="*/ 307818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13854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39778 w 739366"/>
              <a:gd name="connsiteY94" fmla="*/ 304800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6858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89711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37996 w 739366"/>
              <a:gd name="connsiteY54" fmla="*/ 1071327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3018 w 739366"/>
              <a:gd name="connsiteY41" fmla="*/ 669957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41014 w 739366"/>
              <a:gd name="connsiteY54" fmla="*/ 1086416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7294 w 739366"/>
              <a:gd name="connsiteY0" fmla="*/ 304801 h 1128666"/>
              <a:gd name="connsiteX1" fmla="*/ 739366 w 739366"/>
              <a:gd name="connsiteY1" fmla="*/ 241426 h 1128666"/>
              <a:gd name="connsiteX2" fmla="*/ 739366 w 739366"/>
              <a:gd name="connsiteY2" fmla="*/ 199177 h 1128666"/>
              <a:gd name="connsiteX3" fmla="*/ 736348 w 739366"/>
              <a:gd name="connsiteY3" fmla="*/ 181070 h 1128666"/>
              <a:gd name="connsiteX4" fmla="*/ 724277 w 739366"/>
              <a:gd name="connsiteY4" fmla="*/ 153909 h 1128666"/>
              <a:gd name="connsiteX5" fmla="*/ 697117 w 739366"/>
              <a:gd name="connsiteY5" fmla="*/ 126749 h 1128666"/>
              <a:gd name="connsiteX6" fmla="*/ 685045 w 739366"/>
              <a:gd name="connsiteY6" fmla="*/ 102606 h 1128666"/>
              <a:gd name="connsiteX7" fmla="*/ 669956 w 739366"/>
              <a:gd name="connsiteY7" fmla="*/ 87517 h 1128666"/>
              <a:gd name="connsiteX8" fmla="*/ 657885 w 739366"/>
              <a:gd name="connsiteY8" fmla="*/ 66393 h 1128666"/>
              <a:gd name="connsiteX9" fmla="*/ 615635 w 739366"/>
              <a:gd name="connsiteY9" fmla="*/ 30179 h 1128666"/>
              <a:gd name="connsiteX10" fmla="*/ 591493 w 739366"/>
              <a:gd name="connsiteY10" fmla="*/ 15090 h 1128666"/>
              <a:gd name="connsiteX11" fmla="*/ 573386 w 739366"/>
              <a:gd name="connsiteY11" fmla="*/ 9054 h 1128666"/>
              <a:gd name="connsiteX12" fmla="*/ 549243 w 739366"/>
              <a:gd name="connsiteY12" fmla="*/ 6036 h 1128666"/>
              <a:gd name="connsiteX13" fmla="*/ 528119 w 739366"/>
              <a:gd name="connsiteY13" fmla="*/ 0 h 1128666"/>
              <a:gd name="connsiteX14" fmla="*/ 491905 w 739366"/>
              <a:gd name="connsiteY14" fmla="*/ 6036 h 1128666"/>
              <a:gd name="connsiteX15" fmla="*/ 458709 w 739366"/>
              <a:gd name="connsiteY15" fmla="*/ 0 h 1128666"/>
              <a:gd name="connsiteX16" fmla="*/ 422496 w 739366"/>
              <a:gd name="connsiteY16" fmla="*/ 3019 h 1128666"/>
              <a:gd name="connsiteX17" fmla="*/ 383263 w 739366"/>
              <a:gd name="connsiteY17" fmla="*/ 18107 h 1128666"/>
              <a:gd name="connsiteX18" fmla="*/ 350067 w 739366"/>
              <a:gd name="connsiteY18" fmla="*/ 24143 h 1128666"/>
              <a:gd name="connsiteX19" fmla="*/ 313854 w 739366"/>
              <a:gd name="connsiteY19" fmla="*/ 36214 h 1128666"/>
              <a:gd name="connsiteX20" fmla="*/ 283675 w 739366"/>
              <a:gd name="connsiteY20" fmla="*/ 57339 h 1128666"/>
              <a:gd name="connsiteX21" fmla="*/ 271604 w 739366"/>
              <a:gd name="connsiteY21" fmla="*/ 54321 h 1128666"/>
              <a:gd name="connsiteX22" fmla="*/ 241426 w 739366"/>
              <a:gd name="connsiteY22" fmla="*/ 84500 h 1128666"/>
              <a:gd name="connsiteX23" fmla="*/ 214264 w 739366"/>
              <a:gd name="connsiteY23" fmla="*/ 96570 h 1128666"/>
              <a:gd name="connsiteX24" fmla="*/ 181069 w 739366"/>
              <a:gd name="connsiteY24" fmla="*/ 123731 h 1128666"/>
              <a:gd name="connsiteX25" fmla="*/ 162961 w 739366"/>
              <a:gd name="connsiteY25" fmla="*/ 150892 h 1128666"/>
              <a:gd name="connsiteX26" fmla="*/ 141837 w 739366"/>
              <a:gd name="connsiteY26" fmla="*/ 175034 h 1128666"/>
              <a:gd name="connsiteX27" fmla="*/ 111659 w 739366"/>
              <a:gd name="connsiteY27" fmla="*/ 202195 h 1128666"/>
              <a:gd name="connsiteX28" fmla="*/ 84499 w 739366"/>
              <a:gd name="connsiteY28" fmla="*/ 232373 h 1128666"/>
              <a:gd name="connsiteX29" fmla="*/ 66391 w 739366"/>
              <a:gd name="connsiteY29" fmla="*/ 262552 h 1128666"/>
              <a:gd name="connsiteX30" fmla="*/ 45267 w 739366"/>
              <a:gd name="connsiteY30" fmla="*/ 298765 h 1128666"/>
              <a:gd name="connsiteX31" fmla="*/ 30178 w 739366"/>
              <a:gd name="connsiteY31" fmla="*/ 319890 h 1128666"/>
              <a:gd name="connsiteX32" fmla="*/ 21125 w 739366"/>
              <a:gd name="connsiteY32" fmla="*/ 362139 h 1128666"/>
              <a:gd name="connsiteX33" fmla="*/ 12071 w 739366"/>
              <a:gd name="connsiteY33" fmla="*/ 404389 h 1128666"/>
              <a:gd name="connsiteX34" fmla="*/ 6035 w 739366"/>
              <a:gd name="connsiteY34" fmla="*/ 425513 h 1128666"/>
              <a:gd name="connsiteX35" fmla="*/ 6035 w 739366"/>
              <a:gd name="connsiteY35" fmla="*/ 458709 h 1128666"/>
              <a:gd name="connsiteX36" fmla="*/ 3018 w 739366"/>
              <a:gd name="connsiteY36" fmla="*/ 494923 h 1128666"/>
              <a:gd name="connsiteX37" fmla="*/ 3018 w 739366"/>
              <a:gd name="connsiteY37" fmla="*/ 546226 h 1128666"/>
              <a:gd name="connsiteX38" fmla="*/ 3018 w 739366"/>
              <a:gd name="connsiteY38" fmla="*/ 573387 h 1128666"/>
              <a:gd name="connsiteX39" fmla="*/ 3018 w 739366"/>
              <a:gd name="connsiteY39" fmla="*/ 600547 h 1128666"/>
              <a:gd name="connsiteX40" fmla="*/ 0 w 739366"/>
              <a:gd name="connsiteY40" fmla="*/ 627707 h 1128666"/>
              <a:gd name="connsiteX41" fmla="*/ 15089 w 739366"/>
              <a:gd name="connsiteY41" fmla="*/ 666939 h 1128666"/>
              <a:gd name="connsiteX42" fmla="*/ 18107 w 739366"/>
              <a:gd name="connsiteY42" fmla="*/ 721260 h 1128666"/>
              <a:gd name="connsiteX43" fmla="*/ 39232 w 739366"/>
              <a:gd name="connsiteY43" fmla="*/ 775580 h 1128666"/>
              <a:gd name="connsiteX44" fmla="*/ 69409 w 739366"/>
              <a:gd name="connsiteY44" fmla="*/ 811794 h 1128666"/>
              <a:gd name="connsiteX45" fmla="*/ 84499 w 739366"/>
              <a:gd name="connsiteY45" fmla="*/ 832919 h 1128666"/>
              <a:gd name="connsiteX46" fmla="*/ 102606 w 739366"/>
              <a:gd name="connsiteY46" fmla="*/ 866115 h 1128666"/>
              <a:gd name="connsiteX47" fmla="*/ 114677 w 739366"/>
              <a:gd name="connsiteY47" fmla="*/ 872152 h 1128666"/>
              <a:gd name="connsiteX48" fmla="*/ 138820 w 739366"/>
              <a:gd name="connsiteY48" fmla="*/ 908364 h 1128666"/>
              <a:gd name="connsiteX49" fmla="*/ 187105 w 739366"/>
              <a:gd name="connsiteY49" fmla="*/ 956650 h 1128666"/>
              <a:gd name="connsiteX50" fmla="*/ 214265 w 739366"/>
              <a:gd name="connsiteY50" fmla="*/ 992864 h 1128666"/>
              <a:gd name="connsiteX51" fmla="*/ 229354 w 739366"/>
              <a:gd name="connsiteY51" fmla="*/ 1004935 h 1128666"/>
              <a:gd name="connsiteX52" fmla="*/ 256515 w 739366"/>
              <a:gd name="connsiteY52" fmla="*/ 1029078 h 1128666"/>
              <a:gd name="connsiteX53" fmla="*/ 295746 w 739366"/>
              <a:gd name="connsiteY53" fmla="*/ 1053220 h 1128666"/>
              <a:gd name="connsiteX54" fmla="*/ 341014 w 739366"/>
              <a:gd name="connsiteY54" fmla="*/ 1086416 h 1128666"/>
              <a:gd name="connsiteX55" fmla="*/ 401370 w 739366"/>
              <a:gd name="connsiteY55" fmla="*/ 1119612 h 1128666"/>
              <a:gd name="connsiteX56" fmla="*/ 446637 w 739366"/>
              <a:gd name="connsiteY56" fmla="*/ 1128666 h 1128666"/>
              <a:gd name="connsiteX57" fmla="*/ 510012 w 739366"/>
              <a:gd name="connsiteY57" fmla="*/ 1122630 h 1128666"/>
              <a:gd name="connsiteX58" fmla="*/ 540190 w 739366"/>
              <a:gd name="connsiteY58" fmla="*/ 1128666 h 1128666"/>
              <a:gd name="connsiteX59" fmla="*/ 567350 w 739366"/>
              <a:gd name="connsiteY59" fmla="*/ 1098488 h 1128666"/>
              <a:gd name="connsiteX60" fmla="*/ 576404 w 739366"/>
              <a:gd name="connsiteY60" fmla="*/ 1098488 h 1128666"/>
              <a:gd name="connsiteX61" fmla="*/ 573386 w 739366"/>
              <a:gd name="connsiteY61" fmla="*/ 1074345 h 1128666"/>
              <a:gd name="connsiteX62" fmla="*/ 555279 w 739366"/>
              <a:gd name="connsiteY62" fmla="*/ 1056238 h 1128666"/>
              <a:gd name="connsiteX63" fmla="*/ 516047 w 739366"/>
              <a:gd name="connsiteY63" fmla="*/ 1029078 h 1128666"/>
              <a:gd name="connsiteX64" fmla="*/ 506994 w 739366"/>
              <a:gd name="connsiteY64" fmla="*/ 1023042 h 1128666"/>
              <a:gd name="connsiteX65" fmla="*/ 479834 w 739366"/>
              <a:gd name="connsiteY65" fmla="*/ 1007953 h 1128666"/>
              <a:gd name="connsiteX66" fmla="*/ 443620 w 739366"/>
              <a:gd name="connsiteY66" fmla="*/ 989846 h 1128666"/>
              <a:gd name="connsiteX67" fmla="*/ 434566 w 739366"/>
              <a:gd name="connsiteY67" fmla="*/ 968721 h 1128666"/>
              <a:gd name="connsiteX68" fmla="*/ 395335 w 739366"/>
              <a:gd name="connsiteY68" fmla="*/ 923454 h 1128666"/>
              <a:gd name="connsiteX69" fmla="*/ 356103 w 739366"/>
              <a:gd name="connsiteY69" fmla="*/ 881204 h 1128666"/>
              <a:gd name="connsiteX70" fmla="*/ 328942 w 739366"/>
              <a:gd name="connsiteY70" fmla="*/ 848008 h 1128666"/>
              <a:gd name="connsiteX71" fmla="*/ 292729 w 739366"/>
              <a:gd name="connsiteY71" fmla="*/ 805759 h 1128666"/>
              <a:gd name="connsiteX72" fmla="*/ 280657 w 739366"/>
              <a:gd name="connsiteY72" fmla="*/ 790670 h 1128666"/>
              <a:gd name="connsiteX73" fmla="*/ 265568 w 739366"/>
              <a:gd name="connsiteY73" fmla="*/ 760492 h 1128666"/>
              <a:gd name="connsiteX74" fmla="*/ 253497 w 739366"/>
              <a:gd name="connsiteY74" fmla="*/ 742385 h 1128666"/>
              <a:gd name="connsiteX75" fmla="*/ 217283 w 739366"/>
              <a:gd name="connsiteY75" fmla="*/ 679010 h 1128666"/>
              <a:gd name="connsiteX76" fmla="*/ 196158 w 739366"/>
              <a:gd name="connsiteY76" fmla="*/ 636761 h 1128666"/>
              <a:gd name="connsiteX77" fmla="*/ 187105 w 739366"/>
              <a:gd name="connsiteY77" fmla="*/ 606583 h 1128666"/>
              <a:gd name="connsiteX78" fmla="*/ 175034 w 739366"/>
              <a:gd name="connsiteY78" fmla="*/ 543208 h 1128666"/>
              <a:gd name="connsiteX79" fmla="*/ 168998 w 739366"/>
              <a:gd name="connsiteY79" fmla="*/ 500959 h 1128666"/>
              <a:gd name="connsiteX80" fmla="*/ 168998 w 739366"/>
              <a:gd name="connsiteY80" fmla="*/ 458709 h 1128666"/>
              <a:gd name="connsiteX81" fmla="*/ 175034 w 739366"/>
              <a:gd name="connsiteY81" fmla="*/ 398353 h 1128666"/>
              <a:gd name="connsiteX82" fmla="*/ 190123 w 739366"/>
              <a:gd name="connsiteY82" fmla="*/ 368175 h 1128666"/>
              <a:gd name="connsiteX83" fmla="*/ 214265 w 739366"/>
              <a:gd name="connsiteY83" fmla="*/ 341014 h 1128666"/>
              <a:gd name="connsiteX84" fmla="*/ 241426 w 739366"/>
              <a:gd name="connsiteY84" fmla="*/ 304800 h 1128666"/>
              <a:gd name="connsiteX85" fmla="*/ 295746 w 739366"/>
              <a:gd name="connsiteY85" fmla="*/ 259533 h 1128666"/>
              <a:gd name="connsiteX86" fmla="*/ 350067 w 739366"/>
              <a:gd name="connsiteY86" fmla="*/ 226337 h 1128666"/>
              <a:gd name="connsiteX87" fmla="*/ 395335 w 739366"/>
              <a:gd name="connsiteY87" fmla="*/ 217284 h 1128666"/>
              <a:gd name="connsiteX88" fmla="*/ 413441 w 739366"/>
              <a:gd name="connsiteY88" fmla="*/ 214266 h 1128666"/>
              <a:gd name="connsiteX89" fmla="*/ 479834 w 739366"/>
              <a:gd name="connsiteY89" fmla="*/ 217284 h 1128666"/>
              <a:gd name="connsiteX90" fmla="*/ 531136 w 739366"/>
              <a:gd name="connsiteY90" fmla="*/ 232373 h 1128666"/>
              <a:gd name="connsiteX91" fmla="*/ 570368 w 739366"/>
              <a:gd name="connsiteY91" fmla="*/ 244444 h 1128666"/>
              <a:gd name="connsiteX92" fmla="*/ 594511 w 739366"/>
              <a:gd name="connsiteY92" fmla="*/ 268587 h 1128666"/>
              <a:gd name="connsiteX93" fmla="*/ 618653 w 739366"/>
              <a:gd name="connsiteY93" fmla="*/ 274622 h 1128666"/>
              <a:gd name="connsiteX94" fmla="*/ 642796 w 739366"/>
              <a:gd name="connsiteY94" fmla="*/ 283675 h 1128666"/>
              <a:gd name="connsiteX95" fmla="*/ 675992 w 739366"/>
              <a:gd name="connsiteY95" fmla="*/ 301783 h 1128666"/>
              <a:gd name="connsiteX96" fmla="*/ 727294 w 739366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15089 w 736348"/>
              <a:gd name="connsiteY42" fmla="*/ 721260 h 1128666"/>
              <a:gd name="connsiteX43" fmla="*/ 36214 w 736348"/>
              <a:gd name="connsiteY43" fmla="*/ 775580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36214 w 736348"/>
              <a:gd name="connsiteY43" fmla="*/ 775580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27160 w 736348"/>
              <a:gd name="connsiteY31" fmla="*/ 319890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4276 w 736348"/>
              <a:gd name="connsiteY0" fmla="*/ 304801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4276 w 736348"/>
              <a:gd name="connsiteY96" fmla="*/ 304801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2974 w 736348"/>
              <a:gd name="connsiteY95" fmla="*/ 301783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8367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68587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92728 w 736348"/>
              <a:gd name="connsiteY85" fmla="*/ 25953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38408 w 736348"/>
              <a:gd name="connsiteY84" fmla="*/ 304800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11247 w 736348"/>
              <a:gd name="connsiteY83" fmla="*/ 341014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14265 w 736348"/>
              <a:gd name="connsiteY75" fmla="*/ 679010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93140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84087 w 736348"/>
              <a:gd name="connsiteY77" fmla="*/ 60658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72016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62962 w 736348"/>
              <a:gd name="connsiteY78" fmla="*/ 543208 h 1128666"/>
              <a:gd name="connsiteX79" fmla="*/ 165980 w 736348"/>
              <a:gd name="connsiteY79" fmla="*/ 500959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62962 w 736348"/>
              <a:gd name="connsiteY78" fmla="*/ 543208 h 1128666"/>
              <a:gd name="connsiteX79" fmla="*/ 153909 w 736348"/>
              <a:gd name="connsiteY79" fmla="*/ 497941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65980 w 736348"/>
              <a:gd name="connsiteY80" fmla="*/ 458709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3373 w 736348"/>
              <a:gd name="connsiteY29" fmla="*/ 262552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81481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08641 w 736348"/>
              <a:gd name="connsiteY27" fmla="*/ 202195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6036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25101 w 736348"/>
              <a:gd name="connsiteY13" fmla="*/ 0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70368 w 736348"/>
              <a:gd name="connsiteY11" fmla="*/ 9054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8475 w 736348"/>
              <a:gd name="connsiteY10" fmla="*/ 15090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2617 w 736348"/>
              <a:gd name="connsiteY9" fmla="*/ 30179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18107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2249 w 736348"/>
              <a:gd name="connsiteY30" fmla="*/ 298765 h 1128666"/>
              <a:gd name="connsiteX31" fmla="*/ 33196 w 736348"/>
              <a:gd name="connsiteY31" fmla="*/ 331962 h 1128666"/>
              <a:gd name="connsiteX32" fmla="*/ 30178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57338 w 736348"/>
              <a:gd name="connsiteY30" fmla="*/ 298765 h 1128666"/>
              <a:gd name="connsiteX31" fmla="*/ 33196 w 736348"/>
              <a:gd name="connsiteY31" fmla="*/ 331962 h 1128666"/>
              <a:gd name="connsiteX32" fmla="*/ 30178 w 736348"/>
              <a:gd name="connsiteY32" fmla="*/ 362139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57338 w 736348"/>
              <a:gd name="connsiteY30" fmla="*/ 298765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69409 w 736348"/>
              <a:gd name="connsiteY29" fmla="*/ 265570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205212 w 736348"/>
              <a:gd name="connsiteY75" fmla="*/ 685046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50479 w 736348"/>
              <a:gd name="connsiteY74" fmla="*/ 742385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77639 w 736348"/>
              <a:gd name="connsiteY72" fmla="*/ 790670 h 1128666"/>
              <a:gd name="connsiteX73" fmla="*/ 262550 w 736348"/>
              <a:gd name="connsiteY73" fmla="*/ 760492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65568 w 736348"/>
              <a:gd name="connsiteY72" fmla="*/ 805759 h 1128666"/>
              <a:gd name="connsiteX73" fmla="*/ 262550 w 736348"/>
              <a:gd name="connsiteY73" fmla="*/ 760492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9711 w 736348"/>
              <a:gd name="connsiteY71" fmla="*/ 805759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325924 w 736348"/>
              <a:gd name="connsiteY70" fmla="*/ 848008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53085 w 736348"/>
              <a:gd name="connsiteY69" fmla="*/ 881204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92317 w 736348"/>
              <a:gd name="connsiteY68" fmla="*/ 923454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53909 w 736348"/>
              <a:gd name="connsiteY79" fmla="*/ 49794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53909 w 736348"/>
              <a:gd name="connsiteY80" fmla="*/ 449655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72016 w 736348"/>
              <a:gd name="connsiteY81" fmla="*/ 398353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87105 w 736348"/>
              <a:gd name="connsiteY82" fmla="*/ 368175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28943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98764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3674 w 736348"/>
              <a:gd name="connsiteY85" fmla="*/ 250480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7049 w 736348"/>
              <a:gd name="connsiteY86" fmla="*/ 22633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21728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10423 w 736348"/>
              <a:gd name="connsiteY88" fmla="*/ 214266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76816 w 736348"/>
              <a:gd name="connsiteY89" fmla="*/ 217284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28118 w 736348"/>
              <a:gd name="connsiteY90" fmla="*/ 23237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591493 w 736348"/>
              <a:gd name="connsiteY92" fmla="*/ 253498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67350 w 736348"/>
              <a:gd name="connsiteY91" fmla="*/ 244444 h 1128666"/>
              <a:gd name="connsiteX92" fmla="*/ 603564 w 736348"/>
              <a:gd name="connsiteY92" fmla="*/ 235391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15635 w 736348"/>
              <a:gd name="connsiteY93" fmla="*/ 274622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30724 w 736348"/>
              <a:gd name="connsiteY93" fmla="*/ 244444 h 1128666"/>
              <a:gd name="connsiteX94" fmla="*/ 639778 w 736348"/>
              <a:gd name="connsiteY94" fmla="*/ 274622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603564 w 736348"/>
              <a:gd name="connsiteY92" fmla="*/ 235391 h 1128666"/>
              <a:gd name="connsiteX93" fmla="*/ 630724 w 736348"/>
              <a:gd name="connsiteY93" fmla="*/ 244444 h 1128666"/>
              <a:gd name="connsiteX94" fmla="*/ 648832 w 736348"/>
              <a:gd name="connsiteY94" fmla="*/ 25651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8832 w 736348"/>
              <a:gd name="connsiteY94" fmla="*/ 256515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36761 w 736348"/>
              <a:gd name="connsiteY94" fmla="*/ 277640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44032 w 736348"/>
              <a:gd name="connsiteY86" fmla="*/ 199177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77638 w 736348"/>
              <a:gd name="connsiteY85" fmla="*/ 232373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26336 w 736348"/>
              <a:gd name="connsiteY84" fmla="*/ 274622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02194 w 736348"/>
              <a:gd name="connsiteY83" fmla="*/ 301782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2317 w 736348"/>
              <a:gd name="connsiteY87" fmla="*/ 190124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28530 w 736348"/>
              <a:gd name="connsiteY88" fmla="*/ 190124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2852 w 736348"/>
              <a:gd name="connsiteY89" fmla="*/ 196159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4154 w 736348"/>
              <a:gd name="connsiteY90" fmla="*/ 205213 h 1128666"/>
              <a:gd name="connsiteX91" fmla="*/ 555278 w 736348"/>
              <a:gd name="connsiteY91" fmla="*/ 214265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4154 w 736348"/>
              <a:gd name="connsiteY90" fmla="*/ 205213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5815 w 736348"/>
              <a:gd name="connsiteY94" fmla="*/ 253497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30724 w 736348"/>
              <a:gd name="connsiteY93" fmla="*/ 244444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289711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18106 w 736348"/>
              <a:gd name="connsiteY32" fmla="*/ 365157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24142 w 736348"/>
              <a:gd name="connsiteY32" fmla="*/ 383264 h 1128666"/>
              <a:gd name="connsiteX33" fmla="*/ 9053 w 736348"/>
              <a:gd name="connsiteY33" fmla="*/ 404389 h 1128666"/>
              <a:gd name="connsiteX34" fmla="*/ 3017 w 736348"/>
              <a:gd name="connsiteY34" fmla="*/ 425513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8586 w 736348"/>
              <a:gd name="connsiteY21" fmla="*/ 54321 h 1128666"/>
              <a:gd name="connsiteX22" fmla="*/ 238408 w 736348"/>
              <a:gd name="connsiteY22" fmla="*/ 84500 h 1128666"/>
              <a:gd name="connsiteX23" fmla="*/ 211246 w 736348"/>
              <a:gd name="connsiteY23" fmla="*/ 96570 h 1128666"/>
              <a:gd name="connsiteX24" fmla="*/ 178051 w 736348"/>
              <a:gd name="connsiteY24" fmla="*/ 123731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90534 w 736348"/>
              <a:gd name="connsiteY28" fmla="*/ 232373 h 1128666"/>
              <a:gd name="connsiteX29" fmla="*/ 72427 w 736348"/>
              <a:gd name="connsiteY29" fmla="*/ 256516 h 1128666"/>
              <a:gd name="connsiteX30" fmla="*/ 45267 w 736348"/>
              <a:gd name="connsiteY30" fmla="*/ 310836 h 1128666"/>
              <a:gd name="connsiteX31" fmla="*/ 33196 w 736348"/>
              <a:gd name="connsiteY31" fmla="*/ 331962 h 1128666"/>
              <a:gd name="connsiteX32" fmla="*/ 24142 w 736348"/>
              <a:gd name="connsiteY32" fmla="*/ 383264 h 1128666"/>
              <a:gd name="connsiteX33" fmla="*/ 9053 w 736348"/>
              <a:gd name="connsiteY33" fmla="*/ 404389 h 1128666"/>
              <a:gd name="connsiteX34" fmla="*/ 6035 w 736348"/>
              <a:gd name="connsiteY34" fmla="*/ 431549 h 1128666"/>
              <a:gd name="connsiteX35" fmla="*/ 3017 w 736348"/>
              <a:gd name="connsiteY35" fmla="*/ 458709 h 1128666"/>
              <a:gd name="connsiteX36" fmla="*/ 0 w 736348"/>
              <a:gd name="connsiteY36" fmla="*/ 494923 h 1128666"/>
              <a:gd name="connsiteX37" fmla="*/ 0 w 736348"/>
              <a:gd name="connsiteY37" fmla="*/ 546226 h 1128666"/>
              <a:gd name="connsiteX38" fmla="*/ 0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3687 w 737018"/>
              <a:gd name="connsiteY35" fmla="*/ 458709 h 1128666"/>
              <a:gd name="connsiteX36" fmla="*/ 9723 w 737018"/>
              <a:gd name="connsiteY36" fmla="*/ 497941 h 1128666"/>
              <a:gd name="connsiteX37" fmla="*/ 670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3687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6705 w 737018"/>
              <a:gd name="connsiteY34" fmla="*/ 431549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9723 w 737018"/>
              <a:gd name="connsiteY33" fmla="*/ 404389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45937 w 737018"/>
              <a:gd name="connsiteY30" fmla="*/ 310836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73097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91204 w 737018"/>
              <a:gd name="connsiteY28" fmla="*/ 232373 h 1128666"/>
              <a:gd name="connsiteX29" fmla="*/ 82150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61026 w 737018"/>
              <a:gd name="connsiteY30" fmla="*/ 316872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78721 w 737018"/>
              <a:gd name="connsiteY24" fmla="*/ 123731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1916 w 737018"/>
              <a:gd name="connsiteY23" fmla="*/ 96570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9256 w 737018"/>
              <a:gd name="connsiteY21" fmla="*/ 54321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3866 w 737018"/>
              <a:gd name="connsiteY31" fmla="*/ 331962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36884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54990 w 737018"/>
              <a:gd name="connsiteY30" fmla="*/ 292729 h 1128666"/>
              <a:gd name="connsiteX31" fmla="*/ 42919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928 w 737018"/>
              <a:gd name="connsiteY0" fmla="*/ 298766 h 1128666"/>
              <a:gd name="connsiteX1" fmla="*/ 737018 w 737018"/>
              <a:gd name="connsiteY1" fmla="*/ 241426 h 1128666"/>
              <a:gd name="connsiteX2" fmla="*/ 737018 w 737018"/>
              <a:gd name="connsiteY2" fmla="*/ 199177 h 1128666"/>
              <a:gd name="connsiteX3" fmla="*/ 734000 w 737018"/>
              <a:gd name="connsiteY3" fmla="*/ 181070 h 1128666"/>
              <a:gd name="connsiteX4" fmla="*/ 721929 w 737018"/>
              <a:gd name="connsiteY4" fmla="*/ 153909 h 1128666"/>
              <a:gd name="connsiteX5" fmla="*/ 694769 w 737018"/>
              <a:gd name="connsiteY5" fmla="*/ 126749 h 1128666"/>
              <a:gd name="connsiteX6" fmla="*/ 682697 w 737018"/>
              <a:gd name="connsiteY6" fmla="*/ 102606 h 1128666"/>
              <a:gd name="connsiteX7" fmla="*/ 667608 w 737018"/>
              <a:gd name="connsiteY7" fmla="*/ 87517 h 1128666"/>
              <a:gd name="connsiteX8" fmla="*/ 655537 w 737018"/>
              <a:gd name="connsiteY8" fmla="*/ 66393 h 1128666"/>
              <a:gd name="connsiteX9" fmla="*/ 616305 w 737018"/>
              <a:gd name="connsiteY9" fmla="*/ 42251 h 1128666"/>
              <a:gd name="connsiteX10" fmla="*/ 586127 w 737018"/>
              <a:gd name="connsiteY10" fmla="*/ 27161 h 1128666"/>
              <a:gd name="connsiteX11" fmla="*/ 558967 w 737018"/>
              <a:gd name="connsiteY11" fmla="*/ 18108 h 1128666"/>
              <a:gd name="connsiteX12" fmla="*/ 546895 w 737018"/>
              <a:gd name="connsiteY12" fmla="*/ 6036 h 1128666"/>
              <a:gd name="connsiteX13" fmla="*/ 519736 w 737018"/>
              <a:gd name="connsiteY13" fmla="*/ 9053 h 1128666"/>
              <a:gd name="connsiteX14" fmla="*/ 489557 w 737018"/>
              <a:gd name="connsiteY14" fmla="*/ 0 h 1128666"/>
              <a:gd name="connsiteX15" fmla="*/ 456361 w 737018"/>
              <a:gd name="connsiteY15" fmla="*/ 0 h 1128666"/>
              <a:gd name="connsiteX16" fmla="*/ 420148 w 737018"/>
              <a:gd name="connsiteY16" fmla="*/ 3019 h 1128666"/>
              <a:gd name="connsiteX17" fmla="*/ 380915 w 737018"/>
              <a:gd name="connsiteY17" fmla="*/ 18107 h 1128666"/>
              <a:gd name="connsiteX18" fmla="*/ 347719 w 737018"/>
              <a:gd name="connsiteY18" fmla="*/ 24143 h 1128666"/>
              <a:gd name="connsiteX19" fmla="*/ 311506 w 737018"/>
              <a:gd name="connsiteY19" fmla="*/ 36214 h 1128666"/>
              <a:gd name="connsiteX20" fmla="*/ 281327 w 737018"/>
              <a:gd name="connsiteY20" fmla="*/ 57339 h 1128666"/>
              <a:gd name="connsiteX21" fmla="*/ 263220 w 737018"/>
              <a:gd name="connsiteY21" fmla="*/ 69410 h 1128666"/>
              <a:gd name="connsiteX22" fmla="*/ 239078 w 737018"/>
              <a:gd name="connsiteY22" fmla="*/ 84500 h 1128666"/>
              <a:gd name="connsiteX23" fmla="*/ 214934 w 737018"/>
              <a:gd name="connsiteY23" fmla="*/ 114677 h 1128666"/>
              <a:gd name="connsiteX24" fmla="*/ 184756 w 737018"/>
              <a:gd name="connsiteY24" fmla="*/ 138820 h 1128666"/>
              <a:gd name="connsiteX25" fmla="*/ 160613 w 737018"/>
              <a:gd name="connsiteY25" fmla="*/ 150892 h 1128666"/>
              <a:gd name="connsiteX26" fmla="*/ 139489 w 737018"/>
              <a:gd name="connsiteY26" fmla="*/ 175034 h 1128666"/>
              <a:gd name="connsiteX27" fmla="*/ 118364 w 737018"/>
              <a:gd name="connsiteY27" fmla="*/ 205213 h 1128666"/>
              <a:gd name="connsiteX28" fmla="*/ 103276 w 737018"/>
              <a:gd name="connsiteY28" fmla="*/ 238409 h 1128666"/>
              <a:gd name="connsiteX29" fmla="*/ 82150 w 737018"/>
              <a:gd name="connsiteY29" fmla="*/ 256516 h 1128666"/>
              <a:gd name="connsiteX30" fmla="*/ 61025 w 737018"/>
              <a:gd name="connsiteY30" fmla="*/ 292729 h 1128666"/>
              <a:gd name="connsiteX31" fmla="*/ 42919 w 737018"/>
              <a:gd name="connsiteY31" fmla="*/ 337998 h 1128666"/>
              <a:gd name="connsiteX32" fmla="*/ 24812 w 737018"/>
              <a:gd name="connsiteY32" fmla="*/ 383264 h 1128666"/>
              <a:gd name="connsiteX33" fmla="*/ 24812 w 737018"/>
              <a:gd name="connsiteY33" fmla="*/ 392318 h 1128666"/>
              <a:gd name="connsiteX34" fmla="*/ 21794 w 737018"/>
              <a:gd name="connsiteY34" fmla="*/ 425513 h 1128666"/>
              <a:gd name="connsiteX35" fmla="*/ 15759 w 737018"/>
              <a:gd name="connsiteY35" fmla="*/ 458709 h 1128666"/>
              <a:gd name="connsiteX36" fmla="*/ 9723 w 737018"/>
              <a:gd name="connsiteY36" fmla="*/ 497941 h 1128666"/>
              <a:gd name="connsiteX37" fmla="*/ 9723 w 737018"/>
              <a:gd name="connsiteY37" fmla="*/ 546226 h 1128666"/>
              <a:gd name="connsiteX38" fmla="*/ 670 w 737018"/>
              <a:gd name="connsiteY38" fmla="*/ 573387 h 1128666"/>
              <a:gd name="connsiteX39" fmla="*/ 670 w 737018"/>
              <a:gd name="connsiteY39" fmla="*/ 600547 h 1128666"/>
              <a:gd name="connsiteX40" fmla="*/ 6705 w 737018"/>
              <a:gd name="connsiteY40" fmla="*/ 627707 h 1128666"/>
              <a:gd name="connsiteX41" fmla="*/ 12741 w 737018"/>
              <a:gd name="connsiteY41" fmla="*/ 666939 h 1128666"/>
              <a:gd name="connsiteX42" fmla="*/ 27830 w 737018"/>
              <a:gd name="connsiteY42" fmla="*/ 718242 h 1128666"/>
              <a:gd name="connsiteX43" fmla="*/ 51973 w 737018"/>
              <a:gd name="connsiteY43" fmla="*/ 772562 h 1128666"/>
              <a:gd name="connsiteX44" fmla="*/ 67061 w 737018"/>
              <a:gd name="connsiteY44" fmla="*/ 811794 h 1128666"/>
              <a:gd name="connsiteX45" fmla="*/ 82151 w 737018"/>
              <a:gd name="connsiteY45" fmla="*/ 832919 h 1128666"/>
              <a:gd name="connsiteX46" fmla="*/ 100258 w 737018"/>
              <a:gd name="connsiteY46" fmla="*/ 866115 h 1128666"/>
              <a:gd name="connsiteX47" fmla="*/ 112329 w 737018"/>
              <a:gd name="connsiteY47" fmla="*/ 872152 h 1128666"/>
              <a:gd name="connsiteX48" fmla="*/ 136472 w 737018"/>
              <a:gd name="connsiteY48" fmla="*/ 908364 h 1128666"/>
              <a:gd name="connsiteX49" fmla="*/ 184757 w 737018"/>
              <a:gd name="connsiteY49" fmla="*/ 956650 h 1128666"/>
              <a:gd name="connsiteX50" fmla="*/ 211917 w 737018"/>
              <a:gd name="connsiteY50" fmla="*/ 992864 h 1128666"/>
              <a:gd name="connsiteX51" fmla="*/ 227006 w 737018"/>
              <a:gd name="connsiteY51" fmla="*/ 1004935 h 1128666"/>
              <a:gd name="connsiteX52" fmla="*/ 254167 w 737018"/>
              <a:gd name="connsiteY52" fmla="*/ 1029078 h 1128666"/>
              <a:gd name="connsiteX53" fmla="*/ 293398 w 737018"/>
              <a:gd name="connsiteY53" fmla="*/ 1053220 h 1128666"/>
              <a:gd name="connsiteX54" fmla="*/ 338666 w 737018"/>
              <a:gd name="connsiteY54" fmla="*/ 1086416 h 1128666"/>
              <a:gd name="connsiteX55" fmla="*/ 399022 w 737018"/>
              <a:gd name="connsiteY55" fmla="*/ 1119612 h 1128666"/>
              <a:gd name="connsiteX56" fmla="*/ 444289 w 737018"/>
              <a:gd name="connsiteY56" fmla="*/ 1128666 h 1128666"/>
              <a:gd name="connsiteX57" fmla="*/ 507664 w 737018"/>
              <a:gd name="connsiteY57" fmla="*/ 1122630 h 1128666"/>
              <a:gd name="connsiteX58" fmla="*/ 537842 w 737018"/>
              <a:gd name="connsiteY58" fmla="*/ 1128666 h 1128666"/>
              <a:gd name="connsiteX59" fmla="*/ 565002 w 737018"/>
              <a:gd name="connsiteY59" fmla="*/ 1098488 h 1128666"/>
              <a:gd name="connsiteX60" fmla="*/ 574056 w 737018"/>
              <a:gd name="connsiteY60" fmla="*/ 1098488 h 1128666"/>
              <a:gd name="connsiteX61" fmla="*/ 571038 w 737018"/>
              <a:gd name="connsiteY61" fmla="*/ 1074345 h 1128666"/>
              <a:gd name="connsiteX62" fmla="*/ 552931 w 737018"/>
              <a:gd name="connsiteY62" fmla="*/ 1056238 h 1128666"/>
              <a:gd name="connsiteX63" fmla="*/ 513699 w 737018"/>
              <a:gd name="connsiteY63" fmla="*/ 1029078 h 1128666"/>
              <a:gd name="connsiteX64" fmla="*/ 504646 w 737018"/>
              <a:gd name="connsiteY64" fmla="*/ 1023042 h 1128666"/>
              <a:gd name="connsiteX65" fmla="*/ 477486 w 737018"/>
              <a:gd name="connsiteY65" fmla="*/ 1007953 h 1128666"/>
              <a:gd name="connsiteX66" fmla="*/ 441272 w 737018"/>
              <a:gd name="connsiteY66" fmla="*/ 989846 h 1128666"/>
              <a:gd name="connsiteX67" fmla="*/ 432218 w 737018"/>
              <a:gd name="connsiteY67" fmla="*/ 968721 h 1128666"/>
              <a:gd name="connsiteX68" fmla="*/ 377898 w 737018"/>
              <a:gd name="connsiteY68" fmla="*/ 938543 h 1128666"/>
              <a:gd name="connsiteX69" fmla="*/ 338666 w 737018"/>
              <a:gd name="connsiteY69" fmla="*/ 890257 h 1128666"/>
              <a:gd name="connsiteX70" fmla="*/ 299434 w 737018"/>
              <a:gd name="connsiteY70" fmla="*/ 860079 h 1128666"/>
              <a:gd name="connsiteX71" fmla="*/ 284346 w 737018"/>
              <a:gd name="connsiteY71" fmla="*/ 820848 h 1128666"/>
              <a:gd name="connsiteX72" fmla="*/ 266238 w 737018"/>
              <a:gd name="connsiteY72" fmla="*/ 805759 h 1128666"/>
              <a:gd name="connsiteX73" fmla="*/ 251149 w 737018"/>
              <a:gd name="connsiteY73" fmla="*/ 781617 h 1128666"/>
              <a:gd name="connsiteX74" fmla="*/ 233042 w 737018"/>
              <a:gd name="connsiteY74" fmla="*/ 760492 h 1128666"/>
              <a:gd name="connsiteX75" fmla="*/ 199847 w 737018"/>
              <a:gd name="connsiteY75" fmla="*/ 697117 h 1128666"/>
              <a:gd name="connsiteX76" fmla="*/ 181739 w 737018"/>
              <a:gd name="connsiteY76" fmla="*/ 636761 h 1128666"/>
              <a:gd name="connsiteX77" fmla="*/ 160614 w 737018"/>
              <a:gd name="connsiteY77" fmla="*/ 591493 h 1128666"/>
              <a:gd name="connsiteX78" fmla="*/ 145525 w 737018"/>
              <a:gd name="connsiteY78" fmla="*/ 546226 h 1128666"/>
              <a:gd name="connsiteX79" fmla="*/ 136472 w 737018"/>
              <a:gd name="connsiteY79" fmla="*/ 482851 h 1128666"/>
              <a:gd name="connsiteX80" fmla="*/ 142508 w 737018"/>
              <a:gd name="connsiteY80" fmla="*/ 434566 h 1128666"/>
              <a:gd name="connsiteX81" fmla="*/ 154579 w 737018"/>
              <a:gd name="connsiteY81" fmla="*/ 374210 h 1128666"/>
              <a:gd name="connsiteX82" fmla="*/ 178722 w 737018"/>
              <a:gd name="connsiteY82" fmla="*/ 344033 h 1128666"/>
              <a:gd name="connsiteX83" fmla="*/ 211917 w 737018"/>
              <a:gd name="connsiteY83" fmla="*/ 310836 h 1128666"/>
              <a:gd name="connsiteX84" fmla="*/ 236060 w 737018"/>
              <a:gd name="connsiteY84" fmla="*/ 280658 h 1128666"/>
              <a:gd name="connsiteX85" fmla="*/ 281326 w 737018"/>
              <a:gd name="connsiteY85" fmla="*/ 241426 h 1128666"/>
              <a:gd name="connsiteX86" fmla="*/ 350738 w 737018"/>
              <a:gd name="connsiteY86" fmla="*/ 214266 h 1128666"/>
              <a:gd name="connsiteX87" fmla="*/ 396005 w 737018"/>
              <a:gd name="connsiteY87" fmla="*/ 196159 h 1128666"/>
              <a:gd name="connsiteX88" fmla="*/ 438253 w 737018"/>
              <a:gd name="connsiteY88" fmla="*/ 199177 h 1128666"/>
              <a:gd name="connsiteX89" fmla="*/ 486540 w 737018"/>
              <a:gd name="connsiteY89" fmla="*/ 211248 h 1128666"/>
              <a:gd name="connsiteX90" fmla="*/ 531806 w 737018"/>
              <a:gd name="connsiteY90" fmla="*/ 223320 h 1128666"/>
              <a:gd name="connsiteX91" fmla="*/ 555948 w 737018"/>
              <a:gd name="connsiteY91" fmla="*/ 229354 h 1128666"/>
              <a:gd name="connsiteX92" fmla="*/ 598198 w 737018"/>
              <a:gd name="connsiteY92" fmla="*/ 244444 h 1128666"/>
              <a:gd name="connsiteX93" fmla="*/ 625358 w 737018"/>
              <a:gd name="connsiteY93" fmla="*/ 256515 h 1128666"/>
              <a:gd name="connsiteX94" fmla="*/ 643468 w 737018"/>
              <a:gd name="connsiteY94" fmla="*/ 268586 h 1128666"/>
              <a:gd name="connsiteX95" fmla="*/ 676661 w 737018"/>
              <a:gd name="connsiteY95" fmla="*/ 292730 h 1128666"/>
              <a:gd name="connsiteX96" fmla="*/ 721928 w 737018"/>
              <a:gd name="connsiteY96" fmla="*/ 298766 h 1128666"/>
              <a:gd name="connsiteX0" fmla="*/ 721258 w 736348"/>
              <a:gd name="connsiteY0" fmla="*/ 298766 h 1128666"/>
              <a:gd name="connsiteX1" fmla="*/ 736348 w 736348"/>
              <a:gd name="connsiteY1" fmla="*/ 241426 h 1128666"/>
              <a:gd name="connsiteX2" fmla="*/ 736348 w 736348"/>
              <a:gd name="connsiteY2" fmla="*/ 199177 h 1128666"/>
              <a:gd name="connsiteX3" fmla="*/ 733330 w 736348"/>
              <a:gd name="connsiteY3" fmla="*/ 181070 h 1128666"/>
              <a:gd name="connsiteX4" fmla="*/ 721259 w 736348"/>
              <a:gd name="connsiteY4" fmla="*/ 153909 h 1128666"/>
              <a:gd name="connsiteX5" fmla="*/ 694099 w 736348"/>
              <a:gd name="connsiteY5" fmla="*/ 126749 h 1128666"/>
              <a:gd name="connsiteX6" fmla="*/ 682027 w 736348"/>
              <a:gd name="connsiteY6" fmla="*/ 102606 h 1128666"/>
              <a:gd name="connsiteX7" fmla="*/ 666938 w 736348"/>
              <a:gd name="connsiteY7" fmla="*/ 87517 h 1128666"/>
              <a:gd name="connsiteX8" fmla="*/ 654867 w 736348"/>
              <a:gd name="connsiteY8" fmla="*/ 66393 h 1128666"/>
              <a:gd name="connsiteX9" fmla="*/ 615635 w 736348"/>
              <a:gd name="connsiteY9" fmla="*/ 42251 h 1128666"/>
              <a:gd name="connsiteX10" fmla="*/ 585457 w 736348"/>
              <a:gd name="connsiteY10" fmla="*/ 27161 h 1128666"/>
              <a:gd name="connsiteX11" fmla="*/ 558297 w 736348"/>
              <a:gd name="connsiteY11" fmla="*/ 18108 h 1128666"/>
              <a:gd name="connsiteX12" fmla="*/ 546225 w 736348"/>
              <a:gd name="connsiteY12" fmla="*/ 6036 h 1128666"/>
              <a:gd name="connsiteX13" fmla="*/ 519066 w 736348"/>
              <a:gd name="connsiteY13" fmla="*/ 9053 h 1128666"/>
              <a:gd name="connsiteX14" fmla="*/ 488887 w 736348"/>
              <a:gd name="connsiteY14" fmla="*/ 0 h 1128666"/>
              <a:gd name="connsiteX15" fmla="*/ 455691 w 736348"/>
              <a:gd name="connsiteY15" fmla="*/ 0 h 1128666"/>
              <a:gd name="connsiteX16" fmla="*/ 419478 w 736348"/>
              <a:gd name="connsiteY16" fmla="*/ 3019 h 1128666"/>
              <a:gd name="connsiteX17" fmla="*/ 380245 w 736348"/>
              <a:gd name="connsiteY17" fmla="*/ 18107 h 1128666"/>
              <a:gd name="connsiteX18" fmla="*/ 347049 w 736348"/>
              <a:gd name="connsiteY18" fmla="*/ 24143 h 1128666"/>
              <a:gd name="connsiteX19" fmla="*/ 310836 w 736348"/>
              <a:gd name="connsiteY19" fmla="*/ 36214 h 1128666"/>
              <a:gd name="connsiteX20" fmla="*/ 280657 w 736348"/>
              <a:gd name="connsiteY20" fmla="*/ 57339 h 1128666"/>
              <a:gd name="connsiteX21" fmla="*/ 262550 w 736348"/>
              <a:gd name="connsiteY21" fmla="*/ 69410 h 1128666"/>
              <a:gd name="connsiteX22" fmla="*/ 238408 w 736348"/>
              <a:gd name="connsiteY22" fmla="*/ 84500 h 1128666"/>
              <a:gd name="connsiteX23" fmla="*/ 214264 w 736348"/>
              <a:gd name="connsiteY23" fmla="*/ 114677 h 1128666"/>
              <a:gd name="connsiteX24" fmla="*/ 184086 w 736348"/>
              <a:gd name="connsiteY24" fmla="*/ 138820 h 1128666"/>
              <a:gd name="connsiteX25" fmla="*/ 159943 w 736348"/>
              <a:gd name="connsiteY25" fmla="*/ 150892 h 1128666"/>
              <a:gd name="connsiteX26" fmla="*/ 138819 w 736348"/>
              <a:gd name="connsiteY26" fmla="*/ 175034 h 1128666"/>
              <a:gd name="connsiteX27" fmla="*/ 117694 w 736348"/>
              <a:gd name="connsiteY27" fmla="*/ 205213 h 1128666"/>
              <a:gd name="connsiteX28" fmla="*/ 102606 w 736348"/>
              <a:gd name="connsiteY28" fmla="*/ 238409 h 1128666"/>
              <a:gd name="connsiteX29" fmla="*/ 81480 w 736348"/>
              <a:gd name="connsiteY29" fmla="*/ 256516 h 1128666"/>
              <a:gd name="connsiteX30" fmla="*/ 60355 w 736348"/>
              <a:gd name="connsiteY30" fmla="*/ 292729 h 1128666"/>
              <a:gd name="connsiteX31" fmla="*/ 42249 w 736348"/>
              <a:gd name="connsiteY31" fmla="*/ 337998 h 1128666"/>
              <a:gd name="connsiteX32" fmla="*/ 24142 w 736348"/>
              <a:gd name="connsiteY32" fmla="*/ 383264 h 1128666"/>
              <a:gd name="connsiteX33" fmla="*/ 24142 w 736348"/>
              <a:gd name="connsiteY33" fmla="*/ 392318 h 1128666"/>
              <a:gd name="connsiteX34" fmla="*/ 21124 w 736348"/>
              <a:gd name="connsiteY34" fmla="*/ 425513 h 1128666"/>
              <a:gd name="connsiteX35" fmla="*/ 15089 w 736348"/>
              <a:gd name="connsiteY35" fmla="*/ 458709 h 1128666"/>
              <a:gd name="connsiteX36" fmla="*/ 9053 w 736348"/>
              <a:gd name="connsiteY36" fmla="*/ 497941 h 1128666"/>
              <a:gd name="connsiteX37" fmla="*/ 9053 w 736348"/>
              <a:gd name="connsiteY37" fmla="*/ 546226 h 1128666"/>
              <a:gd name="connsiteX38" fmla="*/ 6035 w 736348"/>
              <a:gd name="connsiteY38" fmla="*/ 573387 h 1128666"/>
              <a:gd name="connsiteX39" fmla="*/ 0 w 736348"/>
              <a:gd name="connsiteY39" fmla="*/ 600547 h 1128666"/>
              <a:gd name="connsiteX40" fmla="*/ 6035 w 736348"/>
              <a:gd name="connsiteY40" fmla="*/ 627707 h 1128666"/>
              <a:gd name="connsiteX41" fmla="*/ 12071 w 736348"/>
              <a:gd name="connsiteY41" fmla="*/ 666939 h 1128666"/>
              <a:gd name="connsiteX42" fmla="*/ 27160 w 736348"/>
              <a:gd name="connsiteY42" fmla="*/ 718242 h 1128666"/>
              <a:gd name="connsiteX43" fmla="*/ 51303 w 736348"/>
              <a:gd name="connsiteY43" fmla="*/ 772562 h 1128666"/>
              <a:gd name="connsiteX44" fmla="*/ 66391 w 736348"/>
              <a:gd name="connsiteY44" fmla="*/ 811794 h 1128666"/>
              <a:gd name="connsiteX45" fmla="*/ 81481 w 736348"/>
              <a:gd name="connsiteY45" fmla="*/ 832919 h 1128666"/>
              <a:gd name="connsiteX46" fmla="*/ 99588 w 736348"/>
              <a:gd name="connsiteY46" fmla="*/ 866115 h 1128666"/>
              <a:gd name="connsiteX47" fmla="*/ 111659 w 736348"/>
              <a:gd name="connsiteY47" fmla="*/ 872152 h 1128666"/>
              <a:gd name="connsiteX48" fmla="*/ 135802 w 736348"/>
              <a:gd name="connsiteY48" fmla="*/ 908364 h 1128666"/>
              <a:gd name="connsiteX49" fmla="*/ 184087 w 736348"/>
              <a:gd name="connsiteY49" fmla="*/ 956650 h 1128666"/>
              <a:gd name="connsiteX50" fmla="*/ 211247 w 736348"/>
              <a:gd name="connsiteY50" fmla="*/ 992864 h 1128666"/>
              <a:gd name="connsiteX51" fmla="*/ 226336 w 736348"/>
              <a:gd name="connsiteY51" fmla="*/ 1004935 h 1128666"/>
              <a:gd name="connsiteX52" fmla="*/ 253497 w 736348"/>
              <a:gd name="connsiteY52" fmla="*/ 1029078 h 1128666"/>
              <a:gd name="connsiteX53" fmla="*/ 292728 w 736348"/>
              <a:gd name="connsiteY53" fmla="*/ 1053220 h 1128666"/>
              <a:gd name="connsiteX54" fmla="*/ 337996 w 736348"/>
              <a:gd name="connsiteY54" fmla="*/ 1086416 h 1128666"/>
              <a:gd name="connsiteX55" fmla="*/ 398352 w 736348"/>
              <a:gd name="connsiteY55" fmla="*/ 1119612 h 1128666"/>
              <a:gd name="connsiteX56" fmla="*/ 443619 w 736348"/>
              <a:gd name="connsiteY56" fmla="*/ 1128666 h 1128666"/>
              <a:gd name="connsiteX57" fmla="*/ 506994 w 736348"/>
              <a:gd name="connsiteY57" fmla="*/ 1122630 h 1128666"/>
              <a:gd name="connsiteX58" fmla="*/ 537172 w 736348"/>
              <a:gd name="connsiteY58" fmla="*/ 1128666 h 1128666"/>
              <a:gd name="connsiteX59" fmla="*/ 564332 w 736348"/>
              <a:gd name="connsiteY59" fmla="*/ 1098488 h 1128666"/>
              <a:gd name="connsiteX60" fmla="*/ 573386 w 736348"/>
              <a:gd name="connsiteY60" fmla="*/ 1098488 h 1128666"/>
              <a:gd name="connsiteX61" fmla="*/ 570368 w 736348"/>
              <a:gd name="connsiteY61" fmla="*/ 1074345 h 1128666"/>
              <a:gd name="connsiteX62" fmla="*/ 552261 w 736348"/>
              <a:gd name="connsiteY62" fmla="*/ 1056238 h 1128666"/>
              <a:gd name="connsiteX63" fmla="*/ 513029 w 736348"/>
              <a:gd name="connsiteY63" fmla="*/ 1029078 h 1128666"/>
              <a:gd name="connsiteX64" fmla="*/ 503976 w 736348"/>
              <a:gd name="connsiteY64" fmla="*/ 1023042 h 1128666"/>
              <a:gd name="connsiteX65" fmla="*/ 476816 w 736348"/>
              <a:gd name="connsiteY65" fmla="*/ 1007953 h 1128666"/>
              <a:gd name="connsiteX66" fmla="*/ 440602 w 736348"/>
              <a:gd name="connsiteY66" fmla="*/ 989846 h 1128666"/>
              <a:gd name="connsiteX67" fmla="*/ 431548 w 736348"/>
              <a:gd name="connsiteY67" fmla="*/ 968721 h 1128666"/>
              <a:gd name="connsiteX68" fmla="*/ 377228 w 736348"/>
              <a:gd name="connsiteY68" fmla="*/ 938543 h 1128666"/>
              <a:gd name="connsiteX69" fmla="*/ 337996 w 736348"/>
              <a:gd name="connsiteY69" fmla="*/ 890257 h 1128666"/>
              <a:gd name="connsiteX70" fmla="*/ 298764 w 736348"/>
              <a:gd name="connsiteY70" fmla="*/ 860079 h 1128666"/>
              <a:gd name="connsiteX71" fmla="*/ 283676 w 736348"/>
              <a:gd name="connsiteY71" fmla="*/ 820848 h 1128666"/>
              <a:gd name="connsiteX72" fmla="*/ 265568 w 736348"/>
              <a:gd name="connsiteY72" fmla="*/ 805759 h 1128666"/>
              <a:gd name="connsiteX73" fmla="*/ 250479 w 736348"/>
              <a:gd name="connsiteY73" fmla="*/ 781617 h 1128666"/>
              <a:gd name="connsiteX74" fmla="*/ 232372 w 736348"/>
              <a:gd name="connsiteY74" fmla="*/ 760492 h 1128666"/>
              <a:gd name="connsiteX75" fmla="*/ 199177 w 736348"/>
              <a:gd name="connsiteY75" fmla="*/ 697117 h 1128666"/>
              <a:gd name="connsiteX76" fmla="*/ 181069 w 736348"/>
              <a:gd name="connsiteY76" fmla="*/ 636761 h 1128666"/>
              <a:gd name="connsiteX77" fmla="*/ 159944 w 736348"/>
              <a:gd name="connsiteY77" fmla="*/ 591493 h 1128666"/>
              <a:gd name="connsiteX78" fmla="*/ 144855 w 736348"/>
              <a:gd name="connsiteY78" fmla="*/ 546226 h 1128666"/>
              <a:gd name="connsiteX79" fmla="*/ 135802 w 736348"/>
              <a:gd name="connsiteY79" fmla="*/ 482851 h 1128666"/>
              <a:gd name="connsiteX80" fmla="*/ 141838 w 736348"/>
              <a:gd name="connsiteY80" fmla="*/ 434566 h 1128666"/>
              <a:gd name="connsiteX81" fmla="*/ 153909 w 736348"/>
              <a:gd name="connsiteY81" fmla="*/ 374210 h 1128666"/>
              <a:gd name="connsiteX82" fmla="*/ 178052 w 736348"/>
              <a:gd name="connsiteY82" fmla="*/ 344033 h 1128666"/>
              <a:gd name="connsiteX83" fmla="*/ 211247 w 736348"/>
              <a:gd name="connsiteY83" fmla="*/ 310836 h 1128666"/>
              <a:gd name="connsiteX84" fmla="*/ 235390 w 736348"/>
              <a:gd name="connsiteY84" fmla="*/ 280658 h 1128666"/>
              <a:gd name="connsiteX85" fmla="*/ 280656 w 736348"/>
              <a:gd name="connsiteY85" fmla="*/ 241426 h 1128666"/>
              <a:gd name="connsiteX86" fmla="*/ 350068 w 736348"/>
              <a:gd name="connsiteY86" fmla="*/ 214266 h 1128666"/>
              <a:gd name="connsiteX87" fmla="*/ 395335 w 736348"/>
              <a:gd name="connsiteY87" fmla="*/ 196159 h 1128666"/>
              <a:gd name="connsiteX88" fmla="*/ 437583 w 736348"/>
              <a:gd name="connsiteY88" fmla="*/ 199177 h 1128666"/>
              <a:gd name="connsiteX89" fmla="*/ 485870 w 736348"/>
              <a:gd name="connsiteY89" fmla="*/ 211248 h 1128666"/>
              <a:gd name="connsiteX90" fmla="*/ 531136 w 736348"/>
              <a:gd name="connsiteY90" fmla="*/ 223320 h 1128666"/>
              <a:gd name="connsiteX91" fmla="*/ 555278 w 736348"/>
              <a:gd name="connsiteY91" fmla="*/ 229354 h 1128666"/>
              <a:gd name="connsiteX92" fmla="*/ 597528 w 736348"/>
              <a:gd name="connsiteY92" fmla="*/ 244444 h 1128666"/>
              <a:gd name="connsiteX93" fmla="*/ 624688 w 736348"/>
              <a:gd name="connsiteY93" fmla="*/ 256515 h 1128666"/>
              <a:gd name="connsiteX94" fmla="*/ 642798 w 736348"/>
              <a:gd name="connsiteY94" fmla="*/ 268586 h 1128666"/>
              <a:gd name="connsiteX95" fmla="*/ 675991 w 736348"/>
              <a:gd name="connsiteY95" fmla="*/ 292730 h 1128666"/>
              <a:gd name="connsiteX96" fmla="*/ 721258 w 736348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224 w 730537"/>
              <a:gd name="connsiteY40" fmla="*/ 627707 h 1128666"/>
              <a:gd name="connsiteX41" fmla="*/ 6260 w 730537"/>
              <a:gd name="connsiteY41" fmla="*/ 666939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224 w 730537"/>
              <a:gd name="connsiteY40" fmla="*/ 627707 h 1128666"/>
              <a:gd name="connsiteX41" fmla="*/ 24367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24367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21349 w 730537"/>
              <a:gd name="connsiteY42" fmla="*/ 718242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5670 w 730537"/>
              <a:gd name="connsiteY45" fmla="*/ 832919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78688 w 730537"/>
              <a:gd name="connsiteY45" fmla="*/ 823865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69634 w 730537"/>
              <a:gd name="connsiteY45" fmla="*/ 814812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0580 w 730537"/>
              <a:gd name="connsiteY44" fmla="*/ 811794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24277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05848 w 730537"/>
              <a:gd name="connsiteY47" fmla="*/ 872152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3777 w 730537"/>
              <a:gd name="connsiteY46" fmla="*/ 866115 h 1128666"/>
              <a:gd name="connsiteX47" fmla="*/ 114901 w 730537"/>
              <a:gd name="connsiteY47" fmla="*/ 878188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29991 w 730537"/>
              <a:gd name="connsiteY48" fmla="*/ 908364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78276 w 730537"/>
              <a:gd name="connsiteY49" fmla="*/ 956650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05436 w 730537"/>
              <a:gd name="connsiteY50" fmla="*/ 992864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0525 w 730537"/>
              <a:gd name="connsiteY51" fmla="*/ 1004935 h 1128666"/>
              <a:gd name="connsiteX52" fmla="*/ 247686 w 730537"/>
              <a:gd name="connsiteY52" fmla="*/ 1029078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0525 w 730537"/>
              <a:gd name="connsiteY51" fmla="*/ 1004935 h 1128666"/>
              <a:gd name="connsiteX52" fmla="*/ 256740 w 730537"/>
              <a:gd name="connsiteY52" fmla="*/ 1017007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17007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23042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28666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28666"/>
              <a:gd name="connsiteX1" fmla="*/ 730537 w 730537"/>
              <a:gd name="connsiteY1" fmla="*/ 241426 h 1128666"/>
              <a:gd name="connsiteX2" fmla="*/ 730537 w 730537"/>
              <a:gd name="connsiteY2" fmla="*/ 199177 h 1128666"/>
              <a:gd name="connsiteX3" fmla="*/ 727519 w 730537"/>
              <a:gd name="connsiteY3" fmla="*/ 181070 h 1128666"/>
              <a:gd name="connsiteX4" fmla="*/ 715448 w 730537"/>
              <a:gd name="connsiteY4" fmla="*/ 153909 h 1128666"/>
              <a:gd name="connsiteX5" fmla="*/ 688288 w 730537"/>
              <a:gd name="connsiteY5" fmla="*/ 126749 h 1128666"/>
              <a:gd name="connsiteX6" fmla="*/ 676216 w 730537"/>
              <a:gd name="connsiteY6" fmla="*/ 102606 h 1128666"/>
              <a:gd name="connsiteX7" fmla="*/ 661127 w 730537"/>
              <a:gd name="connsiteY7" fmla="*/ 87517 h 1128666"/>
              <a:gd name="connsiteX8" fmla="*/ 649056 w 730537"/>
              <a:gd name="connsiteY8" fmla="*/ 66393 h 1128666"/>
              <a:gd name="connsiteX9" fmla="*/ 609824 w 730537"/>
              <a:gd name="connsiteY9" fmla="*/ 42251 h 1128666"/>
              <a:gd name="connsiteX10" fmla="*/ 579646 w 730537"/>
              <a:gd name="connsiteY10" fmla="*/ 27161 h 1128666"/>
              <a:gd name="connsiteX11" fmla="*/ 552486 w 730537"/>
              <a:gd name="connsiteY11" fmla="*/ 18108 h 1128666"/>
              <a:gd name="connsiteX12" fmla="*/ 540414 w 730537"/>
              <a:gd name="connsiteY12" fmla="*/ 6036 h 1128666"/>
              <a:gd name="connsiteX13" fmla="*/ 513255 w 730537"/>
              <a:gd name="connsiteY13" fmla="*/ 9053 h 1128666"/>
              <a:gd name="connsiteX14" fmla="*/ 483076 w 730537"/>
              <a:gd name="connsiteY14" fmla="*/ 0 h 1128666"/>
              <a:gd name="connsiteX15" fmla="*/ 449880 w 730537"/>
              <a:gd name="connsiteY15" fmla="*/ 0 h 1128666"/>
              <a:gd name="connsiteX16" fmla="*/ 413667 w 730537"/>
              <a:gd name="connsiteY16" fmla="*/ 3019 h 1128666"/>
              <a:gd name="connsiteX17" fmla="*/ 374434 w 730537"/>
              <a:gd name="connsiteY17" fmla="*/ 18107 h 1128666"/>
              <a:gd name="connsiteX18" fmla="*/ 341238 w 730537"/>
              <a:gd name="connsiteY18" fmla="*/ 24143 h 1128666"/>
              <a:gd name="connsiteX19" fmla="*/ 305025 w 730537"/>
              <a:gd name="connsiteY19" fmla="*/ 36214 h 1128666"/>
              <a:gd name="connsiteX20" fmla="*/ 274846 w 730537"/>
              <a:gd name="connsiteY20" fmla="*/ 57339 h 1128666"/>
              <a:gd name="connsiteX21" fmla="*/ 256739 w 730537"/>
              <a:gd name="connsiteY21" fmla="*/ 69410 h 1128666"/>
              <a:gd name="connsiteX22" fmla="*/ 232597 w 730537"/>
              <a:gd name="connsiteY22" fmla="*/ 84500 h 1128666"/>
              <a:gd name="connsiteX23" fmla="*/ 208453 w 730537"/>
              <a:gd name="connsiteY23" fmla="*/ 114677 h 1128666"/>
              <a:gd name="connsiteX24" fmla="*/ 178275 w 730537"/>
              <a:gd name="connsiteY24" fmla="*/ 138820 h 1128666"/>
              <a:gd name="connsiteX25" fmla="*/ 154132 w 730537"/>
              <a:gd name="connsiteY25" fmla="*/ 150892 h 1128666"/>
              <a:gd name="connsiteX26" fmla="*/ 133008 w 730537"/>
              <a:gd name="connsiteY26" fmla="*/ 175034 h 1128666"/>
              <a:gd name="connsiteX27" fmla="*/ 111883 w 730537"/>
              <a:gd name="connsiteY27" fmla="*/ 205213 h 1128666"/>
              <a:gd name="connsiteX28" fmla="*/ 96795 w 730537"/>
              <a:gd name="connsiteY28" fmla="*/ 238409 h 1128666"/>
              <a:gd name="connsiteX29" fmla="*/ 75669 w 730537"/>
              <a:gd name="connsiteY29" fmla="*/ 256516 h 1128666"/>
              <a:gd name="connsiteX30" fmla="*/ 54544 w 730537"/>
              <a:gd name="connsiteY30" fmla="*/ 292729 h 1128666"/>
              <a:gd name="connsiteX31" fmla="*/ 36438 w 730537"/>
              <a:gd name="connsiteY31" fmla="*/ 337998 h 1128666"/>
              <a:gd name="connsiteX32" fmla="*/ 18331 w 730537"/>
              <a:gd name="connsiteY32" fmla="*/ 383264 h 1128666"/>
              <a:gd name="connsiteX33" fmla="*/ 18331 w 730537"/>
              <a:gd name="connsiteY33" fmla="*/ 392318 h 1128666"/>
              <a:gd name="connsiteX34" fmla="*/ 15313 w 730537"/>
              <a:gd name="connsiteY34" fmla="*/ 425513 h 1128666"/>
              <a:gd name="connsiteX35" fmla="*/ 9278 w 730537"/>
              <a:gd name="connsiteY35" fmla="*/ 458709 h 1128666"/>
              <a:gd name="connsiteX36" fmla="*/ 3242 w 730537"/>
              <a:gd name="connsiteY36" fmla="*/ 497941 h 1128666"/>
              <a:gd name="connsiteX37" fmla="*/ 3242 w 730537"/>
              <a:gd name="connsiteY37" fmla="*/ 546226 h 1128666"/>
              <a:gd name="connsiteX38" fmla="*/ 224 w 730537"/>
              <a:gd name="connsiteY38" fmla="*/ 573387 h 1128666"/>
              <a:gd name="connsiteX39" fmla="*/ 225 w 730537"/>
              <a:gd name="connsiteY39" fmla="*/ 606583 h 1128666"/>
              <a:gd name="connsiteX40" fmla="*/ 9277 w 730537"/>
              <a:gd name="connsiteY40" fmla="*/ 624689 h 1128666"/>
              <a:gd name="connsiteX41" fmla="*/ 12296 w 730537"/>
              <a:gd name="connsiteY41" fmla="*/ 669957 h 1128666"/>
              <a:gd name="connsiteX42" fmla="*/ 33420 w 730537"/>
              <a:gd name="connsiteY42" fmla="*/ 733331 h 1128666"/>
              <a:gd name="connsiteX43" fmla="*/ 45492 w 730537"/>
              <a:gd name="connsiteY43" fmla="*/ 772562 h 1128666"/>
              <a:gd name="connsiteX44" fmla="*/ 63598 w 730537"/>
              <a:gd name="connsiteY44" fmla="*/ 805758 h 1128666"/>
              <a:gd name="connsiteX45" fmla="*/ 84723 w 730537"/>
              <a:gd name="connsiteY45" fmla="*/ 826883 h 1128666"/>
              <a:gd name="connsiteX46" fmla="*/ 99813 w 730537"/>
              <a:gd name="connsiteY46" fmla="*/ 860080 h 1128666"/>
              <a:gd name="connsiteX47" fmla="*/ 114901 w 730537"/>
              <a:gd name="connsiteY47" fmla="*/ 878188 h 1128666"/>
              <a:gd name="connsiteX48" fmla="*/ 136027 w 730537"/>
              <a:gd name="connsiteY48" fmla="*/ 905346 h 1128666"/>
              <a:gd name="connsiteX49" fmla="*/ 181294 w 730537"/>
              <a:gd name="connsiteY49" fmla="*/ 953632 h 1128666"/>
              <a:gd name="connsiteX50" fmla="*/ 217507 w 730537"/>
              <a:gd name="connsiteY50" fmla="*/ 989846 h 1128666"/>
              <a:gd name="connsiteX51" fmla="*/ 229579 w 730537"/>
              <a:gd name="connsiteY51" fmla="*/ 1001917 h 1128666"/>
              <a:gd name="connsiteX52" fmla="*/ 256740 w 730537"/>
              <a:gd name="connsiteY52" fmla="*/ 1023042 h 1128666"/>
              <a:gd name="connsiteX53" fmla="*/ 286917 w 730537"/>
              <a:gd name="connsiteY53" fmla="*/ 1053220 h 1128666"/>
              <a:gd name="connsiteX54" fmla="*/ 332185 w 730537"/>
              <a:gd name="connsiteY54" fmla="*/ 1086416 h 1128666"/>
              <a:gd name="connsiteX55" fmla="*/ 392541 w 730537"/>
              <a:gd name="connsiteY55" fmla="*/ 1119612 h 1128666"/>
              <a:gd name="connsiteX56" fmla="*/ 437808 w 730537"/>
              <a:gd name="connsiteY56" fmla="*/ 1116595 h 1128666"/>
              <a:gd name="connsiteX57" fmla="*/ 501183 w 730537"/>
              <a:gd name="connsiteY57" fmla="*/ 1122630 h 1128666"/>
              <a:gd name="connsiteX58" fmla="*/ 531361 w 730537"/>
              <a:gd name="connsiteY58" fmla="*/ 1128666 h 1128666"/>
              <a:gd name="connsiteX59" fmla="*/ 558521 w 730537"/>
              <a:gd name="connsiteY59" fmla="*/ 1098488 h 1128666"/>
              <a:gd name="connsiteX60" fmla="*/ 567575 w 730537"/>
              <a:gd name="connsiteY60" fmla="*/ 1098488 h 1128666"/>
              <a:gd name="connsiteX61" fmla="*/ 564557 w 730537"/>
              <a:gd name="connsiteY61" fmla="*/ 1074345 h 1128666"/>
              <a:gd name="connsiteX62" fmla="*/ 546450 w 730537"/>
              <a:gd name="connsiteY62" fmla="*/ 1056238 h 1128666"/>
              <a:gd name="connsiteX63" fmla="*/ 507218 w 730537"/>
              <a:gd name="connsiteY63" fmla="*/ 1029078 h 1128666"/>
              <a:gd name="connsiteX64" fmla="*/ 498165 w 730537"/>
              <a:gd name="connsiteY64" fmla="*/ 1023042 h 1128666"/>
              <a:gd name="connsiteX65" fmla="*/ 471005 w 730537"/>
              <a:gd name="connsiteY65" fmla="*/ 1007953 h 1128666"/>
              <a:gd name="connsiteX66" fmla="*/ 434791 w 730537"/>
              <a:gd name="connsiteY66" fmla="*/ 989846 h 1128666"/>
              <a:gd name="connsiteX67" fmla="*/ 425737 w 730537"/>
              <a:gd name="connsiteY67" fmla="*/ 968721 h 1128666"/>
              <a:gd name="connsiteX68" fmla="*/ 371417 w 730537"/>
              <a:gd name="connsiteY68" fmla="*/ 938543 h 1128666"/>
              <a:gd name="connsiteX69" fmla="*/ 332185 w 730537"/>
              <a:gd name="connsiteY69" fmla="*/ 890257 h 1128666"/>
              <a:gd name="connsiteX70" fmla="*/ 292953 w 730537"/>
              <a:gd name="connsiteY70" fmla="*/ 860079 h 1128666"/>
              <a:gd name="connsiteX71" fmla="*/ 277865 w 730537"/>
              <a:gd name="connsiteY71" fmla="*/ 820848 h 1128666"/>
              <a:gd name="connsiteX72" fmla="*/ 259757 w 730537"/>
              <a:gd name="connsiteY72" fmla="*/ 805759 h 1128666"/>
              <a:gd name="connsiteX73" fmla="*/ 244668 w 730537"/>
              <a:gd name="connsiteY73" fmla="*/ 781617 h 1128666"/>
              <a:gd name="connsiteX74" fmla="*/ 226561 w 730537"/>
              <a:gd name="connsiteY74" fmla="*/ 760492 h 1128666"/>
              <a:gd name="connsiteX75" fmla="*/ 193366 w 730537"/>
              <a:gd name="connsiteY75" fmla="*/ 697117 h 1128666"/>
              <a:gd name="connsiteX76" fmla="*/ 175258 w 730537"/>
              <a:gd name="connsiteY76" fmla="*/ 636761 h 1128666"/>
              <a:gd name="connsiteX77" fmla="*/ 154133 w 730537"/>
              <a:gd name="connsiteY77" fmla="*/ 591493 h 1128666"/>
              <a:gd name="connsiteX78" fmla="*/ 139044 w 730537"/>
              <a:gd name="connsiteY78" fmla="*/ 546226 h 1128666"/>
              <a:gd name="connsiteX79" fmla="*/ 129991 w 730537"/>
              <a:gd name="connsiteY79" fmla="*/ 482851 h 1128666"/>
              <a:gd name="connsiteX80" fmla="*/ 136027 w 730537"/>
              <a:gd name="connsiteY80" fmla="*/ 434566 h 1128666"/>
              <a:gd name="connsiteX81" fmla="*/ 148098 w 730537"/>
              <a:gd name="connsiteY81" fmla="*/ 374210 h 1128666"/>
              <a:gd name="connsiteX82" fmla="*/ 172241 w 730537"/>
              <a:gd name="connsiteY82" fmla="*/ 344033 h 1128666"/>
              <a:gd name="connsiteX83" fmla="*/ 205436 w 730537"/>
              <a:gd name="connsiteY83" fmla="*/ 310836 h 1128666"/>
              <a:gd name="connsiteX84" fmla="*/ 229579 w 730537"/>
              <a:gd name="connsiteY84" fmla="*/ 280658 h 1128666"/>
              <a:gd name="connsiteX85" fmla="*/ 274845 w 730537"/>
              <a:gd name="connsiteY85" fmla="*/ 241426 h 1128666"/>
              <a:gd name="connsiteX86" fmla="*/ 344257 w 730537"/>
              <a:gd name="connsiteY86" fmla="*/ 214266 h 1128666"/>
              <a:gd name="connsiteX87" fmla="*/ 389524 w 730537"/>
              <a:gd name="connsiteY87" fmla="*/ 196159 h 1128666"/>
              <a:gd name="connsiteX88" fmla="*/ 431772 w 730537"/>
              <a:gd name="connsiteY88" fmla="*/ 199177 h 1128666"/>
              <a:gd name="connsiteX89" fmla="*/ 480059 w 730537"/>
              <a:gd name="connsiteY89" fmla="*/ 211248 h 1128666"/>
              <a:gd name="connsiteX90" fmla="*/ 525325 w 730537"/>
              <a:gd name="connsiteY90" fmla="*/ 223320 h 1128666"/>
              <a:gd name="connsiteX91" fmla="*/ 549467 w 730537"/>
              <a:gd name="connsiteY91" fmla="*/ 229354 h 1128666"/>
              <a:gd name="connsiteX92" fmla="*/ 591717 w 730537"/>
              <a:gd name="connsiteY92" fmla="*/ 244444 h 1128666"/>
              <a:gd name="connsiteX93" fmla="*/ 618877 w 730537"/>
              <a:gd name="connsiteY93" fmla="*/ 256515 h 1128666"/>
              <a:gd name="connsiteX94" fmla="*/ 636987 w 730537"/>
              <a:gd name="connsiteY94" fmla="*/ 268586 h 1128666"/>
              <a:gd name="connsiteX95" fmla="*/ 670180 w 730537"/>
              <a:gd name="connsiteY95" fmla="*/ 292730 h 1128666"/>
              <a:gd name="connsiteX96" fmla="*/ 715447 w 730537"/>
              <a:gd name="connsiteY96" fmla="*/ 298766 h 1128666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2541 w 730537"/>
              <a:gd name="connsiteY55" fmla="*/ 1119612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48098 w 730537"/>
              <a:gd name="connsiteY81" fmla="*/ 374210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6027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29991 w 730537"/>
              <a:gd name="connsiteY79" fmla="*/ 482851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2241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57152 w 730537"/>
              <a:gd name="connsiteY81" fmla="*/ 380245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89524 w 730537"/>
              <a:gd name="connsiteY87" fmla="*/ 196159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74845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14677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75258 w 730537"/>
              <a:gd name="connsiteY76" fmla="*/ 636761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2953 w 730537"/>
              <a:gd name="connsiteY70" fmla="*/ 860079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2185 w 730537"/>
              <a:gd name="connsiteY54" fmla="*/ 1086416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6917 w 730537"/>
              <a:gd name="connsiteY53" fmla="*/ 1053220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9299 w 730537"/>
              <a:gd name="connsiteY53" fmla="*/ 1046076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31361 w 730537"/>
              <a:gd name="connsiteY58" fmla="*/ 1128666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34701"/>
              <a:gd name="connsiteX1" fmla="*/ 730537 w 730537"/>
              <a:gd name="connsiteY1" fmla="*/ 241426 h 1134701"/>
              <a:gd name="connsiteX2" fmla="*/ 730537 w 730537"/>
              <a:gd name="connsiteY2" fmla="*/ 199177 h 1134701"/>
              <a:gd name="connsiteX3" fmla="*/ 727519 w 730537"/>
              <a:gd name="connsiteY3" fmla="*/ 181070 h 1134701"/>
              <a:gd name="connsiteX4" fmla="*/ 715448 w 730537"/>
              <a:gd name="connsiteY4" fmla="*/ 153909 h 1134701"/>
              <a:gd name="connsiteX5" fmla="*/ 688288 w 730537"/>
              <a:gd name="connsiteY5" fmla="*/ 126749 h 1134701"/>
              <a:gd name="connsiteX6" fmla="*/ 676216 w 730537"/>
              <a:gd name="connsiteY6" fmla="*/ 102606 h 1134701"/>
              <a:gd name="connsiteX7" fmla="*/ 661127 w 730537"/>
              <a:gd name="connsiteY7" fmla="*/ 87517 h 1134701"/>
              <a:gd name="connsiteX8" fmla="*/ 649056 w 730537"/>
              <a:gd name="connsiteY8" fmla="*/ 66393 h 1134701"/>
              <a:gd name="connsiteX9" fmla="*/ 609824 w 730537"/>
              <a:gd name="connsiteY9" fmla="*/ 42251 h 1134701"/>
              <a:gd name="connsiteX10" fmla="*/ 579646 w 730537"/>
              <a:gd name="connsiteY10" fmla="*/ 27161 h 1134701"/>
              <a:gd name="connsiteX11" fmla="*/ 552486 w 730537"/>
              <a:gd name="connsiteY11" fmla="*/ 18108 h 1134701"/>
              <a:gd name="connsiteX12" fmla="*/ 540414 w 730537"/>
              <a:gd name="connsiteY12" fmla="*/ 6036 h 1134701"/>
              <a:gd name="connsiteX13" fmla="*/ 513255 w 730537"/>
              <a:gd name="connsiteY13" fmla="*/ 9053 h 1134701"/>
              <a:gd name="connsiteX14" fmla="*/ 483076 w 730537"/>
              <a:gd name="connsiteY14" fmla="*/ 0 h 1134701"/>
              <a:gd name="connsiteX15" fmla="*/ 449880 w 730537"/>
              <a:gd name="connsiteY15" fmla="*/ 0 h 1134701"/>
              <a:gd name="connsiteX16" fmla="*/ 413667 w 730537"/>
              <a:gd name="connsiteY16" fmla="*/ 3019 h 1134701"/>
              <a:gd name="connsiteX17" fmla="*/ 374434 w 730537"/>
              <a:gd name="connsiteY17" fmla="*/ 18107 h 1134701"/>
              <a:gd name="connsiteX18" fmla="*/ 341238 w 730537"/>
              <a:gd name="connsiteY18" fmla="*/ 24143 h 1134701"/>
              <a:gd name="connsiteX19" fmla="*/ 305025 w 730537"/>
              <a:gd name="connsiteY19" fmla="*/ 36214 h 1134701"/>
              <a:gd name="connsiteX20" fmla="*/ 274846 w 730537"/>
              <a:gd name="connsiteY20" fmla="*/ 57339 h 1134701"/>
              <a:gd name="connsiteX21" fmla="*/ 256739 w 730537"/>
              <a:gd name="connsiteY21" fmla="*/ 69410 h 1134701"/>
              <a:gd name="connsiteX22" fmla="*/ 232597 w 730537"/>
              <a:gd name="connsiteY22" fmla="*/ 84500 h 1134701"/>
              <a:gd name="connsiteX23" fmla="*/ 208453 w 730537"/>
              <a:gd name="connsiteY23" fmla="*/ 108641 h 1134701"/>
              <a:gd name="connsiteX24" fmla="*/ 178275 w 730537"/>
              <a:gd name="connsiteY24" fmla="*/ 138820 h 1134701"/>
              <a:gd name="connsiteX25" fmla="*/ 154132 w 730537"/>
              <a:gd name="connsiteY25" fmla="*/ 150892 h 1134701"/>
              <a:gd name="connsiteX26" fmla="*/ 133008 w 730537"/>
              <a:gd name="connsiteY26" fmla="*/ 175034 h 1134701"/>
              <a:gd name="connsiteX27" fmla="*/ 111883 w 730537"/>
              <a:gd name="connsiteY27" fmla="*/ 205213 h 1134701"/>
              <a:gd name="connsiteX28" fmla="*/ 96795 w 730537"/>
              <a:gd name="connsiteY28" fmla="*/ 238409 h 1134701"/>
              <a:gd name="connsiteX29" fmla="*/ 75669 w 730537"/>
              <a:gd name="connsiteY29" fmla="*/ 256516 h 1134701"/>
              <a:gd name="connsiteX30" fmla="*/ 54544 w 730537"/>
              <a:gd name="connsiteY30" fmla="*/ 292729 h 1134701"/>
              <a:gd name="connsiteX31" fmla="*/ 36438 w 730537"/>
              <a:gd name="connsiteY31" fmla="*/ 337998 h 1134701"/>
              <a:gd name="connsiteX32" fmla="*/ 18331 w 730537"/>
              <a:gd name="connsiteY32" fmla="*/ 383264 h 1134701"/>
              <a:gd name="connsiteX33" fmla="*/ 18331 w 730537"/>
              <a:gd name="connsiteY33" fmla="*/ 392318 h 1134701"/>
              <a:gd name="connsiteX34" fmla="*/ 15313 w 730537"/>
              <a:gd name="connsiteY34" fmla="*/ 425513 h 1134701"/>
              <a:gd name="connsiteX35" fmla="*/ 9278 w 730537"/>
              <a:gd name="connsiteY35" fmla="*/ 458709 h 1134701"/>
              <a:gd name="connsiteX36" fmla="*/ 3242 w 730537"/>
              <a:gd name="connsiteY36" fmla="*/ 497941 h 1134701"/>
              <a:gd name="connsiteX37" fmla="*/ 3242 w 730537"/>
              <a:gd name="connsiteY37" fmla="*/ 546226 h 1134701"/>
              <a:gd name="connsiteX38" fmla="*/ 224 w 730537"/>
              <a:gd name="connsiteY38" fmla="*/ 573387 h 1134701"/>
              <a:gd name="connsiteX39" fmla="*/ 225 w 730537"/>
              <a:gd name="connsiteY39" fmla="*/ 606583 h 1134701"/>
              <a:gd name="connsiteX40" fmla="*/ 9277 w 730537"/>
              <a:gd name="connsiteY40" fmla="*/ 624689 h 1134701"/>
              <a:gd name="connsiteX41" fmla="*/ 12296 w 730537"/>
              <a:gd name="connsiteY41" fmla="*/ 669957 h 1134701"/>
              <a:gd name="connsiteX42" fmla="*/ 33420 w 730537"/>
              <a:gd name="connsiteY42" fmla="*/ 733331 h 1134701"/>
              <a:gd name="connsiteX43" fmla="*/ 45492 w 730537"/>
              <a:gd name="connsiteY43" fmla="*/ 772562 h 1134701"/>
              <a:gd name="connsiteX44" fmla="*/ 63598 w 730537"/>
              <a:gd name="connsiteY44" fmla="*/ 805758 h 1134701"/>
              <a:gd name="connsiteX45" fmla="*/ 84723 w 730537"/>
              <a:gd name="connsiteY45" fmla="*/ 826883 h 1134701"/>
              <a:gd name="connsiteX46" fmla="*/ 99813 w 730537"/>
              <a:gd name="connsiteY46" fmla="*/ 860080 h 1134701"/>
              <a:gd name="connsiteX47" fmla="*/ 114901 w 730537"/>
              <a:gd name="connsiteY47" fmla="*/ 878188 h 1134701"/>
              <a:gd name="connsiteX48" fmla="*/ 136027 w 730537"/>
              <a:gd name="connsiteY48" fmla="*/ 905346 h 1134701"/>
              <a:gd name="connsiteX49" fmla="*/ 181294 w 730537"/>
              <a:gd name="connsiteY49" fmla="*/ 953632 h 1134701"/>
              <a:gd name="connsiteX50" fmla="*/ 217507 w 730537"/>
              <a:gd name="connsiteY50" fmla="*/ 989846 h 1134701"/>
              <a:gd name="connsiteX51" fmla="*/ 229579 w 730537"/>
              <a:gd name="connsiteY51" fmla="*/ 1001917 h 1134701"/>
              <a:gd name="connsiteX52" fmla="*/ 256740 w 730537"/>
              <a:gd name="connsiteY52" fmla="*/ 1023042 h 1134701"/>
              <a:gd name="connsiteX53" fmla="*/ 289299 w 730537"/>
              <a:gd name="connsiteY53" fmla="*/ 1046076 h 1134701"/>
              <a:gd name="connsiteX54" fmla="*/ 339328 w 730537"/>
              <a:gd name="connsiteY54" fmla="*/ 1074510 h 1134701"/>
              <a:gd name="connsiteX55" fmla="*/ 395559 w 730537"/>
              <a:gd name="connsiteY55" fmla="*/ 1107541 h 1134701"/>
              <a:gd name="connsiteX56" fmla="*/ 437808 w 730537"/>
              <a:gd name="connsiteY56" fmla="*/ 1116595 h 1134701"/>
              <a:gd name="connsiteX57" fmla="*/ 507219 w 730537"/>
              <a:gd name="connsiteY57" fmla="*/ 1134701 h 1134701"/>
              <a:gd name="connsiteX58" fmla="*/ 524218 w 730537"/>
              <a:gd name="connsiteY58" fmla="*/ 1119141 h 1134701"/>
              <a:gd name="connsiteX59" fmla="*/ 558521 w 730537"/>
              <a:gd name="connsiteY59" fmla="*/ 1098488 h 1134701"/>
              <a:gd name="connsiteX60" fmla="*/ 567575 w 730537"/>
              <a:gd name="connsiteY60" fmla="*/ 1098488 h 1134701"/>
              <a:gd name="connsiteX61" fmla="*/ 564557 w 730537"/>
              <a:gd name="connsiteY61" fmla="*/ 1074345 h 1134701"/>
              <a:gd name="connsiteX62" fmla="*/ 546450 w 730537"/>
              <a:gd name="connsiteY62" fmla="*/ 1056238 h 1134701"/>
              <a:gd name="connsiteX63" fmla="*/ 507218 w 730537"/>
              <a:gd name="connsiteY63" fmla="*/ 1029078 h 1134701"/>
              <a:gd name="connsiteX64" fmla="*/ 498165 w 730537"/>
              <a:gd name="connsiteY64" fmla="*/ 1023042 h 1134701"/>
              <a:gd name="connsiteX65" fmla="*/ 471005 w 730537"/>
              <a:gd name="connsiteY65" fmla="*/ 1007953 h 1134701"/>
              <a:gd name="connsiteX66" fmla="*/ 434791 w 730537"/>
              <a:gd name="connsiteY66" fmla="*/ 989846 h 1134701"/>
              <a:gd name="connsiteX67" fmla="*/ 425737 w 730537"/>
              <a:gd name="connsiteY67" fmla="*/ 968721 h 1134701"/>
              <a:gd name="connsiteX68" fmla="*/ 371417 w 730537"/>
              <a:gd name="connsiteY68" fmla="*/ 938543 h 1134701"/>
              <a:gd name="connsiteX69" fmla="*/ 332185 w 730537"/>
              <a:gd name="connsiteY69" fmla="*/ 890257 h 1134701"/>
              <a:gd name="connsiteX70" fmla="*/ 297716 w 730537"/>
              <a:gd name="connsiteY70" fmla="*/ 855317 h 1134701"/>
              <a:gd name="connsiteX71" fmla="*/ 277865 w 730537"/>
              <a:gd name="connsiteY71" fmla="*/ 820848 h 1134701"/>
              <a:gd name="connsiteX72" fmla="*/ 259757 w 730537"/>
              <a:gd name="connsiteY72" fmla="*/ 805759 h 1134701"/>
              <a:gd name="connsiteX73" fmla="*/ 244668 w 730537"/>
              <a:gd name="connsiteY73" fmla="*/ 781617 h 1134701"/>
              <a:gd name="connsiteX74" fmla="*/ 226561 w 730537"/>
              <a:gd name="connsiteY74" fmla="*/ 760492 h 1134701"/>
              <a:gd name="connsiteX75" fmla="*/ 193366 w 730537"/>
              <a:gd name="connsiteY75" fmla="*/ 697117 h 1134701"/>
              <a:gd name="connsiteX76" fmla="*/ 163351 w 730537"/>
              <a:gd name="connsiteY76" fmla="*/ 646286 h 1134701"/>
              <a:gd name="connsiteX77" fmla="*/ 154133 w 730537"/>
              <a:gd name="connsiteY77" fmla="*/ 591493 h 1134701"/>
              <a:gd name="connsiteX78" fmla="*/ 139044 w 730537"/>
              <a:gd name="connsiteY78" fmla="*/ 546226 h 1134701"/>
              <a:gd name="connsiteX79" fmla="*/ 136027 w 730537"/>
              <a:gd name="connsiteY79" fmla="*/ 485869 h 1134701"/>
              <a:gd name="connsiteX80" fmla="*/ 139045 w 730537"/>
              <a:gd name="connsiteY80" fmla="*/ 434566 h 1134701"/>
              <a:gd name="connsiteX81" fmla="*/ 163187 w 730537"/>
              <a:gd name="connsiteY81" fmla="*/ 386280 h 1134701"/>
              <a:gd name="connsiteX82" fmla="*/ 175259 w 730537"/>
              <a:gd name="connsiteY82" fmla="*/ 344033 h 1134701"/>
              <a:gd name="connsiteX83" fmla="*/ 205436 w 730537"/>
              <a:gd name="connsiteY83" fmla="*/ 310836 h 1134701"/>
              <a:gd name="connsiteX84" fmla="*/ 229579 w 730537"/>
              <a:gd name="connsiteY84" fmla="*/ 280658 h 1134701"/>
              <a:gd name="connsiteX85" fmla="*/ 283898 w 730537"/>
              <a:gd name="connsiteY85" fmla="*/ 241426 h 1134701"/>
              <a:gd name="connsiteX86" fmla="*/ 344257 w 730537"/>
              <a:gd name="connsiteY86" fmla="*/ 214266 h 1134701"/>
              <a:gd name="connsiteX87" fmla="*/ 398578 w 730537"/>
              <a:gd name="connsiteY87" fmla="*/ 205212 h 1134701"/>
              <a:gd name="connsiteX88" fmla="*/ 431772 w 730537"/>
              <a:gd name="connsiteY88" fmla="*/ 199177 h 1134701"/>
              <a:gd name="connsiteX89" fmla="*/ 480059 w 730537"/>
              <a:gd name="connsiteY89" fmla="*/ 211248 h 1134701"/>
              <a:gd name="connsiteX90" fmla="*/ 525325 w 730537"/>
              <a:gd name="connsiteY90" fmla="*/ 223320 h 1134701"/>
              <a:gd name="connsiteX91" fmla="*/ 549467 w 730537"/>
              <a:gd name="connsiteY91" fmla="*/ 229354 h 1134701"/>
              <a:gd name="connsiteX92" fmla="*/ 591717 w 730537"/>
              <a:gd name="connsiteY92" fmla="*/ 244444 h 1134701"/>
              <a:gd name="connsiteX93" fmla="*/ 618877 w 730537"/>
              <a:gd name="connsiteY93" fmla="*/ 256515 h 1134701"/>
              <a:gd name="connsiteX94" fmla="*/ 636987 w 730537"/>
              <a:gd name="connsiteY94" fmla="*/ 268586 h 1134701"/>
              <a:gd name="connsiteX95" fmla="*/ 670180 w 730537"/>
              <a:gd name="connsiteY95" fmla="*/ 292730 h 1134701"/>
              <a:gd name="connsiteX96" fmla="*/ 715447 w 730537"/>
              <a:gd name="connsiteY96" fmla="*/ 298766 h 1134701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93366 w 730537"/>
              <a:gd name="connsiteY75" fmla="*/ 697117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63187 w 730537"/>
              <a:gd name="connsiteY81" fmla="*/ 386280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63187 w 730537"/>
              <a:gd name="connsiteY81" fmla="*/ 386280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0059 w 730537"/>
              <a:gd name="connsiteY89" fmla="*/ 211248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5447 w 730537"/>
              <a:gd name="connsiteY0" fmla="*/ 298766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5447 w 730537"/>
              <a:gd name="connsiteY96" fmla="*/ 298766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0180 w 730537"/>
              <a:gd name="connsiteY95" fmla="*/ 292730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18331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5669 w 730537"/>
              <a:gd name="connsiteY29" fmla="*/ 256516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33008 w 730537"/>
              <a:gd name="connsiteY26" fmla="*/ 175034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54132 w 730537"/>
              <a:gd name="connsiteY25" fmla="*/ 150892 h 1119708"/>
              <a:gd name="connsiteX26" fmla="*/ 147296 w 730537"/>
              <a:gd name="connsiteY26" fmla="*/ 184559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8420 w 730537"/>
              <a:gd name="connsiteY25" fmla="*/ 155654 h 1119708"/>
              <a:gd name="connsiteX26" fmla="*/ 147296 w 730537"/>
              <a:gd name="connsiteY26" fmla="*/ 184559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8420 w 730537"/>
              <a:gd name="connsiteY25" fmla="*/ 155654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4689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2296 w 730537"/>
              <a:gd name="connsiteY41" fmla="*/ 669957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45492 w 730537"/>
              <a:gd name="connsiteY43" fmla="*/ 772562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4723 w 730537"/>
              <a:gd name="connsiteY45" fmla="*/ 826883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19440 w 730537"/>
              <a:gd name="connsiteY41" fmla="*/ 672339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3841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3662 w 730537"/>
              <a:gd name="connsiteY81" fmla="*/ 388661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8424 w 730537"/>
              <a:gd name="connsiteY81" fmla="*/ 400567 h 1119708"/>
              <a:gd name="connsiteX82" fmla="*/ 175259 w 730537"/>
              <a:gd name="connsiteY82" fmla="*/ 344033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39045 w 730537"/>
              <a:gd name="connsiteY80" fmla="*/ 434566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48570 w 730537"/>
              <a:gd name="connsiteY80" fmla="*/ 439329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1623 h 1119708"/>
              <a:gd name="connsiteX1" fmla="*/ 730537 w 730537"/>
              <a:gd name="connsiteY1" fmla="*/ 241426 h 1119708"/>
              <a:gd name="connsiteX2" fmla="*/ 730537 w 730537"/>
              <a:gd name="connsiteY2" fmla="*/ 199177 h 1119708"/>
              <a:gd name="connsiteX3" fmla="*/ 727519 w 730537"/>
              <a:gd name="connsiteY3" fmla="*/ 181070 h 1119708"/>
              <a:gd name="connsiteX4" fmla="*/ 715448 w 730537"/>
              <a:gd name="connsiteY4" fmla="*/ 153909 h 1119708"/>
              <a:gd name="connsiteX5" fmla="*/ 688288 w 730537"/>
              <a:gd name="connsiteY5" fmla="*/ 126749 h 1119708"/>
              <a:gd name="connsiteX6" fmla="*/ 676216 w 730537"/>
              <a:gd name="connsiteY6" fmla="*/ 102606 h 1119708"/>
              <a:gd name="connsiteX7" fmla="*/ 661127 w 730537"/>
              <a:gd name="connsiteY7" fmla="*/ 87517 h 1119708"/>
              <a:gd name="connsiteX8" fmla="*/ 649056 w 730537"/>
              <a:gd name="connsiteY8" fmla="*/ 66393 h 1119708"/>
              <a:gd name="connsiteX9" fmla="*/ 609824 w 730537"/>
              <a:gd name="connsiteY9" fmla="*/ 42251 h 1119708"/>
              <a:gd name="connsiteX10" fmla="*/ 579646 w 730537"/>
              <a:gd name="connsiteY10" fmla="*/ 27161 h 1119708"/>
              <a:gd name="connsiteX11" fmla="*/ 552486 w 730537"/>
              <a:gd name="connsiteY11" fmla="*/ 18108 h 1119708"/>
              <a:gd name="connsiteX12" fmla="*/ 540414 w 730537"/>
              <a:gd name="connsiteY12" fmla="*/ 6036 h 1119708"/>
              <a:gd name="connsiteX13" fmla="*/ 513255 w 730537"/>
              <a:gd name="connsiteY13" fmla="*/ 9053 h 1119708"/>
              <a:gd name="connsiteX14" fmla="*/ 483076 w 730537"/>
              <a:gd name="connsiteY14" fmla="*/ 0 h 1119708"/>
              <a:gd name="connsiteX15" fmla="*/ 449880 w 730537"/>
              <a:gd name="connsiteY15" fmla="*/ 0 h 1119708"/>
              <a:gd name="connsiteX16" fmla="*/ 413667 w 730537"/>
              <a:gd name="connsiteY16" fmla="*/ 3019 h 1119708"/>
              <a:gd name="connsiteX17" fmla="*/ 374434 w 730537"/>
              <a:gd name="connsiteY17" fmla="*/ 18107 h 1119708"/>
              <a:gd name="connsiteX18" fmla="*/ 341238 w 730537"/>
              <a:gd name="connsiteY18" fmla="*/ 24143 h 1119708"/>
              <a:gd name="connsiteX19" fmla="*/ 305025 w 730537"/>
              <a:gd name="connsiteY19" fmla="*/ 36214 h 1119708"/>
              <a:gd name="connsiteX20" fmla="*/ 274846 w 730537"/>
              <a:gd name="connsiteY20" fmla="*/ 57339 h 1119708"/>
              <a:gd name="connsiteX21" fmla="*/ 256739 w 730537"/>
              <a:gd name="connsiteY21" fmla="*/ 69410 h 1119708"/>
              <a:gd name="connsiteX22" fmla="*/ 232597 w 730537"/>
              <a:gd name="connsiteY22" fmla="*/ 84500 h 1119708"/>
              <a:gd name="connsiteX23" fmla="*/ 208453 w 730537"/>
              <a:gd name="connsiteY23" fmla="*/ 108641 h 1119708"/>
              <a:gd name="connsiteX24" fmla="*/ 178275 w 730537"/>
              <a:gd name="connsiteY24" fmla="*/ 138820 h 1119708"/>
              <a:gd name="connsiteX25" fmla="*/ 161276 w 730537"/>
              <a:gd name="connsiteY25" fmla="*/ 148511 h 1119708"/>
              <a:gd name="connsiteX26" fmla="*/ 137771 w 730537"/>
              <a:gd name="connsiteY26" fmla="*/ 177415 h 1119708"/>
              <a:gd name="connsiteX27" fmla="*/ 111883 w 730537"/>
              <a:gd name="connsiteY27" fmla="*/ 205213 h 1119708"/>
              <a:gd name="connsiteX28" fmla="*/ 96795 w 730537"/>
              <a:gd name="connsiteY28" fmla="*/ 238409 h 1119708"/>
              <a:gd name="connsiteX29" fmla="*/ 78050 w 730537"/>
              <a:gd name="connsiteY29" fmla="*/ 261279 h 1119708"/>
              <a:gd name="connsiteX30" fmla="*/ 54544 w 730537"/>
              <a:gd name="connsiteY30" fmla="*/ 292729 h 1119708"/>
              <a:gd name="connsiteX31" fmla="*/ 36438 w 730537"/>
              <a:gd name="connsiteY31" fmla="*/ 337998 h 1119708"/>
              <a:gd name="connsiteX32" fmla="*/ 20712 w 730537"/>
              <a:gd name="connsiteY32" fmla="*/ 383264 h 1119708"/>
              <a:gd name="connsiteX33" fmla="*/ 18331 w 730537"/>
              <a:gd name="connsiteY33" fmla="*/ 392318 h 1119708"/>
              <a:gd name="connsiteX34" fmla="*/ 15313 w 730537"/>
              <a:gd name="connsiteY34" fmla="*/ 425513 h 1119708"/>
              <a:gd name="connsiteX35" fmla="*/ 9278 w 730537"/>
              <a:gd name="connsiteY35" fmla="*/ 458709 h 1119708"/>
              <a:gd name="connsiteX36" fmla="*/ 3242 w 730537"/>
              <a:gd name="connsiteY36" fmla="*/ 497941 h 1119708"/>
              <a:gd name="connsiteX37" fmla="*/ 3242 w 730537"/>
              <a:gd name="connsiteY37" fmla="*/ 546226 h 1119708"/>
              <a:gd name="connsiteX38" fmla="*/ 224 w 730537"/>
              <a:gd name="connsiteY38" fmla="*/ 573387 h 1119708"/>
              <a:gd name="connsiteX39" fmla="*/ 225 w 730537"/>
              <a:gd name="connsiteY39" fmla="*/ 606583 h 1119708"/>
              <a:gd name="connsiteX40" fmla="*/ 9277 w 730537"/>
              <a:gd name="connsiteY40" fmla="*/ 629451 h 1119708"/>
              <a:gd name="connsiteX41" fmla="*/ 9915 w 730537"/>
              <a:gd name="connsiteY41" fmla="*/ 669957 h 1119708"/>
              <a:gd name="connsiteX42" fmla="*/ 33420 w 730537"/>
              <a:gd name="connsiteY42" fmla="*/ 733331 h 1119708"/>
              <a:gd name="connsiteX43" fmla="*/ 57398 w 730537"/>
              <a:gd name="connsiteY43" fmla="*/ 770181 h 1119708"/>
              <a:gd name="connsiteX44" fmla="*/ 63598 w 730537"/>
              <a:gd name="connsiteY44" fmla="*/ 805758 h 1119708"/>
              <a:gd name="connsiteX45" fmla="*/ 87104 w 730537"/>
              <a:gd name="connsiteY45" fmla="*/ 829265 h 1119708"/>
              <a:gd name="connsiteX46" fmla="*/ 99813 w 730537"/>
              <a:gd name="connsiteY46" fmla="*/ 860080 h 1119708"/>
              <a:gd name="connsiteX47" fmla="*/ 114901 w 730537"/>
              <a:gd name="connsiteY47" fmla="*/ 878188 h 1119708"/>
              <a:gd name="connsiteX48" fmla="*/ 136027 w 730537"/>
              <a:gd name="connsiteY48" fmla="*/ 905346 h 1119708"/>
              <a:gd name="connsiteX49" fmla="*/ 181294 w 730537"/>
              <a:gd name="connsiteY49" fmla="*/ 953632 h 1119708"/>
              <a:gd name="connsiteX50" fmla="*/ 217507 w 730537"/>
              <a:gd name="connsiteY50" fmla="*/ 989846 h 1119708"/>
              <a:gd name="connsiteX51" fmla="*/ 229579 w 730537"/>
              <a:gd name="connsiteY51" fmla="*/ 1001917 h 1119708"/>
              <a:gd name="connsiteX52" fmla="*/ 256740 w 730537"/>
              <a:gd name="connsiteY52" fmla="*/ 1023042 h 1119708"/>
              <a:gd name="connsiteX53" fmla="*/ 289299 w 730537"/>
              <a:gd name="connsiteY53" fmla="*/ 1046076 h 1119708"/>
              <a:gd name="connsiteX54" fmla="*/ 339328 w 730537"/>
              <a:gd name="connsiteY54" fmla="*/ 1074510 h 1119708"/>
              <a:gd name="connsiteX55" fmla="*/ 395559 w 730537"/>
              <a:gd name="connsiteY55" fmla="*/ 1107541 h 1119708"/>
              <a:gd name="connsiteX56" fmla="*/ 437808 w 730537"/>
              <a:gd name="connsiteY56" fmla="*/ 1116595 h 1119708"/>
              <a:gd name="connsiteX57" fmla="*/ 490550 w 730537"/>
              <a:gd name="connsiteY57" fmla="*/ 1118032 h 1119708"/>
              <a:gd name="connsiteX58" fmla="*/ 524218 w 730537"/>
              <a:gd name="connsiteY58" fmla="*/ 1119141 h 1119708"/>
              <a:gd name="connsiteX59" fmla="*/ 558521 w 730537"/>
              <a:gd name="connsiteY59" fmla="*/ 1098488 h 1119708"/>
              <a:gd name="connsiteX60" fmla="*/ 567575 w 730537"/>
              <a:gd name="connsiteY60" fmla="*/ 1098488 h 1119708"/>
              <a:gd name="connsiteX61" fmla="*/ 564557 w 730537"/>
              <a:gd name="connsiteY61" fmla="*/ 1074345 h 1119708"/>
              <a:gd name="connsiteX62" fmla="*/ 546450 w 730537"/>
              <a:gd name="connsiteY62" fmla="*/ 1056238 h 1119708"/>
              <a:gd name="connsiteX63" fmla="*/ 507218 w 730537"/>
              <a:gd name="connsiteY63" fmla="*/ 1029078 h 1119708"/>
              <a:gd name="connsiteX64" fmla="*/ 498165 w 730537"/>
              <a:gd name="connsiteY64" fmla="*/ 1023042 h 1119708"/>
              <a:gd name="connsiteX65" fmla="*/ 471005 w 730537"/>
              <a:gd name="connsiteY65" fmla="*/ 1007953 h 1119708"/>
              <a:gd name="connsiteX66" fmla="*/ 434791 w 730537"/>
              <a:gd name="connsiteY66" fmla="*/ 989846 h 1119708"/>
              <a:gd name="connsiteX67" fmla="*/ 425737 w 730537"/>
              <a:gd name="connsiteY67" fmla="*/ 968721 h 1119708"/>
              <a:gd name="connsiteX68" fmla="*/ 371417 w 730537"/>
              <a:gd name="connsiteY68" fmla="*/ 938543 h 1119708"/>
              <a:gd name="connsiteX69" fmla="*/ 332185 w 730537"/>
              <a:gd name="connsiteY69" fmla="*/ 890257 h 1119708"/>
              <a:gd name="connsiteX70" fmla="*/ 297716 w 730537"/>
              <a:gd name="connsiteY70" fmla="*/ 855317 h 1119708"/>
              <a:gd name="connsiteX71" fmla="*/ 277865 w 730537"/>
              <a:gd name="connsiteY71" fmla="*/ 820848 h 1119708"/>
              <a:gd name="connsiteX72" fmla="*/ 259757 w 730537"/>
              <a:gd name="connsiteY72" fmla="*/ 805759 h 1119708"/>
              <a:gd name="connsiteX73" fmla="*/ 244668 w 730537"/>
              <a:gd name="connsiteY73" fmla="*/ 781617 h 1119708"/>
              <a:gd name="connsiteX74" fmla="*/ 226561 w 730537"/>
              <a:gd name="connsiteY74" fmla="*/ 760492 h 1119708"/>
              <a:gd name="connsiteX75" fmla="*/ 188604 w 730537"/>
              <a:gd name="connsiteY75" fmla="*/ 701879 h 1119708"/>
              <a:gd name="connsiteX76" fmla="*/ 163351 w 730537"/>
              <a:gd name="connsiteY76" fmla="*/ 646286 h 1119708"/>
              <a:gd name="connsiteX77" fmla="*/ 154133 w 730537"/>
              <a:gd name="connsiteY77" fmla="*/ 591493 h 1119708"/>
              <a:gd name="connsiteX78" fmla="*/ 139044 w 730537"/>
              <a:gd name="connsiteY78" fmla="*/ 546226 h 1119708"/>
              <a:gd name="connsiteX79" fmla="*/ 136027 w 730537"/>
              <a:gd name="connsiteY79" fmla="*/ 485869 h 1119708"/>
              <a:gd name="connsiteX80" fmla="*/ 148570 w 730537"/>
              <a:gd name="connsiteY80" fmla="*/ 439329 h 1119708"/>
              <a:gd name="connsiteX81" fmla="*/ 158424 w 730537"/>
              <a:gd name="connsiteY81" fmla="*/ 400567 h 1119708"/>
              <a:gd name="connsiteX82" fmla="*/ 180022 w 730537"/>
              <a:gd name="connsiteY82" fmla="*/ 348795 h 1119708"/>
              <a:gd name="connsiteX83" fmla="*/ 205436 w 730537"/>
              <a:gd name="connsiteY83" fmla="*/ 310836 h 1119708"/>
              <a:gd name="connsiteX84" fmla="*/ 229579 w 730537"/>
              <a:gd name="connsiteY84" fmla="*/ 280658 h 1119708"/>
              <a:gd name="connsiteX85" fmla="*/ 283898 w 730537"/>
              <a:gd name="connsiteY85" fmla="*/ 241426 h 1119708"/>
              <a:gd name="connsiteX86" fmla="*/ 344257 w 730537"/>
              <a:gd name="connsiteY86" fmla="*/ 214266 h 1119708"/>
              <a:gd name="connsiteX87" fmla="*/ 398578 w 730537"/>
              <a:gd name="connsiteY87" fmla="*/ 205212 h 1119708"/>
              <a:gd name="connsiteX88" fmla="*/ 431772 w 730537"/>
              <a:gd name="connsiteY88" fmla="*/ 199177 h 1119708"/>
              <a:gd name="connsiteX89" fmla="*/ 489584 w 730537"/>
              <a:gd name="connsiteY89" fmla="*/ 204104 h 1119708"/>
              <a:gd name="connsiteX90" fmla="*/ 525325 w 730537"/>
              <a:gd name="connsiteY90" fmla="*/ 223320 h 1119708"/>
              <a:gd name="connsiteX91" fmla="*/ 549467 w 730537"/>
              <a:gd name="connsiteY91" fmla="*/ 229354 h 1119708"/>
              <a:gd name="connsiteX92" fmla="*/ 591717 w 730537"/>
              <a:gd name="connsiteY92" fmla="*/ 244444 h 1119708"/>
              <a:gd name="connsiteX93" fmla="*/ 618877 w 730537"/>
              <a:gd name="connsiteY93" fmla="*/ 256515 h 1119708"/>
              <a:gd name="connsiteX94" fmla="*/ 636987 w 730537"/>
              <a:gd name="connsiteY94" fmla="*/ 268586 h 1119708"/>
              <a:gd name="connsiteX95" fmla="*/ 672561 w 730537"/>
              <a:gd name="connsiteY95" fmla="*/ 285586 h 1119708"/>
              <a:gd name="connsiteX96" fmla="*/ 710685 w 730537"/>
              <a:gd name="connsiteY96" fmla="*/ 291623 h 1119708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89584 w 730537"/>
              <a:gd name="connsiteY89" fmla="*/ 209338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89584 w 730537"/>
              <a:gd name="connsiteY89" fmla="*/ 209338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04411 h 1124942"/>
              <a:gd name="connsiteX89" fmla="*/ 491966 w 730537"/>
              <a:gd name="connsiteY89" fmla="*/ 214101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  <a:gd name="connsiteX0" fmla="*/ 710685 w 730537"/>
              <a:gd name="connsiteY0" fmla="*/ 296857 h 1124942"/>
              <a:gd name="connsiteX1" fmla="*/ 730537 w 730537"/>
              <a:gd name="connsiteY1" fmla="*/ 246660 h 1124942"/>
              <a:gd name="connsiteX2" fmla="*/ 730537 w 730537"/>
              <a:gd name="connsiteY2" fmla="*/ 204411 h 1124942"/>
              <a:gd name="connsiteX3" fmla="*/ 727519 w 730537"/>
              <a:gd name="connsiteY3" fmla="*/ 186304 h 1124942"/>
              <a:gd name="connsiteX4" fmla="*/ 715448 w 730537"/>
              <a:gd name="connsiteY4" fmla="*/ 159143 h 1124942"/>
              <a:gd name="connsiteX5" fmla="*/ 688288 w 730537"/>
              <a:gd name="connsiteY5" fmla="*/ 131983 h 1124942"/>
              <a:gd name="connsiteX6" fmla="*/ 676216 w 730537"/>
              <a:gd name="connsiteY6" fmla="*/ 107840 h 1124942"/>
              <a:gd name="connsiteX7" fmla="*/ 661127 w 730537"/>
              <a:gd name="connsiteY7" fmla="*/ 92751 h 1124942"/>
              <a:gd name="connsiteX8" fmla="*/ 649056 w 730537"/>
              <a:gd name="connsiteY8" fmla="*/ 71627 h 1124942"/>
              <a:gd name="connsiteX9" fmla="*/ 609824 w 730537"/>
              <a:gd name="connsiteY9" fmla="*/ 47485 h 1124942"/>
              <a:gd name="connsiteX10" fmla="*/ 579646 w 730537"/>
              <a:gd name="connsiteY10" fmla="*/ 32395 h 1124942"/>
              <a:gd name="connsiteX11" fmla="*/ 552486 w 730537"/>
              <a:gd name="connsiteY11" fmla="*/ 23342 h 1124942"/>
              <a:gd name="connsiteX12" fmla="*/ 540414 w 730537"/>
              <a:gd name="connsiteY12" fmla="*/ 11270 h 1124942"/>
              <a:gd name="connsiteX13" fmla="*/ 510874 w 730537"/>
              <a:gd name="connsiteY13" fmla="*/ 0 h 1124942"/>
              <a:gd name="connsiteX14" fmla="*/ 483076 w 730537"/>
              <a:gd name="connsiteY14" fmla="*/ 5234 h 1124942"/>
              <a:gd name="connsiteX15" fmla="*/ 449880 w 730537"/>
              <a:gd name="connsiteY15" fmla="*/ 5234 h 1124942"/>
              <a:gd name="connsiteX16" fmla="*/ 413667 w 730537"/>
              <a:gd name="connsiteY16" fmla="*/ 8253 h 1124942"/>
              <a:gd name="connsiteX17" fmla="*/ 374434 w 730537"/>
              <a:gd name="connsiteY17" fmla="*/ 23341 h 1124942"/>
              <a:gd name="connsiteX18" fmla="*/ 341238 w 730537"/>
              <a:gd name="connsiteY18" fmla="*/ 29377 h 1124942"/>
              <a:gd name="connsiteX19" fmla="*/ 305025 w 730537"/>
              <a:gd name="connsiteY19" fmla="*/ 41448 h 1124942"/>
              <a:gd name="connsiteX20" fmla="*/ 274846 w 730537"/>
              <a:gd name="connsiteY20" fmla="*/ 62573 h 1124942"/>
              <a:gd name="connsiteX21" fmla="*/ 256739 w 730537"/>
              <a:gd name="connsiteY21" fmla="*/ 74644 h 1124942"/>
              <a:gd name="connsiteX22" fmla="*/ 232597 w 730537"/>
              <a:gd name="connsiteY22" fmla="*/ 89734 h 1124942"/>
              <a:gd name="connsiteX23" fmla="*/ 208453 w 730537"/>
              <a:gd name="connsiteY23" fmla="*/ 113875 h 1124942"/>
              <a:gd name="connsiteX24" fmla="*/ 178275 w 730537"/>
              <a:gd name="connsiteY24" fmla="*/ 144054 h 1124942"/>
              <a:gd name="connsiteX25" fmla="*/ 161276 w 730537"/>
              <a:gd name="connsiteY25" fmla="*/ 153745 h 1124942"/>
              <a:gd name="connsiteX26" fmla="*/ 137771 w 730537"/>
              <a:gd name="connsiteY26" fmla="*/ 182649 h 1124942"/>
              <a:gd name="connsiteX27" fmla="*/ 111883 w 730537"/>
              <a:gd name="connsiteY27" fmla="*/ 210447 h 1124942"/>
              <a:gd name="connsiteX28" fmla="*/ 96795 w 730537"/>
              <a:gd name="connsiteY28" fmla="*/ 243643 h 1124942"/>
              <a:gd name="connsiteX29" fmla="*/ 78050 w 730537"/>
              <a:gd name="connsiteY29" fmla="*/ 266513 h 1124942"/>
              <a:gd name="connsiteX30" fmla="*/ 54544 w 730537"/>
              <a:gd name="connsiteY30" fmla="*/ 297963 h 1124942"/>
              <a:gd name="connsiteX31" fmla="*/ 36438 w 730537"/>
              <a:gd name="connsiteY31" fmla="*/ 343232 h 1124942"/>
              <a:gd name="connsiteX32" fmla="*/ 20712 w 730537"/>
              <a:gd name="connsiteY32" fmla="*/ 388498 h 1124942"/>
              <a:gd name="connsiteX33" fmla="*/ 18331 w 730537"/>
              <a:gd name="connsiteY33" fmla="*/ 397552 h 1124942"/>
              <a:gd name="connsiteX34" fmla="*/ 15313 w 730537"/>
              <a:gd name="connsiteY34" fmla="*/ 430747 h 1124942"/>
              <a:gd name="connsiteX35" fmla="*/ 9278 w 730537"/>
              <a:gd name="connsiteY35" fmla="*/ 463943 h 1124942"/>
              <a:gd name="connsiteX36" fmla="*/ 3242 w 730537"/>
              <a:gd name="connsiteY36" fmla="*/ 503175 h 1124942"/>
              <a:gd name="connsiteX37" fmla="*/ 3242 w 730537"/>
              <a:gd name="connsiteY37" fmla="*/ 551460 h 1124942"/>
              <a:gd name="connsiteX38" fmla="*/ 224 w 730537"/>
              <a:gd name="connsiteY38" fmla="*/ 578621 h 1124942"/>
              <a:gd name="connsiteX39" fmla="*/ 225 w 730537"/>
              <a:gd name="connsiteY39" fmla="*/ 611817 h 1124942"/>
              <a:gd name="connsiteX40" fmla="*/ 9277 w 730537"/>
              <a:gd name="connsiteY40" fmla="*/ 634685 h 1124942"/>
              <a:gd name="connsiteX41" fmla="*/ 9915 w 730537"/>
              <a:gd name="connsiteY41" fmla="*/ 675191 h 1124942"/>
              <a:gd name="connsiteX42" fmla="*/ 33420 w 730537"/>
              <a:gd name="connsiteY42" fmla="*/ 738565 h 1124942"/>
              <a:gd name="connsiteX43" fmla="*/ 57398 w 730537"/>
              <a:gd name="connsiteY43" fmla="*/ 775415 h 1124942"/>
              <a:gd name="connsiteX44" fmla="*/ 63598 w 730537"/>
              <a:gd name="connsiteY44" fmla="*/ 810992 h 1124942"/>
              <a:gd name="connsiteX45" fmla="*/ 87104 w 730537"/>
              <a:gd name="connsiteY45" fmla="*/ 834499 h 1124942"/>
              <a:gd name="connsiteX46" fmla="*/ 99813 w 730537"/>
              <a:gd name="connsiteY46" fmla="*/ 865314 h 1124942"/>
              <a:gd name="connsiteX47" fmla="*/ 114901 w 730537"/>
              <a:gd name="connsiteY47" fmla="*/ 883422 h 1124942"/>
              <a:gd name="connsiteX48" fmla="*/ 136027 w 730537"/>
              <a:gd name="connsiteY48" fmla="*/ 910580 h 1124942"/>
              <a:gd name="connsiteX49" fmla="*/ 181294 w 730537"/>
              <a:gd name="connsiteY49" fmla="*/ 958866 h 1124942"/>
              <a:gd name="connsiteX50" fmla="*/ 217507 w 730537"/>
              <a:gd name="connsiteY50" fmla="*/ 995080 h 1124942"/>
              <a:gd name="connsiteX51" fmla="*/ 229579 w 730537"/>
              <a:gd name="connsiteY51" fmla="*/ 1007151 h 1124942"/>
              <a:gd name="connsiteX52" fmla="*/ 256740 w 730537"/>
              <a:gd name="connsiteY52" fmla="*/ 1028276 h 1124942"/>
              <a:gd name="connsiteX53" fmla="*/ 289299 w 730537"/>
              <a:gd name="connsiteY53" fmla="*/ 1051310 h 1124942"/>
              <a:gd name="connsiteX54" fmla="*/ 339328 w 730537"/>
              <a:gd name="connsiteY54" fmla="*/ 1079744 h 1124942"/>
              <a:gd name="connsiteX55" fmla="*/ 395559 w 730537"/>
              <a:gd name="connsiteY55" fmla="*/ 1112775 h 1124942"/>
              <a:gd name="connsiteX56" fmla="*/ 437808 w 730537"/>
              <a:gd name="connsiteY56" fmla="*/ 1121829 h 1124942"/>
              <a:gd name="connsiteX57" fmla="*/ 490550 w 730537"/>
              <a:gd name="connsiteY57" fmla="*/ 1123266 h 1124942"/>
              <a:gd name="connsiteX58" fmla="*/ 524218 w 730537"/>
              <a:gd name="connsiteY58" fmla="*/ 1124375 h 1124942"/>
              <a:gd name="connsiteX59" fmla="*/ 558521 w 730537"/>
              <a:gd name="connsiteY59" fmla="*/ 1103722 h 1124942"/>
              <a:gd name="connsiteX60" fmla="*/ 567575 w 730537"/>
              <a:gd name="connsiteY60" fmla="*/ 1103722 h 1124942"/>
              <a:gd name="connsiteX61" fmla="*/ 564557 w 730537"/>
              <a:gd name="connsiteY61" fmla="*/ 1079579 h 1124942"/>
              <a:gd name="connsiteX62" fmla="*/ 546450 w 730537"/>
              <a:gd name="connsiteY62" fmla="*/ 1061472 h 1124942"/>
              <a:gd name="connsiteX63" fmla="*/ 507218 w 730537"/>
              <a:gd name="connsiteY63" fmla="*/ 1034312 h 1124942"/>
              <a:gd name="connsiteX64" fmla="*/ 498165 w 730537"/>
              <a:gd name="connsiteY64" fmla="*/ 1028276 h 1124942"/>
              <a:gd name="connsiteX65" fmla="*/ 471005 w 730537"/>
              <a:gd name="connsiteY65" fmla="*/ 1013187 h 1124942"/>
              <a:gd name="connsiteX66" fmla="*/ 434791 w 730537"/>
              <a:gd name="connsiteY66" fmla="*/ 995080 h 1124942"/>
              <a:gd name="connsiteX67" fmla="*/ 425737 w 730537"/>
              <a:gd name="connsiteY67" fmla="*/ 973955 h 1124942"/>
              <a:gd name="connsiteX68" fmla="*/ 371417 w 730537"/>
              <a:gd name="connsiteY68" fmla="*/ 943777 h 1124942"/>
              <a:gd name="connsiteX69" fmla="*/ 332185 w 730537"/>
              <a:gd name="connsiteY69" fmla="*/ 895491 h 1124942"/>
              <a:gd name="connsiteX70" fmla="*/ 297716 w 730537"/>
              <a:gd name="connsiteY70" fmla="*/ 860551 h 1124942"/>
              <a:gd name="connsiteX71" fmla="*/ 277865 w 730537"/>
              <a:gd name="connsiteY71" fmla="*/ 826082 h 1124942"/>
              <a:gd name="connsiteX72" fmla="*/ 259757 w 730537"/>
              <a:gd name="connsiteY72" fmla="*/ 810993 h 1124942"/>
              <a:gd name="connsiteX73" fmla="*/ 244668 w 730537"/>
              <a:gd name="connsiteY73" fmla="*/ 786851 h 1124942"/>
              <a:gd name="connsiteX74" fmla="*/ 226561 w 730537"/>
              <a:gd name="connsiteY74" fmla="*/ 765726 h 1124942"/>
              <a:gd name="connsiteX75" fmla="*/ 188604 w 730537"/>
              <a:gd name="connsiteY75" fmla="*/ 707113 h 1124942"/>
              <a:gd name="connsiteX76" fmla="*/ 163351 w 730537"/>
              <a:gd name="connsiteY76" fmla="*/ 651520 h 1124942"/>
              <a:gd name="connsiteX77" fmla="*/ 154133 w 730537"/>
              <a:gd name="connsiteY77" fmla="*/ 596727 h 1124942"/>
              <a:gd name="connsiteX78" fmla="*/ 139044 w 730537"/>
              <a:gd name="connsiteY78" fmla="*/ 551460 h 1124942"/>
              <a:gd name="connsiteX79" fmla="*/ 136027 w 730537"/>
              <a:gd name="connsiteY79" fmla="*/ 491103 h 1124942"/>
              <a:gd name="connsiteX80" fmla="*/ 148570 w 730537"/>
              <a:gd name="connsiteY80" fmla="*/ 444563 h 1124942"/>
              <a:gd name="connsiteX81" fmla="*/ 158424 w 730537"/>
              <a:gd name="connsiteY81" fmla="*/ 405801 h 1124942"/>
              <a:gd name="connsiteX82" fmla="*/ 180022 w 730537"/>
              <a:gd name="connsiteY82" fmla="*/ 354029 h 1124942"/>
              <a:gd name="connsiteX83" fmla="*/ 205436 w 730537"/>
              <a:gd name="connsiteY83" fmla="*/ 316070 h 1124942"/>
              <a:gd name="connsiteX84" fmla="*/ 229579 w 730537"/>
              <a:gd name="connsiteY84" fmla="*/ 285892 h 1124942"/>
              <a:gd name="connsiteX85" fmla="*/ 283898 w 730537"/>
              <a:gd name="connsiteY85" fmla="*/ 246660 h 1124942"/>
              <a:gd name="connsiteX86" fmla="*/ 344257 w 730537"/>
              <a:gd name="connsiteY86" fmla="*/ 219500 h 1124942"/>
              <a:gd name="connsiteX87" fmla="*/ 398578 w 730537"/>
              <a:gd name="connsiteY87" fmla="*/ 210446 h 1124942"/>
              <a:gd name="connsiteX88" fmla="*/ 431772 w 730537"/>
              <a:gd name="connsiteY88" fmla="*/ 211554 h 1124942"/>
              <a:gd name="connsiteX89" fmla="*/ 491966 w 730537"/>
              <a:gd name="connsiteY89" fmla="*/ 214101 h 1124942"/>
              <a:gd name="connsiteX90" fmla="*/ 525325 w 730537"/>
              <a:gd name="connsiteY90" fmla="*/ 228554 h 1124942"/>
              <a:gd name="connsiteX91" fmla="*/ 549467 w 730537"/>
              <a:gd name="connsiteY91" fmla="*/ 234588 h 1124942"/>
              <a:gd name="connsiteX92" fmla="*/ 591717 w 730537"/>
              <a:gd name="connsiteY92" fmla="*/ 249678 h 1124942"/>
              <a:gd name="connsiteX93" fmla="*/ 618877 w 730537"/>
              <a:gd name="connsiteY93" fmla="*/ 261749 h 1124942"/>
              <a:gd name="connsiteX94" fmla="*/ 636987 w 730537"/>
              <a:gd name="connsiteY94" fmla="*/ 273820 h 1124942"/>
              <a:gd name="connsiteX95" fmla="*/ 672561 w 730537"/>
              <a:gd name="connsiteY95" fmla="*/ 290820 h 1124942"/>
              <a:gd name="connsiteX96" fmla="*/ 710685 w 730537"/>
              <a:gd name="connsiteY96" fmla="*/ 296857 h 112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730537" h="1124942">
                <a:moveTo>
                  <a:pt x="710685" y="296857"/>
                </a:moveTo>
                <a:lnTo>
                  <a:pt x="730537" y="246660"/>
                </a:lnTo>
                <a:lnTo>
                  <a:pt x="730537" y="204411"/>
                </a:lnTo>
                <a:lnTo>
                  <a:pt x="727519" y="186304"/>
                </a:lnTo>
                <a:lnTo>
                  <a:pt x="715448" y="159143"/>
                </a:lnTo>
                <a:lnTo>
                  <a:pt x="688288" y="131983"/>
                </a:lnTo>
                <a:lnTo>
                  <a:pt x="676216" y="107840"/>
                </a:lnTo>
                <a:lnTo>
                  <a:pt x="661127" y="92751"/>
                </a:lnTo>
                <a:lnTo>
                  <a:pt x="649056" y="71627"/>
                </a:lnTo>
                <a:lnTo>
                  <a:pt x="609824" y="47485"/>
                </a:lnTo>
                <a:lnTo>
                  <a:pt x="579646" y="32395"/>
                </a:lnTo>
                <a:lnTo>
                  <a:pt x="552486" y="23342"/>
                </a:lnTo>
                <a:lnTo>
                  <a:pt x="540414" y="11270"/>
                </a:lnTo>
                <a:lnTo>
                  <a:pt x="510874" y="0"/>
                </a:lnTo>
                <a:lnTo>
                  <a:pt x="483076" y="5234"/>
                </a:lnTo>
                <a:lnTo>
                  <a:pt x="449880" y="5234"/>
                </a:lnTo>
                <a:lnTo>
                  <a:pt x="413667" y="8253"/>
                </a:lnTo>
                <a:lnTo>
                  <a:pt x="374434" y="23341"/>
                </a:lnTo>
                <a:lnTo>
                  <a:pt x="341238" y="29377"/>
                </a:lnTo>
                <a:lnTo>
                  <a:pt x="305025" y="41448"/>
                </a:lnTo>
                <a:lnTo>
                  <a:pt x="274846" y="62573"/>
                </a:lnTo>
                <a:cubicBezTo>
                  <a:pt x="266798" y="68106"/>
                  <a:pt x="260763" y="75650"/>
                  <a:pt x="256739" y="74644"/>
                </a:cubicBezTo>
                <a:lnTo>
                  <a:pt x="232597" y="89734"/>
                </a:lnTo>
                <a:lnTo>
                  <a:pt x="208453" y="113875"/>
                </a:lnTo>
                <a:cubicBezTo>
                  <a:pt x="195376" y="124941"/>
                  <a:pt x="186138" y="137409"/>
                  <a:pt x="178275" y="144054"/>
                </a:cubicBezTo>
                <a:cubicBezTo>
                  <a:pt x="170412" y="150699"/>
                  <a:pt x="168027" y="147313"/>
                  <a:pt x="161276" y="153745"/>
                </a:cubicBezTo>
                <a:cubicBezTo>
                  <a:pt x="154525" y="160177"/>
                  <a:pt x="151854" y="170578"/>
                  <a:pt x="137771" y="182649"/>
                </a:cubicBezTo>
                <a:cubicBezTo>
                  <a:pt x="127712" y="191703"/>
                  <a:pt x="118712" y="200281"/>
                  <a:pt x="111883" y="210447"/>
                </a:cubicBezTo>
                <a:cubicBezTo>
                  <a:pt x="105054" y="220613"/>
                  <a:pt x="105848" y="233584"/>
                  <a:pt x="96795" y="243643"/>
                </a:cubicBezTo>
                <a:lnTo>
                  <a:pt x="78050" y="266513"/>
                </a:lnTo>
                <a:lnTo>
                  <a:pt x="54544" y="297963"/>
                </a:lnTo>
                <a:lnTo>
                  <a:pt x="36438" y="343232"/>
                </a:lnTo>
                <a:cubicBezTo>
                  <a:pt x="31408" y="353291"/>
                  <a:pt x="23730" y="379445"/>
                  <a:pt x="20712" y="388498"/>
                </a:cubicBezTo>
                <a:cubicBezTo>
                  <a:pt x="17694" y="397551"/>
                  <a:pt x="21349" y="383469"/>
                  <a:pt x="18331" y="397552"/>
                </a:cubicBezTo>
                <a:lnTo>
                  <a:pt x="15313" y="430747"/>
                </a:lnTo>
                <a:lnTo>
                  <a:pt x="9278" y="463943"/>
                </a:lnTo>
                <a:lnTo>
                  <a:pt x="3242" y="503175"/>
                </a:lnTo>
                <a:cubicBezTo>
                  <a:pt x="224" y="519270"/>
                  <a:pt x="3745" y="538886"/>
                  <a:pt x="3242" y="551460"/>
                </a:cubicBezTo>
                <a:cubicBezTo>
                  <a:pt x="2739" y="564034"/>
                  <a:pt x="727" y="568562"/>
                  <a:pt x="224" y="578621"/>
                </a:cubicBezTo>
                <a:cubicBezTo>
                  <a:pt x="-279" y="588680"/>
                  <a:pt x="225" y="602764"/>
                  <a:pt x="225" y="611817"/>
                </a:cubicBezTo>
                <a:cubicBezTo>
                  <a:pt x="225" y="618858"/>
                  <a:pt x="9277" y="627644"/>
                  <a:pt x="9277" y="634685"/>
                </a:cubicBezTo>
                <a:cubicBezTo>
                  <a:pt x="9490" y="648187"/>
                  <a:pt x="9702" y="661689"/>
                  <a:pt x="9915" y="675191"/>
                </a:cubicBezTo>
                <a:lnTo>
                  <a:pt x="33420" y="738565"/>
                </a:lnTo>
                <a:lnTo>
                  <a:pt x="57398" y="775415"/>
                </a:lnTo>
                <a:lnTo>
                  <a:pt x="63598" y="810992"/>
                </a:lnTo>
                <a:lnTo>
                  <a:pt x="87104" y="834499"/>
                </a:lnTo>
                <a:lnTo>
                  <a:pt x="99813" y="865314"/>
                </a:lnTo>
                <a:lnTo>
                  <a:pt x="114901" y="883422"/>
                </a:lnTo>
                <a:lnTo>
                  <a:pt x="136027" y="910580"/>
                </a:lnTo>
                <a:lnTo>
                  <a:pt x="181294" y="958866"/>
                </a:lnTo>
                <a:lnTo>
                  <a:pt x="217507" y="995080"/>
                </a:lnTo>
                <a:lnTo>
                  <a:pt x="229579" y="1007151"/>
                </a:lnTo>
                <a:lnTo>
                  <a:pt x="256740" y="1028276"/>
                </a:lnTo>
                <a:lnTo>
                  <a:pt x="289299" y="1051310"/>
                </a:lnTo>
                <a:lnTo>
                  <a:pt x="339328" y="1079744"/>
                </a:lnTo>
                <a:lnTo>
                  <a:pt x="395559" y="1112775"/>
                </a:lnTo>
                <a:lnTo>
                  <a:pt x="437808" y="1121829"/>
                </a:lnTo>
                <a:cubicBezTo>
                  <a:pt x="460945" y="1127864"/>
                  <a:pt x="461377" y="1123267"/>
                  <a:pt x="490550" y="1123266"/>
                </a:cubicBezTo>
                <a:lnTo>
                  <a:pt x="524218" y="1124375"/>
                </a:lnTo>
                <a:lnTo>
                  <a:pt x="558521" y="1103722"/>
                </a:lnTo>
                <a:lnTo>
                  <a:pt x="567575" y="1103722"/>
                </a:lnTo>
                <a:lnTo>
                  <a:pt x="564557" y="1079579"/>
                </a:lnTo>
                <a:lnTo>
                  <a:pt x="546450" y="1061472"/>
                </a:lnTo>
                <a:lnTo>
                  <a:pt x="507218" y="1034312"/>
                </a:lnTo>
                <a:lnTo>
                  <a:pt x="498165" y="1028276"/>
                </a:lnTo>
                <a:lnTo>
                  <a:pt x="471005" y="1013187"/>
                </a:lnTo>
                <a:lnTo>
                  <a:pt x="434791" y="995080"/>
                </a:lnTo>
                <a:lnTo>
                  <a:pt x="425737" y="973955"/>
                </a:lnTo>
                <a:lnTo>
                  <a:pt x="371417" y="943777"/>
                </a:lnTo>
                <a:lnTo>
                  <a:pt x="332185" y="895491"/>
                </a:lnTo>
                <a:lnTo>
                  <a:pt x="297716" y="860551"/>
                </a:lnTo>
                <a:lnTo>
                  <a:pt x="277865" y="826082"/>
                </a:lnTo>
                <a:lnTo>
                  <a:pt x="259757" y="810993"/>
                </a:lnTo>
                <a:lnTo>
                  <a:pt x="244668" y="786851"/>
                </a:lnTo>
                <a:lnTo>
                  <a:pt x="226561" y="765726"/>
                </a:lnTo>
                <a:lnTo>
                  <a:pt x="188604" y="707113"/>
                </a:lnTo>
                <a:lnTo>
                  <a:pt x="163351" y="651520"/>
                </a:lnTo>
                <a:lnTo>
                  <a:pt x="154133" y="596727"/>
                </a:lnTo>
                <a:lnTo>
                  <a:pt x="139044" y="551460"/>
                </a:lnTo>
                <a:lnTo>
                  <a:pt x="136027" y="491103"/>
                </a:lnTo>
                <a:lnTo>
                  <a:pt x="148570" y="444563"/>
                </a:lnTo>
                <a:lnTo>
                  <a:pt x="158424" y="405801"/>
                </a:lnTo>
                <a:lnTo>
                  <a:pt x="180022" y="354029"/>
                </a:lnTo>
                <a:lnTo>
                  <a:pt x="205436" y="316070"/>
                </a:lnTo>
                <a:lnTo>
                  <a:pt x="229579" y="285892"/>
                </a:lnTo>
                <a:cubicBezTo>
                  <a:pt x="247686" y="274827"/>
                  <a:pt x="271827" y="254707"/>
                  <a:pt x="283898" y="246660"/>
                </a:cubicBezTo>
                <a:lnTo>
                  <a:pt x="344257" y="219500"/>
                </a:lnTo>
                <a:lnTo>
                  <a:pt x="398578" y="210446"/>
                </a:lnTo>
                <a:lnTo>
                  <a:pt x="431772" y="211554"/>
                </a:lnTo>
                <a:lnTo>
                  <a:pt x="491966" y="214101"/>
                </a:lnTo>
                <a:cubicBezTo>
                  <a:pt x="507055" y="226172"/>
                  <a:pt x="515742" y="225140"/>
                  <a:pt x="525325" y="228554"/>
                </a:cubicBezTo>
                <a:cubicBezTo>
                  <a:pt x="534909" y="231969"/>
                  <a:pt x="536390" y="230564"/>
                  <a:pt x="549467" y="234588"/>
                </a:cubicBezTo>
                <a:lnTo>
                  <a:pt x="591717" y="249678"/>
                </a:lnTo>
                <a:lnTo>
                  <a:pt x="618877" y="261749"/>
                </a:lnTo>
                <a:lnTo>
                  <a:pt x="636987" y="273820"/>
                </a:lnTo>
                <a:lnTo>
                  <a:pt x="672561" y="290820"/>
                </a:lnTo>
                <a:lnTo>
                  <a:pt x="710685" y="2968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347E51EF-1C55-4C77-98C4-AD53F46886E6}"/>
              </a:ext>
            </a:extLst>
          </p:cNvPr>
          <p:cNvSpPr/>
          <p:nvPr/>
        </p:nvSpPr>
        <p:spPr>
          <a:xfrm>
            <a:off x="4752743" y="3492747"/>
            <a:ext cx="835741" cy="884903"/>
          </a:xfrm>
          <a:custGeom>
            <a:avLst/>
            <a:gdLst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53961 w 840658"/>
              <a:gd name="connsiteY87" fmla="*/ 9832 h 882445"/>
              <a:gd name="connsiteX88" fmla="*/ 287593 w 840658"/>
              <a:gd name="connsiteY88" fmla="*/ 14748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49045 w 840658"/>
              <a:gd name="connsiteY87" fmla="*/ 2458 h 882445"/>
              <a:gd name="connsiteX88" fmla="*/ 287593 w 840658"/>
              <a:gd name="connsiteY88" fmla="*/ 14748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9993 w 840658"/>
              <a:gd name="connsiteY85" fmla="*/ 7374 h 882445"/>
              <a:gd name="connsiteX86" fmla="*/ 383458 w 840658"/>
              <a:gd name="connsiteY86" fmla="*/ 0 h 882445"/>
              <a:gd name="connsiteX87" fmla="*/ 349045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49045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49045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39212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201561 h 889819"/>
              <a:gd name="connsiteX1" fmla="*/ 0 w 840658"/>
              <a:gd name="connsiteY1" fmla="*/ 235974 h 889819"/>
              <a:gd name="connsiteX2" fmla="*/ 9832 w 840658"/>
              <a:gd name="connsiteY2" fmla="*/ 258097 h 889819"/>
              <a:gd name="connsiteX3" fmla="*/ 24580 w 840658"/>
              <a:gd name="connsiteY3" fmla="*/ 265471 h 889819"/>
              <a:gd name="connsiteX4" fmla="*/ 24580 w 840658"/>
              <a:gd name="connsiteY4" fmla="*/ 265471 h 889819"/>
              <a:gd name="connsiteX5" fmla="*/ 49161 w 840658"/>
              <a:gd name="connsiteY5" fmla="*/ 282677 h 889819"/>
              <a:gd name="connsiteX6" fmla="*/ 68825 w 840658"/>
              <a:gd name="connsiteY6" fmla="*/ 287593 h 889819"/>
              <a:gd name="connsiteX7" fmla="*/ 95864 w 840658"/>
              <a:gd name="connsiteY7" fmla="*/ 280219 h 889819"/>
              <a:gd name="connsiteX8" fmla="*/ 122903 w 840658"/>
              <a:gd name="connsiteY8" fmla="*/ 265471 h 889819"/>
              <a:gd name="connsiteX9" fmla="*/ 152400 w 840658"/>
              <a:gd name="connsiteY9" fmla="*/ 258097 h 889819"/>
              <a:gd name="connsiteX10" fmla="*/ 196645 w 840658"/>
              <a:gd name="connsiteY10" fmla="*/ 243348 h 889819"/>
              <a:gd name="connsiteX11" fmla="*/ 233516 w 840658"/>
              <a:gd name="connsiteY11" fmla="*/ 233516 h 889819"/>
              <a:gd name="connsiteX12" fmla="*/ 263012 w 840658"/>
              <a:gd name="connsiteY12" fmla="*/ 223684 h 889819"/>
              <a:gd name="connsiteX13" fmla="*/ 312174 w 840658"/>
              <a:gd name="connsiteY13" fmla="*/ 213851 h 889819"/>
              <a:gd name="connsiteX14" fmla="*/ 356419 w 840658"/>
              <a:gd name="connsiteY14" fmla="*/ 208935 h 889819"/>
              <a:gd name="connsiteX15" fmla="*/ 405580 w 840658"/>
              <a:gd name="connsiteY15" fmla="*/ 208935 h 889819"/>
              <a:gd name="connsiteX16" fmla="*/ 447367 w 840658"/>
              <a:gd name="connsiteY16" fmla="*/ 208935 h 889819"/>
              <a:gd name="connsiteX17" fmla="*/ 503903 w 840658"/>
              <a:gd name="connsiteY17" fmla="*/ 213851 h 889819"/>
              <a:gd name="connsiteX18" fmla="*/ 543232 w 840658"/>
              <a:gd name="connsiteY18" fmla="*/ 228600 h 889819"/>
              <a:gd name="connsiteX19" fmla="*/ 589935 w 840658"/>
              <a:gd name="connsiteY19" fmla="*/ 243348 h 889819"/>
              <a:gd name="connsiteX20" fmla="*/ 609600 w 840658"/>
              <a:gd name="connsiteY20" fmla="*/ 250722 h 889819"/>
              <a:gd name="connsiteX21" fmla="*/ 641554 w 840658"/>
              <a:gd name="connsiteY21" fmla="*/ 270387 h 889819"/>
              <a:gd name="connsiteX22" fmla="*/ 663677 w 840658"/>
              <a:gd name="connsiteY22" fmla="*/ 294968 h 889819"/>
              <a:gd name="connsiteX23" fmla="*/ 685800 w 840658"/>
              <a:gd name="connsiteY23" fmla="*/ 317090 h 889819"/>
              <a:gd name="connsiteX24" fmla="*/ 698090 w 840658"/>
              <a:gd name="connsiteY24" fmla="*/ 361335 h 889819"/>
              <a:gd name="connsiteX25" fmla="*/ 705464 w 840658"/>
              <a:gd name="connsiteY25" fmla="*/ 398206 h 889819"/>
              <a:gd name="connsiteX26" fmla="*/ 705464 w 840658"/>
              <a:gd name="connsiteY26" fmla="*/ 444910 h 889819"/>
              <a:gd name="connsiteX27" fmla="*/ 695632 w 840658"/>
              <a:gd name="connsiteY27" fmla="*/ 481780 h 889819"/>
              <a:gd name="connsiteX28" fmla="*/ 685800 w 840658"/>
              <a:gd name="connsiteY28" fmla="*/ 516193 h 889819"/>
              <a:gd name="connsiteX29" fmla="*/ 663677 w 840658"/>
              <a:gd name="connsiteY29" fmla="*/ 555522 h 889819"/>
              <a:gd name="connsiteX30" fmla="*/ 644012 w 840658"/>
              <a:gd name="connsiteY30" fmla="*/ 572729 h 889819"/>
              <a:gd name="connsiteX31" fmla="*/ 594851 w 840658"/>
              <a:gd name="connsiteY31" fmla="*/ 609600 h 889819"/>
              <a:gd name="connsiteX32" fmla="*/ 580103 w 840658"/>
              <a:gd name="connsiteY32" fmla="*/ 621890 h 889819"/>
              <a:gd name="connsiteX33" fmla="*/ 550606 w 840658"/>
              <a:gd name="connsiteY33" fmla="*/ 646471 h 889819"/>
              <a:gd name="connsiteX34" fmla="*/ 516193 w 840658"/>
              <a:gd name="connsiteY34" fmla="*/ 656303 h 889819"/>
              <a:gd name="connsiteX35" fmla="*/ 462116 w 840658"/>
              <a:gd name="connsiteY35" fmla="*/ 680884 h 889819"/>
              <a:gd name="connsiteX36" fmla="*/ 425245 w 840658"/>
              <a:gd name="connsiteY36" fmla="*/ 693174 h 889819"/>
              <a:gd name="connsiteX37" fmla="*/ 356419 w 840658"/>
              <a:gd name="connsiteY37" fmla="*/ 693174 h 889819"/>
              <a:gd name="connsiteX38" fmla="*/ 317090 w 840658"/>
              <a:gd name="connsiteY38" fmla="*/ 698090 h 889819"/>
              <a:gd name="connsiteX39" fmla="*/ 294967 w 840658"/>
              <a:gd name="connsiteY39" fmla="*/ 707922 h 889819"/>
              <a:gd name="connsiteX40" fmla="*/ 253180 w 840658"/>
              <a:gd name="connsiteY40" fmla="*/ 710380 h 889819"/>
              <a:gd name="connsiteX41" fmla="*/ 189271 w 840658"/>
              <a:gd name="connsiteY41" fmla="*/ 707922 h 889819"/>
              <a:gd name="connsiteX42" fmla="*/ 167148 w 840658"/>
              <a:gd name="connsiteY42" fmla="*/ 712839 h 889819"/>
              <a:gd name="connsiteX43" fmla="*/ 145025 w 840658"/>
              <a:gd name="connsiteY43" fmla="*/ 727587 h 889819"/>
              <a:gd name="connsiteX44" fmla="*/ 120445 w 840658"/>
              <a:gd name="connsiteY44" fmla="*/ 752168 h 889819"/>
              <a:gd name="connsiteX45" fmla="*/ 108154 w 840658"/>
              <a:gd name="connsiteY45" fmla="*/ 784122 h 889819"/>
              <a:gd name="connsiteX46" fmla="*/ 110612 w 840658"/>
              <a:gd name="connsiteY46" fmla="*/ 835742 h 889819"/>
              <a:gd name="connsiteX47" fmla="*/ 132735 w 840658"/>
              <a:gd name="connsiteY47" fmla="*/ 860322 h 889819"/>
              <a:gd name="connsiteX48" fmla="*/ 172064 w 840658"/>
              <a:gd name="connsiteY48" fmla="*/ 882445 h 889819"/>
              <a:gd name="connsiteX49" fmla="*/ 218767 w 840658"/>
              <a:gd name="connsiteY49" fmla="*/ 887361 h 889819"/>
              <a:gd name="connsiteX50" fmla="*/ 272845 w 840658"/>
              <a:gd name="connsiteY50" fmla="*/ 882445 h 889819"/>
              <a:gd name="connsiteX51" fmla="*/ 336754 w 840658"/>
              <a:gd name="connsiteY51" fmla="*/ 889819 h 889819"/>
              <a:gd name="connsiteX52" fmla="*/ 388374 w 840658"/>
              <a:gd name="connsiteY52" fmla="*/ 887361 h 889819"/>
              <a:gd name="connsiteX53" fmla="*/ 449825 w 840658"/>
              <a:gd name="connsiteY53" fmla="*/ 870155 h 889819"/>
              <a:gd name="connsiteX54" fmla="*/ 518651 w 840658"/>
              <a:gd name="connsiteY54" fmla="*/ 862780 h 889819"/>
              <a:gd name="connsiteX55" fmla="*/ 570271 w 840658"/>
              <a:gd name="connsiteY55" fmla="*/ 843116 h 889819"/>
              <a:gd name="connsiteX56" fmla="*/ 607142 w 840658"/>
              <a:gd name="connsiteY56" fmla="*/ 825910 h 889819"/>
              <a:gd name="connsiteX57" fmla="*/ 668593 w 840658"/>
              <a:gd name="connsiteY57" fmla="*/ 801329 h 889819"/>
              <a:gd name="connsiteX58" fmla="*/ 700548 w 840658"/>
              <a:gd name="connsiteY58" fmla="*/ 784122 h 889819"/>
              <a:gd name="connsiteX59" fmla="*/ 722671 w 840658"/>
              <a:gd name="connsiteY59" fmla="*/ 754626 h 889819"/>
              <a:gd name="connsiteX60" fmla="*/ 749709 w 840658"/>
              <a:gd name="connsiteY60" fmla="*/ 734961 h 889819"/>
              <a:gd name="connsiteX61" fmla="*/ 774290 w 840658"/>
              <a:gd name="connsiteY61" fmla="*/ 690716 h 889819"/>
              <a:gd name="connsiteX62" fmla="*/ 808703 w 840658"/>
              <a:gd name="connsiteY62" fmla="*/ 661219 h 889819"/>
              <a:gd name="connsiteX63" fmla="*/ 820993 w 840658"/>
              <a:gd name="connsiteY63" fmla="*/ 609600 h 889819"/>
              <a:gd name="connsiteX64" fmla="*/ 828367 w 840658"/>
              <a:gd name="connsiteY64" fmla="*/ 567813 h 889819"/>
              <a:gd name="connsiteX65" fmla="*/ 840658 w 840658"/>
              <a:gd name="connsiteY65" fmla="*/ 533400 h 889819"/>
              <a:gd name="connsiteX66" fmla="*/ 833283 w 840658"/>
              <a:gd name="connsiteY66" fmla="*/ 501445 h 889819"/>
              <a:gd name="connsiteX67" fmla="*/ 825909 w 840658"/>
              <a:gd name="connsiteY67" fmla="*/ 459658 h 889819"/>
              <a:gd name="connsiteX68" fmla="*/ 825909 w 840658"/>
              <a:gd name="connsiteY68" fmla="*/ 427703 h 889819"/>
              <a:gd name="connsiteX69" fmla="*/ 818535 w 840658"/>
              <a:gd name="connsiteY69" fmla="*/ 383458 h 889819"/>
              <a:gd name="connsiteX70" fmla="*/ 820993 w 840658"/>
              <a:gd name="connsiteY70" fmla="*/ 349045 h 889819"/>
              <a:gd name="connsiteX71" fmla="*/ 806245 w 840658"/>
              <a:gd name="connsiteY71" fmla="*/ 317090 h 889819"/>
              <a:gd name="connsiteX72" fmla="*/ 808703 w 840658"/>
              <a:gd name="connsiteY72" fmla="*/ 285135 h 889819"/>
              <a:gd name="connsiteX73" fmla="*/ 796412 w 840658"/>
              <a:gd name="connsiteY73" fmla="*/ 255639 h 889819"/>
              <a:gd name="connsiteX74" fmla="*/ 781664 w 840658"/>
              <a:gd name="connsiteY74" fmla="*/ 196645 h 889819"/>
              <a:gd name="connsiteX75" fmla="*/ 771832 w 840658"/>
              <a:gd name="connsiteY75" fmla="*/ 176980 h 889819"/>
              <a:gd name="connsiteX76" fmla="*/ 744793 w 840658"/>
              <a:gd name="connsiteY76" fmla="*/ 145026 h 889819"/>
              <a:gd name="connsiteX77" fmla="*/ 698090 w 840658"/>
              <a:gd name="connsiteY77" fmla="*/ 95864 h 889819"/>
              <a:gd name="connsiteX78" fmla="*/ 646471 w 840658"/>
              <a:gd name="connsiteY78" fmla="*/ 78658 h 889819"/>
              <a:gd name="connsiteX79" fmla="*/ 612058 w 840658"/>
              <a:gd name="connsiteY79" fmla="*/ 58993 h 889819"/>
              <a:gd name="connsiteX80" fmla="*/ 594851 w 840658"/>
              <a:gd name="connsiteY80" fmla="*/ 46703 h 889819"/>
              <a:gd name="connsiteX81" fmla="*/ 540774 w 840658"/>
              <a:gd name="connsiteY81" fmla="*/ 31955 h 889819"/>
              <a:gd name="connsiteX82" fmla="*/ 501445 w 840658"/>
              <a:gd name="connsiteY82" fmla="*/ 22122 h 889819"/>
              <a:gd name="connsiteX83" fmla="*/ 484238 w 840658"/>
              <a:gd name="connsiteY83" fmla="*/ 19664 h 889819"/>
              <a:gd name="connsiteX84" fmla="*/ 459658 w 840658"/>
              <a:gd name="connsiteY84" fmla="*/ 14748 h 889819"/>
              <a:gd name="connsiteX85" fmla="*/ 430161 w 840658"/>
              <a:gd name="connsiteY85" fmla="*/ 0 h 889819"/>
              <a:gd name="connsiteX86" fmla="*/ 383458 w 840658"/>
              <a:gd name="connsiteY86" fmla="*/ 7374 h 889819"/>
              <a:gd name="connsiteX87" fmla="*/ 339212 w 840658"/>
              <a:gd name="connsiteY87" fmla="*/ 9832 h 889819"/>
              <a:gd name="connsiteX88" fmla="*/ 287593 w 840658"/>
              <a:gd name="connsiteY88" fmla="*/ 17205 h 889819"/>
              <a:gd name="connsiteX89" fmla="*/ 226142 w 840658"/>
              <a:gd name="connsiteY89" fmla="*/ 27039 h 889819"/>
              <a:gd name="connsiteX90" fmla="*/ 186812 w 840658"/>
              <a:gd name="connsiteY90" fmla="*/ 49161 h 889819"/>
              <a:gd name="connsiteX91" fmla="*/ 137651 w 840658"/>
              <a:gd name="connsiteY91" fmla="*/ 71284 h 889819"/>
              <a:gd name="connsiteX92" fmla="*/ 73742 w 840658"/>
              <a:gd name="connsiteY92" fmla="*/ 115529 h 889819"/>
              <a:gd name="connsiteX93" fmla="*/ 54077 w 840658"/>
              <a:gd name="connsiteY93" fmla="*/ 122903 h 889819"/>
              <a:gd name="connsiteX94" fmla="*/ 34412 w 840658"/>
              <a:gd name="connsiteY94" fmla="*/ 135193 h 889819"/>
              <a:gd name="connsiteX95" fmla="*/ 27038 w 840658"/>
              <a:gd name="connsiteY95" fmla="*/ 145026 h 889819"/>
              <a:gd name="connsiteX96" fmla="*/ 9832 w 840658"/>
              <a:gd name="connsiteY96" fmla="*/ 201561 h 889819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6471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8929 w 840658"/>
              <a:gd name="connsiteY78" fmla="*/ 68826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53846 w 840658"/>
              <a:gd name="connsiteY78" fmla="*/ 63910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53846 w 840658"/>
              <a:gd name="connsiteY78" fmla="*/ 63910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8090 w 840658"/>
              <a:gd name="connsiteY77" fmla="*/ 88490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44793 w 840658"/>
              <a:gd name="connsiteY76" fmla="*/ 137652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796412 w 840658"/>
              <a:gd name="connsiteY73" fmla="*/ 248265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41554 w 840658"/>
              <a:gd name="connsiteY21" fmla="*/ 263013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609600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9935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06477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5809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37652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31954 w 840658"/>
              <a:gd name="connsiteY95" fmla="*/ 145026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34412 w 840658"/>
              <a:gd name="connsiteY94" fmla="*/ 127819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73742 w 840658"/>
              <a:gd name="connsiteY92" fmla="*/ 108155 h 882445"/>
              <a:gd name="connsiteX93" fmla="*/ 54077 w 840658"/>
              <a:gd name="connsiteY93" fmla="*/ 115529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4077 w 840658"/>
              <a:gd name="connsiteY93" fmla="*/ 115529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71832 w 840658"/>
              <a:gd name="connsiteY75" fmla="*/ 16960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57083 w 840658"/>
              <a:gd name="connsiteY75" fmla="*/ 179438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89271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06245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18535 w 840658"/>
              <a:gd name="connsiteY69" fmla="*/ 376084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25909 w 840658"/>
              <a:gd name="connsiteY68" fmla="*/ 420329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25909 w 840658"/>
              <a:gd name="connsiteY67" fmla="*/ 452284 h 882445"/>
              <a:gd name="connsiteX68" fmla="*/ 833283 w 840658"/>
              <a:gd name="connsiteY68" fmla="*/ 425245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40658"/>
              <a:gd name="connsiteY0" fmla="*/ 194187 h 882445"/>
              <a:gd name="connsiteX1" fmla="*/ 0 w 840658"/>
              <a:gd name="connsiteY1" fmla="*/ 228600 h 882445"/>
              <a:gd name="connsiteX2" fmla="*/ 9832 w 840658"/>
              <a:gd name="connsiteY2" fmla="*/ 250723 h 882445"/>
              <a:gd name="connsiteX3" fmla="*/ 24580 w 840658"/>
              <a:gd name="connsiteY3" fmla="*/ 258097 h 882445"/>
              <a:gd name="connsiteX4" fmla="*/ 24580 w 840658"/>
              <a:gd name="connsiteY4" fmla="*/ 258097 h 882445"/>
              <a:gd name="connsiteX5" fmla="*/ 49161 w 840658"/>
              <a:gd name="connsiteY5" fmla="*/ 275303 h 882445"/>
              <a:gd name="connsiteX6" fmla="*/ 68825 w 840658"/>
              <a:gd name="connsiteY6" fmla="*/ 280219 h 882445"/>
              <a:gd name="connsiteX7" fmla="*/ 95864 w 840658"/>
              <a:gd name="connsiteY7" fmla="*/ 272845 h 882445"/>
              <a:gd name="connsiteX8" fmla="*/ 122903 w 840658"/>
              <a:gd name="connsiteY8" fmla="*/ 270387 h 882445"/>
              <a:gd name="connsiteX9" fmla="*/ 152400 w 840658"/>
              <a:gd name="connsiteY9" fmla="*/ 250723 h 882445"/>
              <a:gd name="connsiteX10" fmla="*/ 196645 w 840658"/>
              <a:gd name="connsiteY10" fmla="*/ 235974 h 882445"/>
              <a:gd name="connsiteX11" fmla="*/ 233516 w 840658"/>
              <a:gd name="connsiteY11" fmla="*/ 226142 h 882445"/>
              <a:gd name="connsiteX12" fmla="*/ 263012 w 840658"/>
              <a:gd name="connsiteY12" fmla="*/ 216310 h 882445"/>
              <a:gd name="connsiteX13" fmla="*/ 312174 w 840658"/>
              <a:gd name="connsiteY13" fmla="*/ 206477 h 882445"/>
              <a:gd name="connsiteX14" fmla="*/ 356419 w 840658"/>
              <a:gd name="connsiteY14" fmla="*/ 201561 h 882445"/>
              <a:gd name="connsiteX15" fmla="*/ 405580 w 840658"/>
              <a:gd name="connsiteY15" fmla="*/ 201561 h 882445"/>
              <a:gd name="connsiteX16" fmla="*/ 447367 w 840658"/>
              <a:gd name="connsiteY16" fmla="*/ 201561 h 882445"/>
              <a:gd name="connsiteX17" fmla="*/ 503903 w 840658"/>
              <a:gd name="connsiteY17" fmla="*/ 211393 h 882445"/>
              <a:gd name="connsiteX18" fmla="*/ 543232 w 840658"/>
              <a:gd name="connsiteY18" fmla="*/ 221226 h 882445"/>
              <a:gd name="connsiteX19" fmla="*/ 582561 w 840658"/>
              <a:gd name="connsiteY19" fmla="*/ 235974 h 882445"/>
              <a:gd name="connsiteX20" fmla="*/ 597309 w 840658"/>
              <a:gd name="connsiteY20" fmla="*/ 243348 h 882445"/>
              <a:gd name="connsiteX21" fmla="*/ 631722 w 840658"/>
              <a:gd name="connsiteY21" fmla="*/ 272845 h 882445"/>
              <a:gd name="connsiteX22" fmla="*/ 663677 w 840658"/>
              <a:gd name="connsiteY22" fmla="*/ 287594 h 882445"/>
              <a:gd name="connsiteX23" fmla="*/ 685800 w 840658"/>
              <a:gd name="connsiteY23" fmla="*/ 309716 h 882445"/>
              <a:gd name="connsiteX24" fmla="*/ 698090 w 840658"/>
              <a:gd name="connsiteY24" fmla="*/ 353961 h 882445"/>
              <a:gd name="connsiteX25" fmla="*/ 705464 w 840658"/>
              <a:gd name="connsiteY25" fmla="*/ 390832 h 882445"/>
              <a:gd name="connsiteX26" fmla="*/ 705464 w 840658"/>
              <a:gd name="connsiteY26" fmla="*/ 437536 h 882445"/>
              <a:gd name="connsiteX27" fmla="*/ 695632 w 840658"/>
              <a:gd name="connsiteY27" fmla="*/ 474406 h 882445"/>
              <a:gd name="connsiteX28" fmla="*/ 685800 w 840658"/>
              <a:gd name="connsiteY28" fmla="*/ 508819 h 882445"/>
              <a:gd name="connsiteX29" fmla="*/ 663677 w 840658"/>
              <a:gd name="connsiteY29" fmla="*/ 548148 h 882445"/>
              <a:gd name="connsiteX30" fmla="*/ 644012 w 840658"/>
              <a:gd name="connsiteY30" fmla="*/ 565355 h 882445"/>
              <a:gd name="connsiteX31" fmla="*/ 594851 w 840658"/>
              <a:gd name="connsiteY31" fmla="*/ 602226 h 882445"/>
              <a:gd name="connsiteX32" fmla="*/ 580103 w 840658"/>
              <a:gd name="connsiteY32" fmla="*/ 614516 h 882445"/>
              <a:gd name="connsiteX33" fmla="*/ 550606 w 840658"/>
              <a:gd name="connsiteY33" fmla="*/ 639097 h 882445"/>
              <a:gd name="connsiteX34" fmla="*/ 516193 w 840658"/>
              <a:gd name="connsiteY34" fmla="*/ 648929 h 882445"/>
              <a:gd name="connsiteX35" fmla="*/ 462116 w 840658"/>
              <a:gd name="connsiteY35" fmla="*/ 673510 h 882445"/>
              <a:gd name="connsiteX36" fmla="*/ 425245 w 840658"/>
              <a:gd name="connsiteY36" fmla="*/ 685800 h 882445"/>
              <a:gd name="connsiteX37" fmla="*/ 356419 w 840658"/>
              <a:gd name="connsiteY37" fmla="*/ 685800 h 882445"/>
              <a:gd name="connsiteX38" fmla="*/ 317090 w 840658"/>
              <a:gd name="connsiteY38" fmla="*/ 690716 h 882445"/>
              <a:gd name="connsiteX39" fmla="*/ 294967 w 840658"/>
              <a:gd name="connsiteY39" fmla="*/ 700548 h 882445"/>
              <a:gd name="connsiteX40" fmla="*/ 253180 w 840658"/>
              <a:gd name="connsiteY40" fmla="*/ 703006 h 882445"/>
              <a:gd name="connsiteX41" fmla="*/ 189271 w 840658"/>
              <a:gd name="connsiteY41" fmla="*/ 700548 h 882445"/>
              <a:gd name="connsiteX42" fmla="*/ 167148 w 840658"/>
              <a:gd name="connsiteY42" fmla="*/ 705465 h 882445"/>
              <a:gd name="connsiteX43" fmla="*/ 145025 w 840658"/>
              <a:gd name="connsiteY43" fmla="*/ 720213 h 882445"/>
              <a:gd name="connsiteX44" fmla="*/ 120445 w 840658"/>
              <a:gd name="connsiteY44" fmla="*/ 744794 h 882445"/>
              <a:gd name="connsiteX45" fmla="*/ 108154 w 840658"/>
              <a:gd name="connsiteY45" fmla="*/ 776748 h 882445"/>
              <a:gd name="connsiteX46" fmla="*/ 110612 w 840658"/>
              <a:gd name="connsiteY46" fmla="*/ 828368 h 882445"/>
              <a:gd name="connsiteX47" fmla="*/ 132735 w 840658"/>
              <a:gd name="connsiteY47" fmla="*/ 852948 h 882445"/>
              <a:gd name="connsiteX48" fmla="*/ 172064 w 840658"/>
              <a:gd name="connsiteY48" fmla="*/ 875071 h 882445"/>
              <a:gd name="connsiteX49" fmla="*/ 218767 w 840658"/>
              <a:gd name="connsiteY49" fmla="*/ 879987 h 882445"/>
              <a:gd name="connsiteX50" fmla="*/ 272845 w 840658"/>
              <a:gd name="connsiteY50" fmla="*/ 875071 h 882445"/>
              <a:gd name="connsiteX51" fmla="*/ 336754 w 840658"/>
              <a:gd name="connsiteY51" fmla="*/ 882445 h 882445"/>
              <a:gd name="connsiteX52" fmla="*/ 388374 w 840658"/>
              <a:gd name="connsiteY52" fmla="*/ 879987 h 882445"/>
              <a:gd name="connsiteX53" fmla="*/ 449825 w 840658"/>
              <a:gd name="connsiteY53" fmla="*/ 862781 h 882445"/>
              <a:gd name="connsiteX54" fmla="*/ 518651 w 840658"/>
              <a:gd name="connsiteY54" fmla="*/ 855406 h 882445"/>
              <a:gd name="connsiteX55" fmla="*/ 570271 w 840658"/>
              <a:gd name="connsiteY55" fmla="*/ 835742 h 882445"/>
              <a:gd name="connsiteX56" fmla="*/ 607142 w 840658"/>
              <a:gd name="connsiteY56" fmla="*/ 818536 h 882445"/>
              <a:gd name="connsiteX57" fmla="*/ 668593 w 840658"/>
              <a:gd name="connsiteY57" fmla="*/ 793955 h 882445"/>
              <a:gd name="connsiteX58" fmla="*/ 700548 w 840658"/>
              <a:gd name="connsiteY58" fmla="*/ 776748 h 882445"/>
              <a:gd name="connsiteX59" fmla="*/ 722671 w 840658"/>
              <a:gd name="connsiteY59" fmla="*/ 747252 h 882445"/>
              <a:gd name="connsiteX60" fmla="*/ 749709 w 840658"/>
              <a:gd name="connsiteY60" fmla="*/ 727587 h 882445"/>
              <a:gd name="connsiteX61" fmla="*/ 774290 w 840658"/>
              <a:gd name="connsiteY61" fmla="*/ 683342 h 882445"/>
              <a:gd name="connsiteX62" fmla="*/ 808703 w 840658"/>
              <a:gd name="connsiteY62" fmla="*/ 653845 h 882445"/>
              <a:gd name="connsiteX63" fmla="*/ 820993 w 840658"/>
              <a:gd name="connsiteY63" fmla="*/ 602226 h 882445"/>
              <a:gd name="connsiteX64" fmla="*/ 828367 w 840658"/>
              <a:gd name="connsiteY64" fmla="*/ 560439 h 882445"/>
              <a:gd name="connsiteX65" fmla="*/ 840658 w 840658"/>
              <a:gd name="connsiteY65" fmla="*/ 526026 h 882445"/>
              <a:gd name="connsiteX66" fmla="*/ 833283 w 840658"/>
              <a:gd name="connsiteY66" fmla="*/ 494071 h 882445"/>
              <a:gd name="connsiteX67" fmla="*/ 835741 w 840658"/>
              <a:gd name="connsiteY67" fmla="*/ 457200 h 882445"/>
              <a:gd name="connsiteX68" fmla="*/ 833283 w 840658"/>
              <a:gd name="connsiteY68" fmla="*/ 425245 h 882445"/>
              <a:gd name="connsiteX69" fmla="*/ 825909 w 840658"/>
              <a:gd name="connsiteY69" fmla="*/ 381000 h 882445"/>
              <a:gd name="connsiteX70" fmla="*/ 820993 w 840658"/>
              <a:gd name="connsiteY70" fmla="*/ 341671 h 882445"/>
              <a:gd name="connsiteX71" fmla="*/ 816077 w 840658"/>
              <a:gd name="connsiteY71" fmla="*/ 309716 h 882445"/>
              <a:gd name="connsiteX72" fmla="*/ 808703 w 840658"/>
              <a:gd name="connsiteY72" fmla="*/ 277761 h 882445"/>
              <a:gd name="connsiteX73" fmla="*/ 801328 w 840658"/>
              <a:gd name="connsiteY73" fmla="*/ 243349 h 882445"/>
              <a:gd name="connsiteX74" fmla="*/ 781664 w 840658"/>
              <a:gd name="connsiteY74" fmla="*/ 199103 h 882445"/>
              <a:gd name="connsiteX75" fmla="*/ 769373 w 840658"/>
              <a:gd name="connsiteY75" fmla="*/ 181896 h 882445"/>
              <a:gd name="connsiteX76" fmla="*/ 739877 w 840658"/>
              <a:gd name="connsiteY76" fmla="*/ 145026 h 882445"/>
              <a:gd name="connsiteX77" fmla="*/ 690716 w 840658"/>
              <a:gd name="connsiteY77" fmla="*/ 98323 h 882445"/>
              <a:gd name="connsiteX78" fmla="*/ 648930 w 840658"/>
              <a:gd name="connsiteY78" fmla="*/ 71284 h 882445"/>
              <a:gd name="connsiteX79" fmla="*/ 612058 w 840658"/>
              <a:gd name="connsiteY79" fmla="*/ 51619 h 882445"/>
              <a:gd name="connsiteX80" fmla="*/ 594851 w 840658"/>
              <a:gd name="connsiteY80" fmla="*/ 39329 h 882445"/>
              <a:gd name="connsiteX81" fmla="*/ 540774 w 840658"/>
              <a:gd name="connsiteY81" fmla="*/ 24581 h 882445"/>
              <a:gd name="connsiteX82" fmla="*/ 501445 w 840658"/>
              <a:gd name="connsiteY82" fmla="*/ 14748 h 882445"/>
              <a:gd name="connsiteX83" fmla="*/ 484238 w 840658"/>
              <a:gd name="connsiteY83" fmla="*/ 12290 h 882445"/>
              <a:gd name="connsiteX84" fmla="*/ 459658 w 840658"/>
              <a:gd name="connsiteY84" fmla="*/ 7374 h 882445"/>
              <a:gd name="connsiteX85" fmla="*/ 430161 w 840658"/>
              <a:gd name="connsiteY85" fmla="*/ 0 h 882445"/>
              <a:gd name="connsiteX86" fmla="*/ 383458 w 840658"/>
              <a:gd name="connsiteY86" fmla="*/ 0 h 882445"/>
              <a:gd name="connsiteX87" fmla="*/ 339212 w 840658"/>
              <a:gd name="connsiteY87" fmla="*/ 2458 h 882445"/>
              <a:gd name="connsiteX88" fmla="*/ 287593 w 840658"/>
              <a:gd name="connsiteY88" fmla="*/ 9831 h 882445"/>
              <a:gd name="connsiteX89" fmla="*/ 226142 w 840658"/>
              <a:gd name="connsiteY89" fmla="*/ 19665 h 882445"/>
              <a:gd name="connsiteX90" fmla="*/ 186812 w 840658"/>
              <a:gd name="connsiteY90" fmla="*/ 41787 h 882445"/>
              <a:gd name="connsiteX91" fmla="*/ 137651 w 840658"/>
              <a:gd name="connsiteY91" fmla="*/ 63910 h 882445"/>
              <a:gd name="connsiteX92" fmla="*/ 98322 w 840658"/>
              <a:gd name="connsiteY92" fmla="*/ 93406 h 882445"/>
              <a:gd name="connsiteX93" fmla="*/ 58993 w 840658"/>
              <a:gd name="connsiteY93" fmla="*/ 120445 h 882445"/>
              <a:gd name="connsiteX94" fmla="*/ 46702 w 840658"/>
              <a:gd name="connsiteY94" fmla="*/ 130277 h 882445"/>
              <a:gd name="connsiteX95" fmla="*/ 27038 w 840658"/>
              <a:gd name="connsiteY95" fmla="*/ 167149 h 882445"/>
              <a:gd name="connsiteX96" fmla="*/ 9832 w 840658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2226 h 882445"/>
              <a:gd name="connsiteX64" fmla="*/ 828367 w 835741"/>
              <a:gd name="connsiteY64" fmla="*/ 560439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2226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808703 w 835741"/>
              <a:gd name="connsiteY62" fmla="*/ 653845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4290 w 835741"/>
              <a:gd name="connsiteY61" fmla="*/ 68334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700548 w 835741"/>
              <a:gd name="connsiteY58" fmla="*/ 776748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683341 w 835741"/>
              <a:gd name="connsiteY58" fmla="*/ 774289 h 882445"/>
              <a:gd name="connsiteX59" fmla="*/ 722671 w 835741"/>
              <a:gd name="connsiteY59" fmla="*/ 747252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68593 w 835741"/>
              <a:gd name="connsiteY57" fmla="*/ 793955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607142 w 835741"/>
              <a:gd name="connsiteY56" fmla="*/ 818536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49825 w 835741"/>
              <a:gd name="connsiteY53" fmla="*/ 862781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9987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54742 w 835741"/>
              <a:gd name="connsiteY53" fmla="*/ 872613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2445"/>
              <a:gd name="connsiteX1" fmla="*/ 0 w 835741"/>
              <a:gd name="connsiteY1" fmla="*/ 228600 h 882445"/>
              <a:gd name="connsiteX2" fmla="*/ 9832 w 835741"/>
              <a:gd name="connsiteY2" fmla="*/ 250723 h 882445"/>
              <a:gd name="connsiteX3" fmla="*/ 24580 w 835741"/>
              <a:gd name="connsiteY3" fmla="*/ 258097 h 882445"/>
              <a:gd name="connsiteX4" fmla="*/ 24580 w 835741"/>
              <a:gd name="connsiteY4" fmla="*/ 258097 h 882445"/>
              <a:gd name="connsiteX5" fmla="*/ 49161 w 835741"/>
              <a:gd name="connsiteY5" fmla="*/ 275303 h 882445"/>
              <a:gd name="connsiteX6" fmla="*/ 68825 w 835741"/>
              <a:gd name="connsiteY6" fmla="*/ 280219 h 882445"/>
              <a:gd name="connsiteX7" fmla="*/ 95864 w 835741"/>
              <a:gd name="connsiteY7" fmla="*/ 272845 h 882445"/>
              <a:gd name="connsiteX8" fmla="*/ 122903 w 835741"/>
              <a:gd name="connsiteY8" fmla="*/ 270387 h 882445"/>
              <a:gd name="connsiteX9" fmla="*/ 152400 w 835741"/>
              <a:gd name="connsiteY9" fmla="*/ 250723 h 882445"/>
              <a:gd name="connsiteX10" fmla="*/ 196645 w 835741"/>
              <a:gd name="connsiteY10" fmla="*/ 235974 h 882445"/>
              <a:gd name="connsiteX11" fmla="*/ 233516 w 835741"/>
              <a:gd name="connsiteY11" fmla="*/ 226142 h 882445"/>
              <a:gd name="connsiteX12" fmla="*/ 263012 w 835741"/>
              <a:gd name="connsiteY12" fmla="*/ 216310 h 882445"/>
              <a:gd name="connsiteX13" fmla="*/ 312174 w 835741"/>
              <a:gd name="connsiteY13" fmla="*/ 206477 h 882445"/>
              <a:gd name="connsiteX14" fmla="*/ 356419 w 835741"/>
              <a:gd name="connsiteY14" fmla="*/ 201561 h 882445"/>
              <a:gd name="connsiteX15" fmla="*/ 405580 w 835741"/>
              <a:gd name="connsiteY15" fmla="*/ 201561 h 882445"/>
              <a:gd name="connsiteX16" fmla="*/ 447367 w 835741"/>
              <a:gd name="connsiteY16" fmla="*/ 201561 h 882445"/>
              <a:gd name="connsiteX17" fmla="*/ 503903 w 835741"/>
              <a:gd name="connsiteY17" fmla="*/ 211393 h 882445"/>
              <a:gd name="connsiteX18" fmla="*/ 543232 w 835741"/>
              <a:gd name="connsiteY18" fmla="*/ 221226 h 882445"/>
              <a:gd name="connsiteX19" fmla="*/ 582561 w 835741"/>
              <a:gd name="connsiteY19" fmla="*/ 235974 h 882445"/>
              <a:gd name="connsiteX20" fmla="*/ 597309 w 835741"/>
              <a:gd name="connsiteY20" fmla="*/ 243348 h 882445"/>
              <a:gd name="connsiteX21" fmla="*/ 631722 w 835741"/>
              <a:gd name="connsiteY21" fmla="*/ 272845 h 882445"/>
              <a:gd name="connsiteX22" fmla="*/ 663677 w 835741"/>
              <a:gd name="connsiteY22" fmla="*/ 287594 h 882445"/>
              <a:gd name="connsiteX23" fmla="*/ 685800 w 835741"/>
              <a:gd name="connsiteY23" fmla="*/ 309716 h 882445"/>
              <a:gd name="connsiteX24" fmla="*/ 698090 w 835741"/>
              <a:gd name="connsiteY24" fmla="*/ 353961 h 882445"/>
              <a:gd name="connsiteX25" fmla="*/ 705464 w 835741"/>
              <a:gd name="connsiteY25" fmla="*/ 390832 h 882445"/>
              <a:gd name="connsiteX26" fmla="*/ 705464 w 835741"/>
              <a:gd name="connsiteY26" fmla="*/ 437536 h 882445"/>
              <a:gd name="connsiteX27" fmla="*/ 695632 w 835741"/>
              <a:gd name="connsiteY27" fmla="*/ 474406 h 882445"/>
              <a:gd name="connsiteX28" fmla="*/ 685800 w 835741"/>
              <a:gd name="connsiteY28" fmla="*/ 508819 h 882445"/>
              <a:gd name="connsiteX29" fmla="*/ 663677 w 835741"/>
              <a:gd name="connsiteY29" fmla="*/ 548148 h 882445"/>
              <a:gd name="connsiteX30" fmla="*/ 644012 w 835741"/>
              <a:gd name="connsiteY30" fmla="*/ 565355 h 882445"/>
              <a:gd name="connsiteX31" fmla="*/ 594851 w 835741"/>
              <a:gd name="connsiteY31" fmla="*/ 602226 h 882445"/>
              <a:gd name="connsiteX32" fmla="*/ 580103 w 835741"/>
              <a:gd name="connsiteY32" fmla="*/ 614516 h 882445"/>
              <a:gd name="connsiteX33" fmla="*/ 550606 w 835741"/>
              <a:gd name="connsiteY33" fmla="*/ 639097 h 882445"/>
              <a:gd name="connsiteX34" fmla="*/ 516193 w 835741"/>
              <a:gd name="connsiteY34" fmla="*/ 648929 h 882445"/>
              <a:gd name="connsiteX35" fmla="*/ 462116 w 835741"/>
              <a:gd name="connsiteY35" fmla="*/ 673510 h 882445"/>
              <a:gd name="connsiteX36" fmla="*/ 425245 w 835741"/>
              <a:gd name="connsiteY36" fmla="*/ 685800 h 882445"/>
              <a:gd name="connsiteX37" fmla="*/ 356419 w 835741"/>
              <a:gd name="connsiteY37" fmla="*/ 685800 h 882445"/>
              <a:gd name="connsiteX38" fmla="*/ 317090 w 835741"/>
              <a:gd name="connsiteY38" fmla="*/ 690716 h 882445"/>
              <a:gd name="connsiteX39" fmla="*/ 294967 w 835741"/>
              <a:gd name="connsiteY39" fmla="*/ 700548 h 882445"/>
              <a:gd name="connsiteX40" fmla="*/ 253180 w 835741"/>
              <a:gd name="connsiteY40" fmla="*/ 703006 h 882445"/>
              <a:gd name="connsiteX41" fmla="*/ 189271 w 835741"/>
              <a:gd name="connsiteY41" fmla="*/ 700548 h 882445"/>
              <a:gd name="connsiteX42" fmla="*/ 167148 w 835741"/>
              <a:gd name="connsiteY42" fmla="*/ 705465 h 882445"/>
              <a:gd name="connsiteX43" fmla="*/ 145025 w 835741"/>
              <a:gd name="connsiteY43" fmla="*/ 720213 h 882445"/>
              <a:gd name="connsiteX44" fmla="*/ 120445 w 835741"/>
              <a:gd name="connsiteY44" fmla="*/ 744794 h 882445"/>
              <a:gd name="connsiteX45" fmla="*/ 108154 w 835741"/>
              <a:gd name="connsiteY45" fmla="*/ 776748 h 882445"/>
              <a:gd name="connsiteX46" fmla="*/ 110612 w 835741"/>
              <a:gd name="connsiteY46" fmla="*/ 828368 h 882445"/>
              <a:gd name="connsiteX47" fmla="*/ 132735 w 835741"/>
              <a:gd name="connsiteY47" fmla="*/ 852948 h 882445"/>
              <a:gd name="connsiteX48" fmla="*/ 172064 w 835741"/>
              <a:gd name="connsiteY48" fmla="*/ 875071 h 882445"/>
              <a:gd name="connsiteX49" fmla="*/ 218767 w 835741"/>
              <a:gd name="connsiteY49" fmla="*/ 877529 h 882445"/>
              <a:gd name="connsiteX50" fmla="*/ 272845 w 835741"/>
              <a:gd name="connsiteY50" fmla="*/ 875071 h 882445"/>
              <a:gd name="connsiteX51" fmla="*/ 336754 w 835741"/>
              <a:gd name="connsiteY51" fmla="*/ 882445 h 882445"/>
              <a:gd name="connsiteX52" fmla="*/ 388374 w 835741"/>
              <a:gd name="connsiteY52" fmla="*/ 879987 h 882445"/>
              <a:gd name="connsiteX53" fmla="*/ 454742 w 835741"/>
              <a:gd name="connsiteY53" fmla="*/ 872613 h 882445"/>
              <a:gd name="connsiteX54" fmla="*/ 518651 w 835741"/>
              <a:gd name="connsiteY54" fmla="*/ 855406 h 882445"/>
              <a:gd name="connsiteX55" fmla="*/ 570271 w 835741"/>
              <a:gd name="connsiteY55" fmla="*/ 835742 h 882445"/>
              <a:gd name="connsiteX56" fmla="*/ 599768 w 835741"/>
              <a:gd name="connsiteY56" fmla="*/ 823452 h 882445"/>
              <a:gd name="connsiteX57" fmla="*/ 626806 w 835741"/>
              <a:gd name="connsiteY57" fmla="*/ 816077 h 882445"/>
              <a:gd name="connsiteX58" fmla="*/ 683341 w 835741"/>
              <a:gd name="connsiteY58" fmla="*/ 774289 h 882445"/>
              <a:gd name="connsiteX59" fmla="*/ 715297 w 835741"/>
              <a:gd name="connsiteY59" fmla="*/ 744794 h 882445"/>
              <a:gd name="connsiteX60" fmla="*/ 749709 w 835741"/>
              <a:gd name="connsiteY60" fmla="*/ 727587 h 882445"/>
              <a:gd name="connsiteX61" fmla="*/ 779206 w 835741"/>
              <a:gd name="connsiteY61" fmla="*/ 695632 h 882445"/>
              <a:gd name="connsiteX62" fmla="*/ 796412 w 835741"/>
              <a:gd name="connsiteY62" fmla="*/ 651387 h 882445"/>
              <a:gd name="connsiteX63" fmla="*/ 820993 w 835741"/>
              <a:gd name="connsiteY63" fmla="*/ 609600 h 882445"/>
              <a:gd name="connsiteX64" fmla="*/ 833283 w 835741"/>
              <a:gd name="connsiteY64" fmla="*/ 562897 h 882445"/>
              <a:gd name="connsiteX65" fmla="*/ 833283 w 835741"/>
              <a:gd name="connsiteY65" fmla="*/ 521110 h 882445"/>
              <a:gd name="connsiteX66" fmla="*/ 833283 w 835741"/>
              <a:gd name="connsiteY66" fmla="*/ 494071 h 882445"/>
              <a:gd name="connsiteX67" fmla="*/ 835741 w 835741"/>
              <a:gd name="connsiteY67" fmla="*/ 457200 h 882445"/>
              <a:gd name="connsiteX68" fmla="*/ 833283 w 835741"/>
              <a:gd name="connsiteY68" fmla="*/ 425245 h 882445"/>
              <a:gd name="connsiteX69" fmla="*/ 825909 w 835741"/>
              <a:gd name="connsiteY69" fmla="*/ 381000 h 882445"/>
              <a:gd name="connsiteX70" fmla="*/ 820993 w 835741"/>
              <a:gd name="connsiteY70" fmla="*/ 341671 h 882445"/>
              <a:gd name="connsiteX71" fmla="*/ 816077 w 835741"/>
              <a:gd name="connsiteY71" fmla="*/ 309716 h 882445"/>
              <a:gd name="connsiteX72" fmla="*/ 808703 w 835741"/>
              <a:gd name="connsiteY72" fmla="*/ 277761 h 882445"/>
              <a:gd name="connsiteX73" fmla="*/ 801328 w 835741"/>
              <a:gd name="connsiteY73" fmla="*/ 243349 h 882445"/>
              <a:gd name="connsiteX74" fmla="*/ 781664 w 835741"/>
              <a:gd name="connsiteY74" fmla="*/ 199103 h 882445"/>
              <a:gd name="connsiteX75" fmla="*/ 769373 w 835741"/>
              <a:gd name="connsiteY75" fmla="*/ 181896 h 882445"/>
              <a:gd name="connsiteX76" fmla="*/ 739877 w 835741"/>
              <a:gd name="connsiteY76" fmla="*/ 145026 h 882445"/>
              <a:gd name="connsiteX77" fmla="*/ 690716 w 835741"/>
              <a:gd name="connsiteY77" fmla="*/ 98323 h 882445"/>
              <a:gd name="connsiteX78" fmla="*/ 648930 w 835741"/>
              <a:gd name="connsiteY78" fmla="*/ 71284 h 882445"/>
              <a:gd name="connsiteX79" fmla="*/ 612058 w 835741"/>
              <a:gd name="connsiteY79" fmla="*/ 51619 h 882445"/>
              <a:gd name="connsiteX80" fmla="*/ 594851 w 835741"/>
              <a:gd name="connsiteY80" fmla="*/ 39329 h 882445"/>
              <a:gd name="connsiteX81" fmla="*/ 540774 w 835741"/>
              <a:gd name="connsiteY81" fmla="*/ 24581 h 882445"/>
              <a:gd name="connsiteX82" fmla="*/ 501445 w 835741"/>
              <a:gd name="connsiteY82" fmla="*/ 14748 h 882445"/>
              <a:gd name="connsiteX83" fmla="*/ 484238 w 835741"/>
              <a:gd name="connsiteY83" fmla="*/ 12290 h 882445"/>
              <a:gd name="connsiteX84" fmla="*/ 459658 w 835741"/>
              <a:gd name="connsiteY84" fmla="*/ 7374 h 882445"/>
              <a:gd name="connsiteX85" fmla="*/ 430161 w 835741"/>
              <a:gd name="connsiteY85" fmla="*/ 0 h 882445"/>
              <a:gd name="connsiteX86" fmla="*/ 383458 w 835741"/>
              <a:gd name="connsiteY86" fmla="*/ 0 h 882445"/>
              <a:gd name="connsiteX87" fmla="*/ 339212 w 835741"/>
              <a:gd name="connsiteY87" fmla="*/ 2458 h 882445"/>
              <a:gd name="connsiteX88" fmla="*/ 287593 w 835741"/>
              <a:gd name="connsiteY88" fmla="*/ 9831 h 882445"/>
              <a:gd name="connsiteX89" fmla="*/ 226142 w 835741"/>
              <a:gd name="connsiteY89" fmla="*/ 19665 h 882445"/>
              <a:gd name="connsiteX90" fmla="*/ 186812 w 835741"/>
              <a:gd name="connsiteY90" fmla="*/ 41787 h 882445"/>
              <a:gd name="connsiteX91" fmla="*/ 137651 w 835741"/>
              <a:gd name="connsiteY91" fmla="*/ 63910 h 882445"/>
              <a:gd name="connsiteX92" fmla="*/ 98322 w 835741"/>
              <a:gd name="connsiteY92" fmla="*/ 93406 h 882445"/>
              <a:gd name="connsiteX93" fmla="*/ 58993 w 835741"/>
              <a:gd name="connsiteY93" fmla="*/ 120445 h 882445"/>
              <a:gd name="connsiteX94" fmla="*/ 46702 w 835741"/>
              <a:gd name="connsiteY94" fmla="*/ 130277 h 882445"/>
              <a:gd name="connsiteX95" fmla="*/ 27038 w 835741"/>
              <a:gd name="connsiteY95" fmla="*/ 167149 h 882445"/>
              <a:gd name="connsiteX96" fmla="*/ 9832 w 835741"/>
              <a:gd name="connsiteY96" fmla="*/ 194187 h 882445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120445 w 835741"/>
              <a:gd name="connsiteY44" fmla="*/ 744794 h 884903"/>
              <a:gd name="connsiteX45" fmla="*/ 108154 w 835741"/>
              <a:gd name="connsiteY45" fmla="*/ 776748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120445 w 835741"/>
              <a:gd name="connsiteY44" fmla="*/ 744794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5025 w 835741"/>
              <a:gd name="connsiteY43" fmla="*/ 720213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53180 w 835741"/>
              <a:gd name="connsiteY40" fmla="*/ 70300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4967 w 835741"/>
              <a:gd name="connsiteY39" fmla="*/ 700548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25245 w 835741"/>
              <a:gd name="connsiteY36" fmla="*/ 685800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73510 h 884903"/>
              <a:gd name="connsiteX36" fmla="*/ 430161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30161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50606 w 835741"/>
              <a:gd name="connsiteY33" fmla="*/ 639097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44012 w 835741"/>
              <a:gd name="connsiteY30" fmla="*/ 565355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63677 w 835741"/>
              <a:gd name="connsiteY29" fmla="*/ 548148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85800 w 835741"/>
              <a:gd name="connsiteY28" fmla="*/ 508819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5632 w 835741"/>
              <a:gd name="connsiteY27" fmla="*/ 474406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705464 w 835741"/>
              <a:gd name="connsiteY26" fmla="*/ 437536 h 884903"/>
              <a:gd name="connsiteX27" fmla="*/ 698090 w 835741"/>
              <a:gd name="connsiteY27" fmla="*/ 469490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690716 w 835741"/>
              <a:gd name="connsiteY26" fmla="*/ 442452 h 884903"/>
              <a:gd name="connsiteX27" fmla="*/ 698090 w 835741"/>
              <a:gd name="connsiteY27" fmla="*/ 469490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705464 w 835741"/>
              <a:gd name="connsiteY25" fmla="*/ 390832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98090 w 835741"/>
              <a:gd name="connsiteY24" fmla="*/ 353961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85800 w 835741"/>
              <a:gd name="connsiteY23" fmla="*/ 309716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63677 w 835741"/>
              <a:gd name="connsiteY22" fmla="*/ 287594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72845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80103 w 835741"/>
              <a:gd name="connsiteY32" fmla="*/ 614516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602226 h 884903"/>
              <a:gd name="connsiteX32" fmla="*/ 567812 w 835741"/>
              <a:gd name="connsiteY32" fmla="*/ 621891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7812 w 835741"/>
              <a:gd name="connsiteY32" fmla="*/ 621891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72728 w 835741"/>
              <a:gd name="connsiteY32" fmla="*/ 616975 h 884903"/>
              <a:gd name="connsiteX33" fmla="*/ 548148 w 835741"/>
              <a:gd name="connsiteY33" fmla="*/ 626806 h 884903"/>
              <a:gd name="connsiteX34" fmla="*/ 516193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72728 w 835741"/>
              <a:gd name="connsiteY32" fmla="*/ 616975 h 884903"/>
              <a:gd name="connsiteX33" fmla="*/ 548148 w 835741"/>
              <a:gd name="connsiteY33" fmla="*/ 626806 h 884903"/>
              <a:gd name="connsiteX34" fmla="*/ 508819 w 835741"/>
              <a:gd name="connsiteY34" fmla="*/ 641555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08819 w 835741"/>
              <a:gd name="connsiteY34" fmla="*/ 641555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66135 w 835741"/>
              <a:gd name="connsiteY28" fmla="*/ 503903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8425 w 835741"/>
              <a:gd name="connsiteY28" fmla="*/ 513736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98322 w 835741"/>
              <a:gd name="connsiteY44" fmla="*/ 742336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32735 w 835741"/>
              <a:gd name="connsiteY43" fmla="*/ 710381 h 884903"/>
              <a:gd name="connsiteX44" fmla="*/ 105609 w 835741"/>
              <a:gd name="connsiteY44" fmla="*/ 753265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0021 w 835741"/>
              <a:gd name="connsiteY43" fmla="*/ 721310 h 884903"/>
              <a:gd name="connsiteX44" fmla="*/ 105609 w 835741"/>
              <a:gd name="connsiteY44" fmla="*/ 753265 h 884903"/>
              <a:gd name="connsiteX45" fmla="*/ 93406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  <a:gd name="connsiteX0" fmla="*/ 9832 w 835741"/>
              <a:gd name="connsiteY0" fmla="*/ 194187 h 884903"/>
              <a:gd name="connsiteX1" fmla="*/ 0 w 835741"/>
              <a:gd name="connsiteY1" fmla="*/ 228600 h 884903"/>
              <a:gd name="connsiteX2" fmla="*/ 9832 w 835741"/>
              <a:gd name="connsiteY2" fmla="*/ 250723 h 884903"/>
              <a:gd name="connsiteX3" fmla="*/ 24580 w 835741"/>
              <a:gd name="connsiteY3" fmla="*/ 258097 h 884903"/>
              <a:gd name="connsiteX4" fmla="*/ 24580 w 835741"/>
              <a:gd name="connsiteY4" fmla="*/ 258097 h 884903"/>
              <a:gd name="connsiteX5" fmla="*/ 49161 w 835741"/>
              <a:gd name="connsiteY5" fmla="*/ 275303 h 884903"/>
              <a:gd name="connsiteX6" fmla="*/ 68825 w 835741"/>
              <a:gd name="connsiteY6" fmla="*/ 280219 h 884903"/>
              <a:gd name="connsiteX7" fmla="*/ 95864 w 835741"/>
              <a:gd name="connsiteY7" fmla="*/ 272845 h 884903"/>
              <a:gd name="connsiteX8" fmla="*/ 122903 w 835741"/>
              <a:gd name="connsiteY8" fmla="*/ 270387 h 884903"/>
              <a:gd name="connsiteX9" fmla="*/ 152400 w 835741"/>
              <a:gd name="connsiteY9" fmla="*/ 250723 h 884903"/>
              <a:gd name="connsiteX10" fmla="*/ 196645 w 835741"/>
              <a:gd name="connsiteY10" fmla="*/ 235974 h 884903"/>
              <a:gd name="connsiteX11" fmla="*/ 233516 w 835741"/>
              <a:gd name="connsiteY11" fmla="*/ 226142 h 884903"/>
              <a:gd name="connsiteX12" fmla="*/ 263012 w 835741"/>
              <a:gd name="connsiteY12" fmla="*/ 216310 h 884903"/>
              <a:gd name="connsiteX13" fmla="*/ 312174 w 835741"/>
              <a:gd name="connsiteY13" fmla="*/ 206477 h 884903"/>
              <a:gd name="connsiteX14" fmla="*/ 356419 w 835741"/>
              <a:gd name="connsiteY14" fmla="*/ 201561 h 884903"/>
              <a:gd name="connsiteX15" fmla="*/ 405580 w 835741"/>
              <a:gd name="connsiteY15" fmla="*/ 201561 h 884903"/>
              <a:gd name="connsiteX16" fmla="*/ 447367 w 835741"/>
              <a:gd name="connsiteY16" fmla="*/ 201561 h 884903"/>
              <a:gd name="connsiteX17" fmla="*/ 503903 w 835741"/>
              <a:gd name="connsiteY17" fmla="*/ 211393 h 884903"/>
              <a:gd name="connsiteX18" fmla="*/ 543232 w 835741"/>
              <a:gd name="connsiteY18" fmla="*/ 221226 h 884903"/>
              <a:gd name="connsiteX19" fmla="*/ 582561 w 835741"/>
              <a:gd name="connsiteY19" fmla="*/ 235974 h 884903"/>
              <a:gd name="connsiteX20" fmla="*/ 597309 w 835741"/>
              <a:gd name="connsiteY20" fmla="*/ 243348 h 884903"/>
              <a:gd name="connsiteX21" fmla="*/ 631722 w 835741"/>
              <a:gd name="connsiteY21" fmla="*/ 265471 h 884903"/>
              <a:gd name="connsiteX22" fmla="*/ 651387 w 835741"/>
              <a:gd name="connsiteY22" fmla="*/ 285135 h 884903"/>
              <a:gd name="connsiteX23" fmla="*/ 673509 w 835741"/>
              <a:gd name="connsiteY23" fmla="*/ 312174 h 884903"/>
              <a:gd name="connsiteX24" fmla="*/ 685800 w 835741"/>
              <a:gd name="connsiteY24" fmla="*/ 346587 h 884903"/>
              <a:gd name="connsiteX25" fmla="*/ 690716 w 835741"/>
              <a:gd name="connsiteY25" fmla="*/ 385916 h 884903"/>
              <a:gd name="connsiteX26" fmla="*/ 690716 w 835741"/>
              <a:gd name="connsiteY26" fmla="*/ 442452 h 884903"/>
              <a:gd name="connsiteX27" fmla="*/ 688258 w 835741"/>
              <a:gd name="connsiteY27" fmla="*/ 474407 h 884903"/>
              <a:gd name="connsiteX28" fmla="*/ 673509 w 835741"/>
              <a:gd name="connsiteY28" fmla="*/ 511278 h 884903"/>
              <a:gd name="connsiteX29" fmla="*/ 653845 w 835741"/>
              <a:gd name="connsiteY29" fmla="*/ 540774 h 884903"/>
              <a:gd name="connsiteX30" fmla="*/ 626805 w 835741"/>
              <a:gd name="connsiteY30" fmla="*/ 567813 h 884903"/>
              <a:gd name="connsiteX31" fmla="*/ 594851 w 835741"/>
              <a:gd name="connsiteY31" fmla="*/ 592394 h 884903"/>
              <a:gd name="connsiteX32" fmla="*/ 562895 w 835741"/>
              <a:gd name="connsiteY32" fmla="*/ 614517 h 884903"/>
              <a:gd name="connsiteX33" fmla="*/ 548148 w 835741"/>
              <a:gd name="connsiteY33" fmla="*/ 626806 h 884903"/>
              <a:gd name="connsiteX34" fmla="*/ 513735 w 835741"/>
              <a:gd name="connsiteY34" fmla="*/ 648929 h 884903"/>
              <a:gd name="connsiteX35" fmla="*/ 462116 w 835741"/>
              <a:gd name="connsiteY35" fmla="*/ 663677 h 884903"/>
              <a:gd name="connsiteX36" fmla="*/ 422787 w 835741"/>
              <a:gd name="connsiteY36" fmla="*/ 680884 h 884903"/>
              <a:gd name="connsiteX37" fmla="*/ 356419 w 835741"/>
              <a:gd name="connsiteY37" fmla="*/ 685800 h 884903"/>
              <a:gd name="connsiteX38" fmla="*/ 317090 w 835741"/>
              <a:gd name="connsiteY38" fmla="*/ 690716 h 884903"/>
              <a:gd name="connsiteX39" fmla="*/ 290051 w 835741"/>
              <a:gd name="connsiteY39" fmla="*/ 688257 h 884903"/>
              <a:gd name="connsiteX40" fmla="*/ 235974 w 835741"/>
              <a:gd name="connsiteY40" fmla="*/ 690716 h 884903"/>
              <a:gd name="connsiteX41" fmla="*/ 189271 w 835741"/>
              <a:gd name="connsiteY41" fmla="*/ 700548 h 884903"/>
              <a:gd name="connsiteX42" fmla="*/ 167148 w 835741"/>
              <a:gd name="connsiteY42" fmla="*/ 705465 h 884903"/>
              <a:gd name="connsiteX43" fmla="*/ 140021 w 835741"/>
              <a:gd name="connsiteY43" fmla="*/ 721310 h 884903"/>
              <a:gd name="connsiteX44" fmla="*/ 105609 w 835741"/>
              <a:gd name="connsiteY44" fmla="*/ 753265 h 884903"/>
              <a:gd name="connsiteX45" fmla="*/ 107978 w 835741"/>
              <a:gd name="connsiteY45" fmla="*/ 791497 h 884903"/>
              <a:gd name="connsiteX46" fmla="*/ 110612 w 835741"/>
              <a:gd name="connsiteY46" fmla="*/ 828368 h 884903"/>
              <a:gd name="connsiteX47" fmla="*/ 132735 w 835741"/>
              <a:gd name="connsiteY47" fmla="*/ 852948 h 884903"/>
              <a:gd name="connsiteX48" fmla="*/ 172064 w 835741"/>
              <a:gd name="connsiteY48" fmla="*/ 875071 h 884903"/>
              <a:gd name="connsiteX49" fmla="*/ 218767 w 835741"/>
              <a:gd name="connsiteY49" fmla="*/ 877529 h 884903"/>
              <a:gd name="connsiteX50" fmla="*/ 265471 w 835741"/>
              <a:gd name="connsiteY50" fmla="*/ 884903 h 884903"/>
              <a:gd name="connsiteX51" fmla="*/ 336754 w 835741"/>
              <a:gd name="connsiteY51" fmla="*/ 882445 h 884903"/>
              <a:gd name="connsiteX52" fmla="*/ 388374 w 835741"/>
              <a:gd name="connsiteY52" fmla="*/ 879987 h 884903"/>
              <a:gd name="connsiteX53" fmla="*/ 454742 w 835741"/>
              <a:gd name="connsiteY53" fmla="*/ 872613 h 884903"/>
              <a:gd name="connsiteX54" fmla="*/ 518651 w 835741"/>
              <a:gd name="connsiteY54" fmla="*/ 855406 h 884903"/>
              <a:gd name="connsiteX55" fmla="*/ 570271 w 835741"/>
              <a:gd name="connsiteY55" fmla="*/ 835742 h 884903"/>
              <a:gd name="connsiteX56" fmla="*/ 599768 w 835741"/>
              <a:gd name="connsiteY56" fmla="*/ 823452 h 884903"/>
              <a:gd name="connsiteX57" fmla="*/ 626806 w 835741"/>
              <a:gd name="connsiteY57" fmla="*/ 816077 h 884903"/>
              <a:gd name="connsiteX58" fmla="*/ 683341 w 835741"/>
              <a:gd name="connsiteY58" fmla="*/ 774289 h 884903"/>
              <a:gd name="connsiteX59" fmla="*/ 715297 w 835741"/>
              <a:gd name="connsiteY59" fmla="*/ 744794 h 884903"/>
              <a:gd name="connsiteX60" fmla="*/ 749709 w 835741"/>
              <a:gd name="connsiteY60" fmla="*/ 727587 h 884903"/>
              <a:gd name="connsiteX61" fmla="*/ 779206 w 835741"/>
              <a:gd name="connsiteY61" fmla="*/ 695632 h 884903"/>
              <a:gd name="connsiteX62" fmla="*/ 796412 w 835741"/>
              <a:gd name="connsiteY62" fmla="*/ 651387 h 884903"/>
              <a:gd name="connsiteX63" fmla="*/ 820993 w 835741"/>
              <a:gd name="connsiteY63" fmla="*/ 609600 h 884903"/>
              <a:gd name="connsiteX64" fmla="*/ 833283 w 835741"/>
              <a:gd name="connsiteY64" fmla="*/ 562897 h 884903"/>
              <a:gd name="connsiteX65" fmla="*/ 833283 w 835741"/>
              <a:gd name="connsiteY65" fmla="*/ 521110 h 884903"/>
              <a:gd name="connsiteX66" fmla="*/ 833283 w 835741"/>
              <a:gd name="connsiteY66" fmla="*/ 494071 h 884903"/>
              <a:gd name="connsiteX67" fmla="*/ 835741 w 835741"/>
              <a:gd name="connsiteY67" fmla="*/ 457200 h 884903"/>
              <a:gd name="connsiteX68" fmla="*/ 833283 w 835741"/>
              <a:gd name="connsiteY68" fmla="*/ 425245 h 884903"/>
              <a:gd name="connsiteX69" fmla="*/ 825909 w 835741"/>
              <a:gd name="connsiteY69" fmla="*/ 381000 h 884903"/>
              <a:gd name="connsiteX70" fmla="*/ 820993 w 835741"/>
              <a:gd name="connsiteY70" fmla="*/ 341671 h 884903"/>
              <a:gd name="connsiteX71" fmla="*/ 816077 w 835741"/>
              <a:gd name="connsiteY71" fmla="*/ 309716 h 884903"/>
              <a:gd name="connsiteX72" fmla="*/ 808703 w 835741"/>
              <a:gd name="connsiteY72" fmla="*/ 277761 h 884903"/>
              <a:gd name="connsiteX73" fmla="*/ 801328 w 835741"/>
              <a:gd name="connsiteY73" fmla="*/ 243349 h 884903"/>
              <a:gd name="connsiteX74" fmla="*/ 781664 w 835741"/>
              <a:gd name="connsiteY74" fmla="*/ 199103 h 884903"/>
              <a:gd name="connsiteX75" fmla="*/ 769373 w 835741"/>
              <a:gd name="connsiteY75" fmla="*/ 181896 h 884903"/>
              <a:gd name="connsiteX76" fmla="*/ 739877 w 835741"/>
              <a:gd name="connsiteY76" fmla="*/ 145026 h 884903"/>
              <a:gd name="connsiteX77" fmla="*/ 690716 w 835741"/>
              <a:gd name="connsiteY77" fmla="*/ 98323 h 884903"/>
              <a:gd name="connsiteX78" fmla="*/ 648930 w 835741"/>
              <a:gd name="connsiteY78" fmla="*/ 71284 h 884903"/>
              <a:gd name="connsiteX79" fmla="*/ 612058 w 835741"/>
              <a:gd name="connsiteY79" fmla="*/ 51619 h 884903"/>
              <a:gd name="connsiteX80" fmla="*/ 594851 w 835741"/>
              <a:gd name="connsiteY80" fmla="*/ 39329 h 884903"/>
              <a:gd name="connsiteX81" fmla="*/ 540774 w 835741"/>
              <a:gd name="connsiteY81" fmla="*/ 24581 h 884903"/>
              <a:gd name="connsiteX82" fmla="*/ 501445 w 835741"/>
              <a:gd name="connsiteY82" fmla="*/ 14748 h 884903"/>
              <a:gd name="connsiteX83" fmla="*/ 484238 w 835741"/>
              <a:gd name="connsiteY83" fmla="*/ 12290 h 884903"/>
              <a:gd name="connsiteX84" fmla="*/ 459658 w 835741"/>
              <a:gd name="connsiteY84" fmla="*/ 7374 h 884903"/>
              <a:gd name="connsiteX85" fmla="*/ 430161 w 835741"/>
              <a:gd name="connsiteY85" fmla="*/ 0 h 884903"/>
              <a:gd name="connsiteX86" fmla="*/ 383458 w 835741"/>
              <a:gd name="connsiteY86" fmla="*/ 0 h 884903"/>
              <a:gd name="connsiteX87" fmla="*/ 339212 w 835741"/>
              <a:gd name="connsiteY87" fmla="*/ 2458 h 884903"/>
              <a:gd name="connsiteX88" fmla="*/ 287593 w 835741"/>
              <a:gd name="connsiteY88" fmla="*/ 9831 h 884903"/>
              <a:gd name="connsiteX89" fmla="*/ 226142 w 835741"/>
              <a:gd name="connsiteY89" fmla="*/ 19665 h 884903"/>
              <a:gd name="connsiteX90" fmla="*/ 186812 w 835741"/>
              <a:gd name="connsiteY90" fmla="*/ 41787 h 884903"/>
              <a:gd name="connsiteX91" fmla="*/ 137651 w 835741"/>
              <a:gd name="connsiteY91" fmla="*/ 63910 h 884903"/>
              <a:gd name="connsiteX92" fmla="*/ 98322 w 835741"/>
              <a:gd name="connsiteY92" fmla="*/ 93406 h 884903"/>
              <a:gd name="connsiteX93" fmla="*/ 58993 w 835741"/>
              <a:gd name="connsiteY93" fmla="*/ 120445 h 884903"/>
              <a:gd name="connsiteX94" fmla="*/ 46702 w 835741"/>
              <a:gd name="connsiteY94" fmla="*/ 130277 h 884903"/>
              <a:gd name="connsiteX95" fmla="*/ 27038 w 835741"/>
              <a:gd name="connsiteY95" fmla="*/ 167149 h 884903"/>
              <a:gd name="connsiteX96" fmla="*/ 9832 w 835741"/>
              <a:gd name="connsiteY96" fmla="*/ 194187 h 88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835741" h="884903">
                <a:moveTo>
                  <a:pt x="9832" y="194187"/>
                </a:moveTo>
                <a:lnTo>
                  <a:pt x="0" y="228600"/>
                </a:lnTo>
                <a:lnTo>
                  <a:pt x="9832" y="250723"/>
                </a:lnTo>
                <a:lnTo>
                  <a:pt x="24580" y="258097"/>
                </a:lnTo>
                <a:lnTo>
                  <a:pt x="24580" y="258097"/>
                </a:lnTo>
                <a:cubicBezTo>
                  <a:pt x="47667" y="273488"/>
                  <a:pt x="40436" y="266578"/>
                  <a:pt x="49161" y="275303"/>
                </a:cubicBezTo>
                <a:lnTo>
                  <a:pt x="68825" y="280219"/>
                </a:lnTo>
                <a:lnTo>
                  <a:pt x="95864" y="272845"/>
                </a:lnTo>
                <a:lnTo>
                  <a:pt x="122903" y="270387"/>
                </a:lnTo>
                <a:lnTo>
                  <a:pt x="152400" y="250723"/>
                </a:lnTo>
                <a:lnTo>
                  <a:pt x="196645" y="235974"/>
                </a:lnTo>
                <a:lnTo>
                  <a:pt x="233516" y="226142"/>
                </a:lnTo>
                <a:lnTo>
                  <a:pt x="263012" y="216310"/>
                </a:lnTo>
                <a:lnTo>
                  <a:pt x="312174" y="206477"/>
                </a:lnTo>
                <a:lnTo>
                  <a:pt x="356419" y="201561"/>
                </a:lnTo>
                <a:lnTo>
                  <a:pt x="405580" y="201561"/>
                </a:lnTo>
                <a:lnTo>
                  <a:pt x="447367" y="201561"/>
                </a:lnTo>
                <a:lnTo>
                  <a:pt x="503903" y="211393"/>
                </a:lnTo>
                <a:lnTo>
                  <a:pt x="543232" y="221226"/>
                </a:lnTo>
                <a:lnTo>
                  <a:pt x="582561" y="235974"/>
                </a:lnTo>
                <a:lnTo>
                  <a:pt x="597309" y="243348"/>
                </a:lnTo>
                <a:lnTo>
                  <a:pt x="631722" y="265471"/>
                </a:lnTo>
                <a:lnTo>
                  <a:pt x="651387" y="285135"/>
                </a:lnTo>
                <a:lnTo>
                  <a:pt x="673509" y="312174"/>
                </a:lnTo>
                <a:lnTo>
                  <a:pt x="685800" y="346587"/>
                </a:lnTo>
                <a:lnTo>
                  <a:pt x="690716" y="385916"/>
                </a:lnTo>
                <a:lnTo>
                  <a:pt x="690716" y="442452"/>
                </a:lnTo>
                <a:lnTo>
                  <a:pt x="688258" y="474407"/>
                </a:lnTo>
                <a:lnTo>
                  <a:pt x="673509" y="511278"/>
                </a:lnTo>
                <a:lnTo>
                  <a:pt x="653845" y="540774"/>
                </a:lnTo>
                <a:lnTo>
                  <a:pt x="626805" y="567813"/>
                </a:lnTo>
                <a:lnTo>
                  <a:pt x="594851" y="592394"/>
                </a:lnTo>
                <a:cubicBezTo>
                  <a:pt x="589935" y="596491"/>
                  <a:pt x="570679" y="608782"/>
                  <a:pt x="562895" y="614517"/>
                </a:cubicBezTo>
                <a:cubicBezTo>
                  <a:pt x="555111" y="620252"/>
                  <a:pt x="558800" y="622709"/>
                  <a:pt x="548148" y="626806"/>
                </a:cubicBezTo>
                <a:lnTo>
                  <a:pt x="513735" y="648929"/>
                </a:lnTo>
                <a:lnTo>
                  <a:pt x="462116" y="663677"/>
                </a:lnTo>
                <a:lnTo>
                  <a:pt x="422787" y="680884"/>
                </a:lnTo>
                <a:lnTo>
                  <a:pt x="356419" y="685800"/>
                </a:lnTo>
                <a:lnTo>
                  <a:pt x="317090" y="690716"/>
                </a:lnTo>
                <a:cubicBezTo>
                  <a:pt x="296692" y="700914"/>
                  <a:pt x="299838" y="688257"/>
                  <a:pt x="290051" y="688257"/>
                </a:cubicBezTo>
                <a:lnTo>
                  <a:pt x="235974" y="690716"/>
                </a:lnTo>
                <a:lnTo>
                  <a:pt x="189271" y="700548"/>
                </a:lnTo>
                <a:lnTo>
                  <a:pt x="167148" y="705465"/>
                </a:lnTo>
                <a:lnTo>
                  <a:pt x="140021" y="721310"/>
                </a:lnTo>
                <a:lnTo>
                  <a:pt x="105609" y="753265"/>
                </a:lnTo>
                <a:lnTo>
                  <a:pt x="107978" y="791497"/>
                </a:lnTo>
                <a:lnTo>
                  <a:pt x="110612" y="828368"/>
                </a:lnTo>
                <a:lnTo>
                  <a:pt x="132735" y="852948"/>
                </a:lnTo>
                <a:lnTo>
                  <a:pt x="172064" y="875071"/>
                </a:lnTo>
                <a:lnTo>
                  <a:pt x="218767" y="877529"/>
                </a:lnTo>
                <a:lnTo>
                  <a:pt x="265471" y="884903"/>
                </a:lnTo>
                <a:lnTo>
                  <a:pt x="336754" y="882445"/>
                </a:lnTo>
                <a:lnTo>
                  <a:pt x="388374" y="879987"/>
                </a:lnTo>
                <a:lnTo>
                  <a:pt x="454742" y="872613"/>
                </a:lnTo>
                <a:lnTo>
                  <a:pt x="518651" y="855406"/>
                </a:lnTo>
                <a:lnTo>
                  <a:pt x="570271" y="835742"/>
                </a:lnTo>
                <a:lnTo>
                  <a:pt x="599768" y="823452"/>
                </a:lnTo>
                <a:lnTo>
                  <a:pt x="626806" y="816077"/>
                </a:lnTo>
                <a:lnTo>
                  <a:pt x="683341" y="774289"/>
                </a:lnTo>
                <a:lnTo>
                  <a:pt x="715297" y="744794"/>
                </a:lnTo>
                <a:lnTo>
                  <a:pt x="749709" y="727587"/>
                </a:lnTo>
                <a:lnTo>
                  <a:pt x="779206" y="695632"/>
                </a:lnTo>
                <a:lnTo>
                  <a:pt x="796412" y="651387"/>
                </a:lnTo>
                <a:lnTo>
                  <a:pt x="820993" y="609600"/>
                </a:lnTo>
                <a:lnTo>
                  <a:pt x="833283" y="562897"/>
                </a:lnTo>
                <a:lnTo>
                  <a:pt x="833283" y="521110"/>
                </a:lnTo>
                <a:lnTo>
                  <a:pt x="833283" y="494071"/>
                </a:lnTo>
                <a:lnTo>
                  <a:pt x="835741" y="457200"/>
                </a:lnTo>
                <a:lnTo>
                  <a:pt x="833283" y="425245"/>
                </a:lnTo>
                <a:lnTo>
                  <a:pt x="825909" y="381000"/>
                </a:lnTo>
                <a:lnTo>
                  <a:pt x="820993" y="341671"/>
                </a:lnTo>
                <a:lnTo>
                  <a:pt x="816077" y="309716"/>
                </a:lnTo>
                <a:lnTo>
                  <a:pt x="808703" y="277761"/>
                </a:lnTo>
                <a:lnTo>
                  <a:pt x="801328" y="243349"/>
                </a:lnTo>
                <a:lnTo>
                  <a:pt x="781664" y="199103"/>
                </a:lnTo>
                <a:lnTo>
                  <a:pt x="769373" y="181896"/>
                </a:lnTo>
                <a:lnTo>
                  <a:pt x="739877" y="145026"/>
                </a:lnTo>
                <a:lnTo>
                  <a:pt x="690716" y="98323"/>
                </a:lnTo>
                <a:lnTo>
                  <a:pt x="648930" y="71284"/>
                </a:lnTo>
                <a:lnTo>
                  <a:pt x="612058" y="51619"/>
                </a:lnTo>
                <a:lnTo>
                  <a:pt x="594851" y="39329"/>
                </a:lnTo>
                <a:lnTo>
                  <a:pt x="540774" y="24581"/>
                </a:lnTo>
                <a:lnTo>
                  <a:pt x="501445" y="14748"/>
                </a:lnTo>
                <a:lnTo>
                  <a:pt x="484238" y="12290"/>
                </a:lnTo>
                <a:lnTo>
                  <a:pt x="459658" y="7374"/>
                </a:lnTo>
                <a:lnTo>
                  <a:pt x="430161" y="0"/>
                </a:lnTo>
                <a:lnTo>
                  <a:pt x="383458" y="0"/>
                </a:lnTo>
                <a:lnTo>
                  <a:pt x="339212" y="2458"/>
                </a:lnTo>
                <a:cubicBezTo>
                  <a:pt x="318728" y="6555"/>
                  <a:pt x="306438" y="6963"/>
                  <a:pt x="287593" y="9831"/>
                </a:cubicBezTo>
                <a:cubicBezTo>
                  <a:pt x="268748" y="12699"/>
                  <a:pt x="246626" y="18026"/>
                  <a:pt x="226142" y="19665"/>
                </a:cubicBezTo>
                <a:lnTo>
                  <a:pt x="186812" y="41787"/>
                </a:lnTo>
                <a:lnTo>
                  <a:pt x="137651" y="63910"/>
                </a:lnTo>
                <a:lnTo>
                  <a:pt x="98322" y="93406"/>
                </a:lnTo>
                <a:lnTo>
                  <a:pt x="58993" y="120445"/>
                </a:lnTo>
                <a:lnTo>
                  <a:pt x="46702" y="130277"/>
                </a:lnTo>
                <a:lnTo>
                  <a:pt x="27038" y="167149"/>
                </a:lnTo>
                <a:lnTo>
                  <a:pt x="9832" y="1941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8" name="フリーフォーム 169">
            <a:extLst>
              <a:ext uri="{FF2B5EF4-FFF2-40B4-BE49-F238E27FC236}">
                <a16:creationId xmlns:a16="http://schemas.microsoft.com/office/drawing/2014/main" id="{B5923E1B-8697-4A94-830A-3C086CFAD7D4}"/>
              </a:ext>
            </a:extLst>
          </p:cNvPr>
          <p:cNvSpPr/>
          <p:nvPr/>
        </p:nvSpPr>
        <p:spPr bwMode="blackGray">
          <a:xfrm>
            <a:off x="4352582" y="738682"/>
            <a:ext cx="204093" cy="188925"/>
          </a:xfrm>
          <a:custGeom>
            <a:avLst/>
            <a:gdLst>
              <a:gd name="connsiteX0" fmla="*/ 0 w 233395"/>
              <a:gd name="connsiteY0" fmla="*/ 201424 h 207818"/>
              <a:gd name="connsiteX1" fmla="*/ 233395 w 233395"/>
              <a:gd name="connsiteY1" fmla="*/ 207818 h 207818"/>
              <a:gd name="connsiteX2" fmla="*/ 233395 w 233395"/>
              <a:gd name="connsiteY2" fmla="*/ 0 h 207818"/>
              <a:gd name="connsiteX3" fmla="*/ 172649 w 233395"/>
              <a:gd name="connsiteY3" fmla="*/ 15986 h 207818"/>
              <a:gd name="connsiteX4" fmla="*/ 127888 w 233395"/>
              <a:gd name="connsiteY4" fmla="*/ 38366 h 207818"/>
              <a:gd name="connsiteX5" fmla="*/ 79930 w 233395"/>
              <a:gd name="connsiteY5" fmla="*/ 70338 h 207818"/>
              <a:gd name="connsiteX6" fmla="*/ 31972 w 233395"/>
              <a:gd name="connsiteY6" fmla="*/ 131085 h 207818"/>
              <a:gd name="connsiteX7" fmla="*/ 0 w 233395"/>
              <a:gd name="connsiteY7" fmla="*/ 201424 h 207818"/>
              <a:gd name="connsiteX0" fmla="*/ 0 w 233396"/>
              <a:gd name="connsiteY0" fmla="*/ 207542 h 207818"/>
              <a:gd name="connsiteX1" fmla="*/ 233396 w 233396"/>
              <a:gd name="connsiteY1" fmla="*/ 207818 h 207818"/>
              <a:gd name="connsiteX2" fmla="*/ 233396 w 233396"/>
              <a:gd name="connsiteY2" fmla="*/ 0 h 207818"/>
              <a:gd name="connsiteX3" fmla="*/ 172650 w 233396"/>
              <a:gd name="connsiteY3" fmla="*/ 15986 h 207818"/>
              <a:gd name="connsiteX4" fmla="*/ 127889 w 233396"/>
              <a:gd name="connsiteY4" fmla="*/ 38366 h 207818"/>
              <a:gd name="connsiteX5" fmla="*/ 79931 w 233396"/>
              <a:gd name="connsiteY5" fmla="*/ 70338 h 207818"/>
              <a:gd name="connsiteX6" fmla="*/ 31973 w 233396"/>
              <a:gd name="connsiteY6" fmla="*/ 131085 h 207818"/>
              <a:gd name="connsiteX7" fmla="*/ 0 w 233396"/>
              <a:gd name="connsiteY7" fmla="*/ 207542 h 207818"/>
              <a:gd name="connsiteX0" fmla="*/ 0 w 221490"/>
              <a:gd name="connsiteY0" fmla="*/ 207542 h 207818"/>
              <a:gd name="connsiteX1" fmla="*/ 221490 w 221490"/>
              <a:gd name="connsiteY1" fmla="*/ 207818 h 207818"/>
              <a:gd name="connsiteX2" fmla="*/ 221490 w 221490"/>
              <a:gd name="connsiteY2" fmla="*/ 0 h 207818"/>
              <a:gd name="connsiteX3" fmla="*/ 160744 w 221490"/>
              <a:gd name="connsiteY3" fmla="*/ 15986 h 207818"/>
              <a:gd name="connsiteX4" fmla="*/ 115983 w 221490"/>
              <a:gd name="connsiteY4" fmla="*/ 38366 h 207818"/>
              <a:gd name="connsiteX5" fmla="*/ 68025 w 221490"/>
              <a:gd name="connsiteY5" fmla="*/ 70338 h 207818"/>
              <a:gd name="connsiteX6" fmla="*/ 20067 w 221490"/>
              <a:gd name="connsiteY6" fmla="*/ 131085 h 207818"/>
              <a:gd name="connsiteX7" fmla="*/ 0 w 221490"/>
              <a:gd name="connsiteY7" fmla="*/ 207542 h 207818"/>
              <a:gd name="connsiteX0" fmla="*/ 0 w 221490"/>
              <a:gd name="connsiteY0" fmla="*/ 207542 h 207818"/>
              <a:gd name="connsiteX1" fmla="*/ 221490 w 221490"/>
              <a:gd name="connsiteY1" fmla="*/ 207818 h 207818"/>
              <a:gd name="connsiteX2" fmla="*/ 221490 w 221490"/>
              <a:gd name="connsiteY2" fmla="*/ 0 h 207818"/>
              <a:gd name="connsiteX3" fmla="*/ 160744 w 221490"/>
              <a:gd name="connsiteY3" fmla="*/ 15986 h 207818"/>
              <a:gd name="connsiteX4" fmla="*/ 115983 w 221490"/>
              <a:gd name="connsiteY4" fmla="*/ 38366 h 207818"/>
              <a:gd name="connsiteX5" fmla="*/ 68025 w 221490"/>
              <a:gd name="connsiteY5" fmla="*/ 70338 h 207818"/>
              <a:gd name="connsiteX6" fmla="*/ 13320 w 221490"/>
              <a:gd name="connsiteY6" fmla="*/ 150184 h 207818"/>
              <a:gd name="connsiteX7" fmla="*/ 0 w 221490"/>
              <a:gd name="connsiteY7" fmla="*/ 207542 h 207818"/>
              <a:gd name="connsiteX0" fmla="*/ 0 w 221490"/>
              <a:gd name="connsiteY0" fmla="*/ 207542 h 207818"/>
              <a:gd name="connsiteX1" fmla="*/ 221490 w 221490"/>
              <a:gd name="connsiteY1" fmla="*/ 207818 h 207818"/>
              <a:gd name="connsiteX2" fmla="*/ 221490 w 221490"/>
              <a:gd name="connsiteY2" fmla="*/ 0 h 207818"/>
              <a:gd name="connsiteX3" fmla="*/ 160744 w 221490"/>
              <a:gd name="connsiteY3" fmla="*/ 15986 h 207818"/>
              <a:gd name="connsiteX4" fmla="*/ 115983 w 221490"/>
              <a:gd name="connsiteY4" fmla="*/ 38366 h 207818"/>
              <a:gd name="connsiteX5" fmla="*/ 68025 w 221490"/>
              <a:gd name="connsiteY5" fmla="*/ 70338 h 207818"/>
              <a:gd name="connsiteX6" fmla="*/ 25623 w 221490"/>
              <a:gd name="connsiteY6" fmla="*/ 125850 h 207818"/>
              <a:gd name="connsiteX7" fmla="*/ 0 w 221490"/>
              <a:gd name="connsiteY7" fmla="*/ 207542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490" h="207818">
                <a:moveTo>
                  <a:pt x="0" y="207542"/>
                </a:moveTo>
                <a:lnTo>
                  <a:pt x="221490" y="207818"/>
                </a:lnTo>
                <a:lnTo>
                  <a:pt x="221490" y="0"/>
                </a:lnTo>
                <a:lnTo>
                  <a:pt x="160744" y="15986"/>
                </a:lnTo>
                <a:lnTo>
                  <a:pt x="115983" y="38366"/>
                </a:lnTo>
                <a:lnTo>
                  <a:pt x="68025" y="70338"/>
                </a:lnTo>
                <a:lnTo>
                  <a:pt x="25623" y="125850"/>
                </a:lnTo>
                <a:lnTo>
                  <a:pt x="0" y="207542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0" name="フリーフォーム 181">
            <a:extLst>
              <a:ext uri="{FF2B5EF4-FFF2-40B4-BE49-F238E27FC236}">
                <a16:creationId xmlns:a16="http://schemas.microsoft.com/office/drawing/2014/main" id="{FB800A04-E7A2-499C-A4AE-C51DB23760F0}"/>
              </a:ext>
            </a:extLst>
          </p:cNvPr>
          <p:cNvSpPr/>
          <p:nvPr/>
        </p:nvSpPr>
        <p:spPr bwMode="blackGray">
          <a:xfrm>
            <a:off x="4546801" y="716288"/>
            <a:ext cx="248510" cy="212278"/>
          </a:xfrm>
          <a:custGeom>
            <a:avLst/>
            <a:gdLst>
              <a:gd name="connsiteX0" fmla="*/ 2620 w 267246"/>
              <a:gd name="connsiteY0" fmla="*/ 15721 h 230565"/>
              <a:gd name="connsiteX1" fmla="*/ 0 w 267246"/>
              <a:gd name="connsiteY1" fmla="*/ 230565 h 230565"/>
              <a:gd name="connsiteX2" fmla="*/ 264626 w 267246"/>
              <a:gd name="connsiteY2" fmla="*/ 230565 h 230565"/>
              <a:gd name="connsiteX3" fmla="*/ 267246 w 267246"/>
              <a:gd name="connsiteY3" fmla="*/ 7860 h 230565"/>
              <a:gd name="connsiteX4" fmla="*/ 222705 w 267246"/>
              <a:gd name="connsiteY4" fmla="*/ 0 h 230565"/>
              <a:gd name="connsiteX5" fmla="*/ 193884 w 267246"/>
              <a:gd name="connsiteY5" fmla="*/ 0 h 230565"/>
              <a:gd name="connsiteX6" fmla="*/ 159824 w 267246"/>
              <a:gd name="connsiteY6" fmla="*/ 0 h 230565"/>
              <a:gd name="connsiteX7" fmla="*/ 107423 w 267246"/>
              <a:gd name="connsiteY7" fmla="*/ 2620 h 230565"/>
              <a:gd name="connsiteX8" fmla="*/ 68122 w 267246"/>
              <a:gd name="connsiteY8" fmla="*/ 10480 h 230565"/>
              <a:gd name="connsiteX9" fmla="*/ 2620 w 267246"/>
              <a:gd name="connsiteY9" fmla="*/ 15721 h 230565"/>
              <a:gd name="connsiteX0" fmla="*/ 2620 w 267246"/>
              <a:gd name="connsiteY0" fmla="*/ 15721 h 230565"/>
              <a:gd name="connsiteX1" fmla="*/ 0 w 267246"/>
              <a:gd name="connsiteY1" fmla="*/ 230565 h 230565"/>
              <a:gd name="connsiteX2" fmla="*/ 264626 w 267246"/>
              <a:gd name="connsiteY2" fmla="*/ 230565 h 230565"/>
              <a:gd name="connsiteX3" fmla="*/ 267246 w 267246"/>
              <a:gd name="connsiteY3" fmla="*/ 7860 h 230565"/>
              <a:gd name="connsiteX4" fmla="*/ 222705 w 267246"/>
              <a:gd name="connsiteY4" fmla="*/ 0 h 230565"/>
              <a:gd name="connsiteX5" fmla="*/ 193884 w 267246"/>
              <a:gd name="connsiteY5" fmla="*/ 0 h 230565"/>
              <a:gd name="connsiteX6" fmla="*/ 159824 w 267246"/>
              <a:gd name="connsiteY6" fmla="*/ 0 h 230565"/>
              <a:gd name="connsiteX7" fmla="*/ 107423 w 267246"/>
              <a:gd name="connsiteY7" fmla="*/ 2620 h 230565"/>
              <a:gd name="connsiteX8" fmla="*/ 33888 w 267246"/>
              <a:gd name="connsiteY8" fmla="*/ 48991 h 230565"/>
              <a:gd name="connsiteX9" fmla="*/ 2620 w 267246"/>
              <a:gd name="connsiteY9" fmla="*/ 15721 h 230565"/>
              <a:gd name="connsiteX0" fmla="*/ 2620 w 267246"/>
              <a:gd name="connsiteY0" fmla="*/ 15721 h 230565"/>
              <a:gd name="connsiteX1" fmla="*/ 0 w 267246"/>
              <a:gd name="connsiteY1" fmla="*/ 230565 h 230565"/>
              <a:gd name="connsiteX2" fmla="*/ 264626 w 267246"/>
              <a:gd name="connsiteY2" fmla="*/ 230565 h 230565"/>
              <a:gd name="connsiteX3" fmla="*/ 267246 w 267246"/>
              <a:gd name="connsiteY3" fmla="*/ 7860 h 230565"/>
              <a:gd name="connsiteX4" fmla="*/ 222705 w 267246"/>
              <a:gd name="connsiteY4" fmla="*/ 0 h 230565"/>
              <a:gd name="connsiteX5" fmla="*/ 193884 w 267246"/>
              <a:gd name="connsiteY5" fmla="*/ 0 h 230565"/>
              <a:gd name="connsiteX6" fmla="*/ 159824 w 267246"/>
              <a:gd name="connsiteY6" fmla="*/ 0 h 230565"/>
              <a:gd name="connsiteX7" fmla="*/ 107423 w 267246"/>
              <a:gd name="connsiteY7" fmla="*/ 2620 h 230565"/>
              <a:gd name="connsiteX8" fmla="*/ 55021 w 267246"/>
              <a:gd name="connsiteY8" fmla="*/ 7860 h 230565"/>
              <a:gd name="connsiteX9" fmla="*/ 2620 w 267246"/>
              <a:gd name="connsiteY9" fmla="*/ 15721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60524 w 267946"/>
              <a:gd name="connsiteY6" fmla="*/ 0 h 230565"/>
              <a:gd name="connsiteX7" fmla="*/ 108123 w 267946"/>
              <a:gd name="connsiteY7" fmla="*/ 2620 h 230565"/>
              <a:gd name="connsiteX8" fmla="*/ 55721 w 267946"/>
              <a:gd name="connsiteY8" fmla="*/ 7860 h 230565"/>
              <a:gd name="connsiteX9" fmla="*/ 873 w 267946"/>
              <a:gd name="connsiteY9" fmla="*/ 28258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60524 w 267946"/>
              <a:gd name="connsiteY6" fmla="*/ 0 h 230565"/>
              <a:gd name="connsiteX7" fmla="*/ 108123 w 267946"/>
              <a:gd name="connsiteY7" fmla="*/ 2620 h 230565"/>
              <a:gd name="connsiteX8" fmla="*/ 58514 w 267946"/>
              <a:gd name="connsiteY8" fmla="*/ 15157 h 230565"/>
              <a:gd name="connsiteX9" fmla="*/ 873 w 267946"/>
              <a:gd name="connsiteY9" fmla="*/ 28258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60524 w 267946"/>
              <a:gd name="connsiteY6" fmla="*/ 0 h 230565"/>
              <a:gd name="connsiteX7" fmla="*/ 108123 w 267946"/>
              <a:gd name="connsiteY7" fmla="*/ 5240 h 230565"/>
              <a:gd name="connsiteX8" fmla="*/ 58514 w 267946"/>
              <a:gd name="connsiteY8" fmla="*/ 15157 h 230565"/>
              <a:gd name="connsiteX9" fmla="*/ 873 w 267946"/>
              <a:gd name="connsiteY9" fmla="*/ 28258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60524 w 267946"/>
              <a:gd name="connsiteY6" fmla="*/ 0 h 230565"/>
              <a:gd name="connsiteX7" fmla="*/ 108123 w 267946"/>
              <a:gd name="connsiteY7" fmla="*/ 5240 h 230565"/>
              <a:gd name="connsiteX8" fmla="*/ 53447 w 267946"/>
              <a:gd name="connsiteY8" fmla="*/ 13327 h 230565"/>
              <a:gd name="connsiteX9" fmla="*/ 873 w 267946"/>
              <a:gd name="connsiteY9" fmla="*/ 28258 h 230565"/>
              <a:gd name="connsiteX0" fmla="*/ 873 w 267946"/>
              <a:gd name="connsiteY0" fmla="*/ 28258 h 230565"/>
              <a:gd name="connsiteX1" fmla="*/ 700 w 267946"/>
              <a:gd name="connsiteY1" fmla="*/ 230565 h 230565"/>
              <a:gd name="connsiteX2" fmla="*/ 265326 w 267946"/>
              <a:gd name="connsiteY2" fmla="*/ 230565 h 230565"/>
              <a:gd name="connsiteX3" fmla="*/ 267946 w 267946"/>
              <a:gd name="connsiteY3" fmla="*/ 7860 h 230565"/>
              <a:gd name="connsiteX4" fmla="*/ 223405 w 267946"/>
              <a:gd name="connsiteY4" fmla="*/ 0 h 230565"/>
              <a:gd name="connsiteX5" fmla="*/ 194584 w 267946"/>
              <a:gd name="connsiteY5" fmla="*/ 0 h 230565"/>
              <a:gd name="connsiteX6" fmla="*/ 145064 w 267946"/>
              <a:gd name="connsiteY6" fmla="*/ 2057 h 230565"/>
              <a:gd name="connsiteX7" fmla="*/ 108123 w 267946"/>
              <a:gd name="connsiteY7" fmla="*/ 5240 h 230565"/>
              <a:gd name="connsiteX8" fmla="*/ 53447 w 267946"/>
              <a:gd name="connsiteY8" fmla="*/ 13327 h 230565"/>
              <a:gd name="connsiteX9" fmla="*/ 873 w 267946"/>
              <a:gd name="connsiteY9" fmla="*/ 28258 h 230565"/>
              <a:gd name="connsiteX0" fmla="*/ 873 w 269127"/>
              <a:gd name="connsiteY0" fmla="*/ 23808 h 230565"/>
              <a:gd name="connsiteX1" fmla="*/ 1881 w 269127"/>
              <a:gd name="connsiteY1" fmla="*/ 230565 h 230565"/>
              <a:gd name="connsiteX2" fmla="*/ 266507 w 269127"/>
              <a:gd name="connsiteY2" fmla="*/ 230565 h 230565"/>
              <a:gd name="connsiteX3" fmla="*/ 269127 w 269127"/>
              <a:gd name="connsiteY3" fmla="*/ 7860 h 230565"/>
              <a:gd name="connsiteX4" fmla="*/ 224586 w 269127"/>
              <a:gd name="connsiteY4" fmla="*/ 0 h 230565"/>
              <a:gd name="connsiteX5" fmla="*/ 195765 w 269127"/>
              <a:gd name="connsiteY5" fmla="*/ 0 h 230565"/>
              <a:gd name="connsiteX6" fmla="*/ 146245 w 269127"/>
              <a:gd name="connsiteY6" fmla="*/ 2057 h 230565"/>
              <a:gd name="connsiteX7" fmla="*/ 109304 w 269127"/>
              <a:gd name="connsiteY7" fmla="*/ 5240 h 230565"/>
              <a:gd name="connsiteX8" fmla="*/ 54628 w 269127"/>
              <a:gd name="connsiteY8" fmla="*/ 13327 h 230565"/>
              <a:gd name="connsiteX9" fmla="*/ 873 w 269127"/>
              <a:gd name="connsiteY9" fmla="*/ 23808 h 230565"/>
              <a:gd name="connsiteX0" fmla="*/ 873 w 273361"/>
              <a:gd name="connsiteY0" fmla="*/ 23808 h 230565"/>
              <a:gd name="connsiteX1" fmla="*/ 1881 w 273361"/>
              <a:gd name="connsiteY1" fmla="*/ 230565 h 230565"/>
              <a:gd name="connsiteX2" fmla="*/ 266507 w 273361"/>
              <a:gd name="connsiteY2" fmla="*/ 230565 h 230565"/>
              <a:gd name="connsiteX3" fmla="*/ 273361 w 273361"/>
              <a:gd name="connsiteY3" fmla="*/ 4677 h 230565"/>
              <a:gd name="connsiteX4" fmla="*/ 224586 w 273361"/>
              <a:gd name="connsiteY4" fmla="*/ 0 h 230565"/>
              <a:gd name="connsiteX5" fmla="*/ 195765 w 273361"/>
              <a:gd name="connsiteY5" fmla="*/ 0 h 230565"/>
              <a:gd name="connsiteX6" fmla="*/ 146245 w 273361"/>
              <a:gd name="connsiteY6" fmla="*/ 2057 h 230565"/>
              <a:gd name="connsiteX7" fmla="*/ 109304 w 273361"/>
              <a:gd name="connsiteY7" fmla="*/ 5240 h 230565"/>
              <a:gd name="connsiteX8" fmla="*/ 54628 w 273361"/>
              <a:gd name="connsiteY8" fmla="*/ 13327 h 230565"/>
              <a:gd name="connsiteX9" fmla="*/ 873 w 273361"/>
              <a:gd name="connsiteY9" fmla="*/ 23808 h 230565"/>
              <a:gd name="connsiteX0" fmla="*/ 873 w 273361"/>
              <a:gd name="connsiteY0" fmla="*/ 23808 h 232425"/>
              <a:gd name="connsiteX1" fmla="*/ 1881 w 273361"/>
              <a:gd name="connsiteY1" fmla="*/ 230565 h 232425"/>
              <a:gd name="connsiteX2" fmla="*/ 265862 w 273361"/>
              <a:gd name="connsiteY2" fmla="*/ 232425 h 232425"/>
              <a:gd name="connsiteX3" fmla="*/ 273361 w 273361"/>
              <a:gd name="connsiteY3" fmla="*/ 4677 h 232425"/>
              <a:gd name="connsiteX4" fmla="*/ 224586 w 273361"/>
              <a:gd name="connsiteY4" fmla="*/ 0 h 232425"/>
              <a:gd name="connsiteX5" fmla="*/ 195765 w 273361"/>
              <a:gd name="connsiteY5" fmla="*/ 0 h 232425"/>
              <a:gd name="connsiteX6" fmla="*/ 146245 w 273361"/>
              <a:gd name="connsiteY6" fmla="*/ 2057 h 232425"/>
              <a:gd name="connsiteX7" fmla="*/ 109304 w 273361"/>
              <a:gd name="connsiteY7" fmla="*/ 5240 h 232425"/>
              <a:gd name="connsiteX8" fmla="*/ 54628 w 273361"/>
              <a:gd name="connsiteY8" fmla="*/ 13327 h 232425"/>
              <a:gd name="connsiteX9" fmla="*/ 873 w 273361"/>
              <a:gd name="connsiteY9" fmla="*/ 23808 h 232425"/>
              <a:gd name="connsiteX0" fmla="*/ 873 w 273361"/>
              <a:gd name="connsiteY0" fmla="*/ 23808 h 234807"/>
              <a:gd name="connsiteX1" fmla="*/ 1881 w 273361"/>
              <a:gd name="connsiteY1" fmla="*/ 230565 h 234807"/>
              <a:gd name="connsiteX2" fmla="*/ 268244 w 273361"/>
              <a:gd name="connsiteY2" fmla="*/ 234807 h 234807"/>
              <a:gd name="connsiteX3" fmla="*/ 273361 w 273361"/>
              <a:gd name="connsiteY3" fmla="*/ 4677 h 234807"/>
              <a:gd name="connsiteX4" fmla="*/ 224586 w 273361"/>
              <a:gd name="connsiteY4" fmla="*/ 0 h 234807"/>
              <a:gd name="connsiteX5" fmla="*/ 195765 w 273361"/>
              <a:gd name="connsiteY5" fmla="*/ 0 h 234807"/>
              <a:gd name="connsiteX6" fmla="*/ 146245 w 273361"/>
              <a:gd name="connsiteY6" fmla="*/ 2057 h 234807"/>
              <a:gd name="connsiteX7" fmla="*/ 109304 w 273361"/>
              <a:gd name="connsiteY7" fmla="*/ 5240 h 234807"/>
              <a:gd name="connsiteX8" fmla="*/ 54628 w 273361"/>
              <a:gd name="connsiteY8" fmla="*/ 13327 h 234807"/>
              <a:gd name="connsiteX9" fmla="*/ 873 w 273361"/>
              <a:gd name="connsiteY9" fmla="*/ 23808 h 23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361" h="234807">
                <a:moveTo>
                  <a:pt x="873" y="23808"/>
                </a:moveTo>
                <a:cubicBezTo>
                  <a:pt x="0" y="95423"/>
                  <a:pt x="2754" y="158950"/>
                  <a:pt x="1881" y="230565"/>
                </a:cubicBezTo>
                <a:lnTo>
                  <a:pt x="268244" y="234807"/>
                </a:lnTo>
                <a:cubicBezTo>
                  <a:pt x="269117" y="160572"/>
                  <a:pt x="272488" y="78912"/>
                  <a:pt x="273361" y="4677"/>
                </a:cubicBezTo>
                <a:lnTo>
                  <a:pt x="224586" y="0"/>
                </a:lnTo>
                <a:lnTo>
                  <a:pt x="195765" y="0"/>
                </a:lnTo>
                <a:lnTo>
                  <a:pt x="146245" y="2057"/>
                </a:lnTo>
                <a:lnTo>
                  <a:pt x="109304" y="5240"/>
                </a:lnTo>
                <a:lnTo>
                  <a:pt x="54628" y="13327"/>
                </a:lnTo>
                <a:lnTo>
                  <a:pt x="873" y="23808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1" name="フリーフォーム 182">
            <a:extLst>
              <a:ext uri="{FF2B5EF4-FFF2-40B4-BE49-F238E27FC236}">
                <a16:creationId xmlns:a16="http://schemas.microsoft.com/office/drawing/2014/main" id="{886B7033-4DAF-4D8A-BBB7-A1AF67DD13B9}"/>
              </a:ext>
            </a:extLst>
          </p:cNvPr>
          <p:cNvSpPr/>
          <p:nvPr/>
        </p:nvSpPr>
        <p:spPr bwMode="blackGray">
          <a:xfrm>
            <a:off x="4793015" y="722077"/>
            <a:ext cx="441994" cy="201681"/>
          </a:xfrm>
          <a:custGeom>
            <a:avLst/>
            <a:gdLst>
              <a:gd name="connsiteX0" fmla="*/ 5240 w 492571"/>
              <a:gd name="connsiteY0" fmla="*/ 0 h 238425"/>
              <a:gd name="connsiteX1" fmla="*/ 0 w 492571"/>
              <a:gd name="connsiteY1" fmla="*/ 235805 h 238425"/>
              <a:gd name="connsiteX2" fmla="*/ 492571 w 492571"/>
              <a:gd name="connsiteY2" fmla="*/ 238425 h 238425"/>
              <a:gd name="connsiteX3" fmla="*/ 453270 w 492571"/>
              <a:gd name="connsiteY3" fmla="*/ 172924 h 238425"/>
              <a:gd name="connsiteX4" fmla="*/ 408729 w 492571"/>
              <a:gd name="connsiteY4" fmla="*/ 115283 h 238425"/>
              <a:gd name="connsiteX5" fmla="*/ 379908 w 492571"/>
              <a:gd name="connsiteY5" fmla="*/ 89082 h 238425"/>
              <a:gd name="connsiteX6" fmla="*/ 340607 w 492571"/>
              <a:gd name="connsiteY6" fmla="*/ 62882 h 238425"/>
              <a:gd name="connsiteX7" fmla="*/ 293446 w 492571"/>
              <a:gd name="connsiteY7" fmla="*/ 44541 h 238425"/>
              <a:gd name="connsiteX8" fmla="*/ 254146 w 492571"/>
              <a:gd name="connsiteY8" fmla="*/ 31441 h 238425"/>
              <a:gd name="connsiteX9" fmla="*/ 180784 w 492571"/>
              <a:gd name="connsiteY9" fmla="*/ 18341 h 238425"/>
              <a:gd name="connsiteX10" fmla="*/ 115282 w 492571"/>
              <a:gd name="connsiteY10" fmla="*/ 13100 h 238425"/>
              <a:gd name="connsiteX11" fmla="*/ 68121 w 492571"/>
              <a:gd name="connsiteY11" fmla="*/ 10480 h 238425"/>
              <a:gd name="connsiteX12" fmla="*/ 5240 w 492571"/>
              <a:gd name="connsiteY12" fmla="*/ 0 h 238425"/>
              <a:gd name="connsiteX0" fmla="*/ 5240 w 492571"/>
              <a:gd name="connsiteY0" fmla="*/ 0 h 238425"/>
              <a:gd name="connsiteX1" fmla="*/ 0 w 492571"/>
              <a:gd name="connsiteY1" fmla="*/ 235805 h 238425"/>
              <a:gd name="connsiteX2" fmla="*/ 492571 w 492571"/>
              <a:gd name="connsiteY2" fmla="*/ 238425 h 238425"/>
              <a:gd name="connsiteX3" fmla="*/ 453270 w 492571"/>
              <a:gd name="connsiteY3" fmla="*/ 172924 h 238425"/>
              <a:gd name="connsiteX4" fmla="*/ 408729 w 492571"/>
              <a:gd name="connsiteY4" fmla="*/ 115283 h 238425"/>
              <a:gd name="connsiteX5" fmla="*/ 379908 w 492571"/>
              <a:gd name="connsiteY5" fmla="*/ 89082 h 238425"/>
              <a:gd name="connsiteX6" fmla="*/ 340607 w 492571"/>
              <a:gd name="connsiteY6" fmla="*/ 62882 h 238425"/>
              <a:gd name="connsiteX7" fmla="*/ 293446 w 492571"/>
              <a:gd name="connsiteY7" fmla="*/ 44541 h 238425"/>
              <a:gd name="connsiteX8" fmla="*/ 254146 w 492571"/>
              <a:gd name="connsiteY8" fmla="*/ 31441 h 238425"/>
              <a:gd name="connsiteX9" fmla="*/ 180784 w 492571"/>
              <a:gd name="connsiteY9" fmla="*/ 18341 h 238425"/>
              <a:gd name="connsiteX10" fmla="*/ 115282 w 492571"/>
              <a:gd name="connsiteY10" fmla="*/ 13100 h 238425"/>
              <a:gd name="connsiteX11" fmla="*/ 55368 w 492571"/>
              <a:gd name="connsiteY11" fmla="*/ 4677 h 238425"/>
              <a:gd name="connsiteX12" fmla="*/ 5240 w 492571"/>
              <a:gd name="connsiteY12" fmla="*/ 0 h 238425"/>
              <a:gd name="connsiteX0" fmla="*/ 7860 w 492571"/>
              <a:gd name="connsiteY0" fmla="*/ 11043 h 233748"/>
              <a:gd name="connsiteX1" fmla="*/ 0 w 492571"/>
              <a:gd name="connsiteY1" fmla="*/ 231128 h 233748"/>
              <a:gd name="connsiteX2" fmla="*/ 492571 w 492571"/>
              <a:gd name="connsiteY2" fmla="*/ 233748 h 233748"/>
              <a:gd name="connsiteX3" fmla="*/ 453270 w 492571"/>
              <a:gd name="connsiteY3" fmla="*/ 168247 h 233748"/>
              <a:gd name="connsiteX4" fmla="*/ 408729 w 492571"/>
              <a:gd name="connsiteY4" fmla="*/ 110606 h 233748"/>
              <a:gd name="connsiteX5" fmla="*/ 379908 w 492571"/>
              <a:gd name="connsiteY5" fmla="*/ 84405 h 233748"/>
              <a:gd name="connsiteX6" fmla="*/ 340607 w 492571"/>
              <a:gd name="connsiteY6" fmla="*/ 58205 h 233748"/>
              <a:gd name="connsiteX7" fmla="*/ 293446 w 492571"/>
              <a:gd name="connsiteY7" fmla="*/ 39864 h 233748"/>
              <a:gd name="connsiteX8" fmla="*/ 254146 w 492571"/>
              <a:gd name="connsiteY8" fmla="*/ 26764 h 233748"/>
              <a:gd name="connsiteX9" fmla="*/ 180784 w 492571"/>
              <a:gd name="connsiteY9" fmla="*/ 13664 h 233748"/>
              <a:gd name="connsiteX10" fmla="*/ 115282 w 492571"/>
              <a:gd name="connsiteY10" fmla="*/ 8423 h 233748"/>
              <a:gd name="connsiteX11" fmla="*/ 55368 w 492571"/>
              <a:gd name="connsiteY11" fmla="*/ 0 h 233748"/>
              <a:gd name="connsiteX12" fmla="*/ 7860 w 492571"/>
              <a:gd name="connsiteY12" fmla="*/ 11043 h 233748"/>
              <a:gd name="connsiteX0" fmla="*/ 5240 w 492571"/>
              <a:gd name="connsiteY0" fmla="*/ 0 h 235806"/>
              <a:gd name="connsiteX1" fmla="*/ 0 w 492571"/>
              <a:gd name="connsiteY1" fmla="*/ 233186 h 235806"/>
              <a:gd name="connsiteX2" fmla="*/ 492571 w 492571"/>
              <a:gd name="connsiteY2" fmla="*/ 235806 h 235806"/>
              <a:gd name="connsiteX3" fmla="*/ 453270 w 492571"/>
              <a:gd name="connsiteY3" fmla="*/ 170305 h 235806"/>
              <a:gd name="connsiteX4" fmla="*/ 408729 w 492571"/>
              <a:gd name="connsiteY4" fmla="*/ 112664 h 235806"/>
              <a:gd name="connsiteX5" fmla="*/ 379908 w 492571"/>
              <a:gd name="connsiteY5" fmla="*/ 86463 h 235806"/>
              <a:gd name="connsiteX6" fmla="*/ 340607 w 492571"/>
              <a:gd name="connsiteY6" fmla="*/ 60263 h 235806"/>
              <a:gd name="connsiteX7" fmla="*/ 293446 w 492571"/>
              <a:gd name="connsiteY7" fmla="*/ 41922 h 235806"/>
              <a:gd name="connsiteX8" fmla="*/ 254146 w 492571"/>
              <a:gd name="connsiteY8" fmla="*/ 28822 h 235806"/>
              <a:gd name="connsiteX9" fmla="*/ 180784 w 492571"/>
              <a:gd name="connsiteY9" fmla="*/ 15722 h 235806"/>
              <a:gd name="connsiteX10" fmla="*/ 115282 w 492571"/>
              <a:gd name="connsiteY10" fmla="*/ 10481 h 235806"/>
              <a:gd name="connsiteX11" fmla="*/ 55368 w 492571"/>
              <a:gd name="connsiteY11" fmla="*/ 2058 h 235806"/>
              <a:gd name="connsiteX12" fmla="*/ 5240 w 492571"/>
              <a:gd name="connsiteY12" fmla="*/ 0 h 235806"/>
              <a:gd name="connsiteX0" fmla="*/ 5240 w 492571"/>
              <a:gd name="connsiteY0" fmla="*/ 0 h 235806"/>
              <a:gd name="connsiteX1" fmla="*/ 0 w 492571"/>
              <a:gd name="connsiteY1" fmla="*/ 233186 h 235806"/>
              <a:gd name="connsiteX2" fmla="*/ 492571 w 492571"/>
              <a:gd name="connsiteY2" fmla="*/ 235806 h 235806"/>
              <a:gd name="connsiteX3" fmla="*/ 453270 w 492571"/>
              <a:gd name="connsiteY3" fmla="*/ 170305 h 235806"/>
              <a:gd name="connsiteX4" fmla="*/ 408729 w 492571"/>
              <a:gd name="connsiteY4" fmla="*/ 112664 h 235806"/>
              <a:gd name="connsiteX5" fmla="*/ 379908 w 492571"/>
              <a:gd name="connsiteY5" fmla="*/ 86463 h 235806"/>
              <a:gd name="connsiteX6" fmla="*/ 340607 w 492571"/>
              <a:gd name="connsiteY6" fmla="*/ 60263 h 235806"/>
              <a:gd name="connsiteX7" fmla="*/ 293446 w 492571"/>
              <a:gd name="connsiteY7" fmla="*/ 41922 h 235806"/>
              <a:gd name="connsiteX8" fmla="*/ 254146 w 492571"/>
              <a:gd name="connsiteY8" fmla="*/ 28822 h 235806"/>
              <a:gd name="connsiteX9" fmla="*/ 180784 w 492571"/>
              <a:gd name="connsiteY9" fmla="*/ 15722 h 235806"/>
              <a:gd name="connsiteX10" fmla="*/ 85629 w 492571"/>
              <a:gd name="connsiteY10" fmla="*/ 6949 h 235806"/>
              <a:gd name="connsiteX11" fmla="*/ 55368 w 492571"/>
              <a:gd name="connsiteY11" fmla="*/ 2058 h 235806"/>
              <a:gd name="connsiteX12" fmla="*/ 5240 w 492571"/>
              <a:gd name="connsiteY12" fmla="*/ 0 h 235806"/>
              <a:gd name="connsiteX0" fmla="*/ 5240 w 492571"/>
              <a:gd name="connsiteY0" fmla="*/ 0 h 235806"/>
              <a:gd name="connsiteX1" fmla="*/ 0 w 492571"/>
              <a:gd name="connsiteY1" fmla="*/ 233186 h 235806"/>
              <a:gd name="connsiteX2" fmla="*/ 492571 w 492571"/>
              <a:gd name="connsiteY2" fmla="*/ 235806 h 235806"/>
              <a:gd name="connsiteX3" fmla="*/ 453270 w 492571"/>
              <a:gd name="connsiteY3" fmla="*/ 170305 h 235806"/>
              <a:gd name="connsiteX4" fmla="*/ 408729 w 492571"/>
              <a:gd name="connsiteY4" fmla="*/ 112664 h 235806"/>
              <a:gd name="connsiteX5" fmla="*/ 379908 w 492571"/>
              <a:gd name="connsiteY5" fmla="*/ 86463 h 235806"/>
              <a:gd name="connsiteX6" fmla="*/ 340607 w 492571"/>
              <a:gd name="connsiteY6" fmla="*/ 60263 h 235806"/>
              <a:gd name="connsiteX7" fmla="*/ 293446 w 492571"/>
              <a:gd name="connsiteY7" fmla="*/ 41922 h 235806"/>
              <a:gd name="connsiteX8" fmla="*/ 254146 w 492571"/>
              <a:gd name="connsiteY8" fmla="*/ 28822 h 235806"/>
              <a:gd name="connsiteX9" fmla="*/ 180784 w 492571"/>
              <a:gd name="connsiteY9" fmla="*/ 15722 h 235806"/>
              <a:gd name="connsiteX10" fmla="*/ 127984 w 492571"/>
              <a:gd name="connsiteY10" fmla="*/ 8657 h 235806"/>
              <a:gd name="connsiteX11" fmla="*/ 55368 w 492571"/>
              <a:gd name="connsiteY11" fmla="*/ 2058 h 235806"/>
              <a:gd name="connsiteX12" fmla="*/ 5240 w 492571"/>
              <a:gd name="connsiteY12" fmla="*/ 0 h 235806"/>
              <a:gd name="connsiteX0" fmla="*/ 1614 w 492571"/>
              <a:gd name="connsiteY0" fmla="*/ 0 h 236369"/>
              <a:gd name="connsiteX1" fmla="*/ 0 w 492571"/>
              <a:gd name="connsiteY1" fmla="*/ 233749 h 236369"/>
              <a:gd name="connsiteX2" fmla="*/ 492571 w 492571"/>
              <a:gd name="connsiteY2" fmla="*/ 236369 h 236369"/>
              <a:gd name="connsiteX3" fmla="*/ 453270 w 492571"/>
              <a:gd name="connsiteY3" fmla="*/ 170868 h 236369"/>
              <a:gd name="connsiteX4" fmla="*/ 408729 w 492571"/>
              <a:gd name="connsiteY4" fmla="*/ 113227 h 236369"/>
              <a:gd name="connsiteX5" fmla="*/ 379908 w 492571"/>
              <a:gd name="connsiteY5" fmla="*/ 87026 h 236369"/>
              <a:gd name="connsiteX6" fmla="*/ 340607 w 492571"/>
              <a:gd name="connsiteY6" fmla="*/ 60826 h 236369"/>
              <a:gd name="connsiteX7" fmla="*/ 293446 w 492571"/>
              <a:gd name="connsiteY7" fmla="*/ 42485 h 236369"/>
              <a:gd name="connsiteX8" fmla="*/ 254146 w 492571"/>
              <a:gd name="connsiteY8" fmla="*/ 29385 h 236369"/>
              <a:gd name="connsiteX9" fmla="*/ 180784 w 492571"/>
              <a:gd name="connsiteY9" fmla="*/ 16285 h 236369"/>
              <a:gd name="connsiteX10" fmla="*/ 127984 w 492571"/>
              <a:gd name="connsiteY10" fmla="*/ 9220 h 236369"/>
              <a:gd name="connsiteX11" fmla="*/ 55368 w 492571"/>
              <a:gd name="connsiteY11" fmla="*/ 2621 h 236369"/>
              <a:gd name="connsiteX12" fmla="*/ 1614 w 492571"/>
              <a:gd name="connsiteY12" fmla="*/ 0 h 236369"/>
              <a:gd name="connsiteX0" fmla="*/ 0 w 490957"/>
              <a:gd name="connsiteY0" fmla="*/ 0 h 236369"/>
              <a:gd name="connsiteX1" fmla="*/ 123 w 490957"/>
              <a:gd name="connsiteY1" fmla="*/ 230276 h 236369"/>
              <a:gd name="connsiteX2" fmla="*/ 490957 w 490957"/>
              <a:gd name="connsiteY2" fmla="*/ 236369 h 236369"/>
              <a:gd name="connsiteX3" fmla="*/ 451656 w 490957"/>
              <a:gd name="connsiteY3" fmla="*/ 170868 h 236369"/>
              <a:gd name="connsiteX4" fmla="*/ 407115 w 490957"/>
              <a:gd name="connsiteY4" fmla="*/ 113227 h 236369"/>
              <a:gd name="connsiteX5" fmla="*/ 378294 w 490957"/>
              <a:gd name="connsiteY5" fmla="*/ 87026 h 236369"/>
              <a:gd name="connsiteX6" fmla="*/ 338993 w 490957"/>
              <a:gd name="connsiteY6" fmla="*/ 60826 h 236369"/>
              <a:gd name="connsiteX7" fmla="*/ 291832 w 490957"/>
              <a:gd name="connsiteY7" fmla="*/ 42485 h 236369"/>
              <a:gd name="connsiteX8" fmla="*/ 252532 w 490957"/>
              <a:gd name="connsiteY8" fmla="*/ 29385 h 236369"/>
              <a:gd name="connsiteX9" fmla="*/ 179170 w 490957"/>
              <a:gd name="connsiteY9" fmla="*/ 16285 h 236369"/>
              <a:gd name="connsiteX10" fmla="*/ 126370 w 490957"/>
              <a:gd name="connsiteY10" fmla="*/ 9220 h 236369"/>
              <a:gd name="connsiteX11" fmla="*/ 53754 w 490957"/>
              <a:gd name="connsiteY11" fmla="*/ 2621 h 236369"/>
              <a:gd name="connsiteX12" fmla="*/ 0 w 490957"/>
              <a:gd name="connsiteY12" fmla="*/ 0 h 236369"/>
              <a:gd name="connsiteX0" fmla="*/ 0 w 486194"/>
              <a:gd name="connsiteY0" fmla="*/ 0 h 231607"/>
              <a:gd name="connsiteX1" fmla="*/ 123 w 486194"/>
              <a:gd name="connsiteY1" fmla="*/ 230276 h 231607"/>
              <a:gd name="connsiteX2" fmla="*/ 486194 w 486194"/>
              <a:gd name="connsiteY2" fmla="*/ 231607 h 231607"/>
              <a:gd name="connsiteX3" fmla="*/ 451656 w 486194"/>
              <a:gd name="connsiteY3" fmla="*/ 170868 h 231607"/>
              <a:gd name="connsiteX4" fmla="*/ 407115 w 486194"/>
              <a:gd name="connsiteY4" fmla="*/ 113227 h 231607"/>
              <a:gd name="connsiteX5" fmla="*/ 378294 w 486194"/>
              <a:gd name="connsiteY5" fmla="*/ 87026 h 231607"/>
              <a:gd name="connsiteX6" fmla="*/ 338993 w 486194"/>
              <a:gd name="connsiteY6" fmla="*/ 60826 h 231607"/>
              <a:gd name="connsiteX7" fmla="*/ 291832 w 486194"/>
              <a:gd name="connsiteY7" fmla="*/ 42485 h 231607"/>
              <a:gd name="connsiteX8" fmla="*/ 252532 w 486194"/>
              <a:gd name="connsiteY8" fmla="*/ 29385 h 231607"/>
              <a:gd name="connsiteX9" fmla="*/ 179170 w 486194"/>
              <a:gd name="connsiteY9" fmla="*/ 16285 h 231607"/>
              <a:gd name="connsiteX10" fmla="*/ 126370 w 486194"/>
              <a:gd name="connsiteY10" fmla="*/ 9220 h 231607"/>
              <a:gd name="connsiteX11" fmla="*/ 53754 w 486194"/>
              <a:gd name="connsiteY11" fmla="*/ 2621 h 231607"/>
              <a:gd name="connsiteX12" fmla="*/ 0 w 486194"/>
              <a:gd name="connsiteY12" fmla="*/ 0 h 23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194" h="231607">
                <a:moveTo>
                  <a:pt x="0" y="0"/>
                </a:moveTo>
                <a:lnTo>
                  <a:pt x="123" y="230276"/>
                </a:lnTo>
                <a:lnTo>
                  <a:pt x="486194" y="231607"/>
                </a:lnTo>
                <a:lnTo>
                  <a:pt x="451656" y="170868"/>
                </a:lnTo>
                <a:lnTo>
                  <a:pt x="407115" y="113227"/>
                </a:lnTo>
                <a:lnTo>
                  <a:pt x="378294" y="87026"/>
                </a:lnTo>
                <a:lnTo>
                  <a:pt x="338993" y="60826"/>
                </a:lnTo>
                <a:lnTo>
                  <a:pt x="291832" y="42485"/>
                </a:lnTo>
                <a:lnTo>
                  <a:pt x="252532" y="29385"/>
                </a:lnTo>
                <a:lnTo>
                  <a:pt x="179170" y="16285"/>
                </a:lnTo>
                <a:lnTo>
                  <a:pt x="126370" y="9220"/>
                </a:lnTo>
                <a:lnTo>
                  <a:pt x="53754" y="2621"/>
                </a:lnTo>
                <a:lnTo>
                  <a:pt x="0" y="0"/>
                </a:lnTo>
                <a:close/>
              </a:path>
            </a:pathLst>
          </a:custGeom>
          <a:solidFill>
            <a:srgbClr val="FFD8D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2" name="フリーフォーム 183">
            <a:extLst>
              <a:ext uri="{FF2B5EF4-FFF2-40B4-BE49-F238E27FC236}">
                <a16:creationId xmlns:a16="http://schemas.microsoft.com/office/drawing/2014/main" id="{A96DCC4A-EA5D-4B52-A9EE-78364677E6CD}"/>
              </a:ext>
            </a:extLst>
          </p:cNvPr>
          <p:cNvSpPr/>
          <p:nvPr/>
        </p:nvSpPr>
        <p:spPr bwMode="blackGray">
          <a:xfrm>
            <a:off x="4343157" y="922438"/>
            <a:ext cx="200869" cy="200077"/>
          </a:xfrm>
          <a:custGeom>
            <a:avLst/>
            <a:gdLst>
              <a:gd name="connsiteX0" fmla="*/ 7860 w 235805"/>
              <a:gd name="connsiteY0" fmla="*/ 0 h 220085"/>
              <a:gd name="connsiteX1" fmla="*/ 0 w 235805"/>
              <a:gd name="connsiteY1" fmla="*/ 62882 h 220085"/>
              <a:gd name="connsiteX2" fmla="*/ 5240 w 235805"/>
              <a:gd name="connsiteY2" fmla="*/ 94322 h 220085"/>
              <a:gd name="connsiteX3" fmla="*/ 18340 w 235805"/>
              <a:gd name="connsiteY3" fmla="*/ 144103 h 220085"/>
              <a:gd name="connsiteX4" fmla="*/ 28821 w 235805"/>
              <a:gd name="connsiteY4" fmla="*/ 175544 h 220085"/>
              <a:gd name="connsiteX5" fmla="*/ 39301 w 235805"/>
              <a:gd name="connsiteY5" fmla="*/ 206985 h 220085"/>
              <a:gd name="connsiteX6" fmla="*/ 47161 w 235805"/>
              <a:gd name="connsiteY6" fmla="*/ 217465 h 220085"/>
              <a:gd name="connsiteX7" fmla="*/ 235805 w 235805"/>
              <a:gd name="connsiteY7" fmla="*/ 220085 h 220085"/>
              <a:gd name="connsiteX8" fmla="*/ 235805 w 235805"/>
              <a:gd name="connsiteY8" fmla="*/ 0 h 220085"/>
              <a:gd name="connsiteX9" fmla="*/ 7860 w 235805"/>
              <a:gd name="connsiteY9" fmla="*/ 0 h 220085"/>
              <a:gd name="connsiteX0" fmla="*/ 7860 w 235805"/>
              <a:gd name="connsiteY0" fmla="*/ 0 h 220085"/>
              <a:gd name="connsiteX1" fmla="*/ 0 w 235805"/>
              <a:gd name="connsiteY1" fmla="*/ 72008 h 220085"/>
              <a:gd name="connsiteX2" fmla="*/ 5240 w 235805"/>
              <a:gd name="connsiteY2" fmla="*/ 94322 h 220085"/>
              <a:gd name="connsiteX3" fmla="*/ 18340 w 235805"/>
              <a:gd name="connsiteY3" fmla="*/ 144103 h 220085"/>
              <a:gd name="connsiteX4" fmla="*/ 28821 w 235805"/>
              <a:gd name="connsiteY4" fmla="*/ 175544 h 220085"/>
              <a:gd name="connsiteX5" fmla="*/ 39301 w 235805"/>
              <a:gd name="connsiteY5" fmla="*/ 206985 h 220085"/>
              <a:gd name="connsiteX6" fmla="*/ 47161 w 235805"/>
              <a:gd name="connsiteY6" fmla="*/ 217465 h 220085"/>
              <a:gd name="connsiteX7" fmla="*/ 235805 w 235805"/>
              <a:gd name="connsiteY7" fmla="*/ 220085 h 220085"/>
              <a:gd name="connsiteX8" fmla="*/ 235805 w 235805"/>
              <a:gd name="connsiteY8" fmla="*/ 0 h 220085"/>
              <a:gd name="connsiteX9" fmla="*/ 7860 w 235805"/>
              <a:gd name="connsiteY9" fmla="*/ 0 h 220085"/>
              <a:gd name="connsiteX0" fmla="*/ 6595 w 234540"/>
              <a:gd name="connsiteY0" fmla="*/ 0 h 220085"/>
              <a:gd name="connsiteX1" fmla="*/ 0 w 234540"/>
              <a:gd name="connsiteY1" fmla="*/ 38563 h 220085"/>
              <a:gd name="connsiteX2" fmla="*/ 3975 w 234540"/>
              <a:gd name="connsiteY2" fmla="*/ 94322 h 220085"/>
              <a:gd name="connsiteX3" fmla="*/ 17075 w 234540"/>
              <a:gd name="connsiteY3" fmla="*/ 144103 h 220085"/>
              <a:gd name="connsiteX4" fmla="*/ 27556 w 234540"/>
              <a:gd name="connsiteY4" fmla="*/ 175544 h 220085"/>
              <a:gd name="connsiteX5" fmla="*/ 38036 w 234540"/>
              <a:gd name="connsiteY5" fmla="*/ 206985 h 220085"/>
              <a:gd name="connsiteX6" fmla="*/ 45896 w 234540"/>
              <a:gd name="connsiteY6" fmla="*/ 217465 h 220085"/>
              <a:gd name="connsiteX7" fmla="*/ 234540 w 234540"/>
              <a:gd name="connsiteY7" fmla="*/ 220085 h 220085"/>
              <a:gd name="connsiteX8" fmla="*/ 234540 w 234540"/>
              <a:gd name="connsiteY8" fmla="*/ 0 h 220085"/>
              <a:gd name="connsiteX9" fmla="*/ 6595 w 234540"/>
              <a:gd name="connsiteY9" fmla="*/ 0 h 220085"/>
              <a:gd name="connsiteX0" fmla="*/ 6595 w 234540"/>
              <a:gd name="connsiteY0" fmla="*/ 0 h 220085"/>
              <a:gd name="connsiteX1" fmla="*/ 0 w 234540"/>
              <a:gd name="connsiteY1" fmla="*/ 38563 h 220085"/>
              <a:gd name="connsiteX2" fmla="*/ 6595 w 234540"/>
              <a:gd name="connsiteY2" fmla="*/ 110043 h 220085"/>
              <a:gd name="connsiteX3" fmla="*/ 17075 w 234540"/>
              <a:gd name="connsiteY3" fmla="*/ 144103 h 220085"/>
              <a:gd name="connsiteX4" fmla="*/ 27556 w 234540"/>
              <a:gd name="connsiteY4" fmla="*/ 175544 h 220085"/>
              <a:gd name="connsiteX5" fmla="*/ 38036 w 234540"/>
              <a:gd name="connsiteY5" fmla="*/ 206985 h 220085"/>
              <a:gd name="connsiteX6" fmla="*/ 45896 w 234540"/>
              <a:gd name="connsiteY6" fmla="*/ 217465 h 220085"/>
              <a:gd name="connsiteX7" fmla="*/ 234540 w 234540"/>
              <a:gd name="connsiteY7" fmla="*/ 220085 h 220085"/>
              <a:gd name="connsiteX8" fmla="*/ 234540 w 234540"/>
              <a:gd name="connsiteY8" fmla="*/ 0 h 220085"/>
              <a:gd name="connsiteX9" fmla="*/ 6595 w 234540"/>
              <a:gd name="connsiteY9" fmla="*/ 0 h 22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540" h="220085">
                <a:moveTo>
                  <a:pt x="6595" y="0"/>
                </a:moveTo>
                <a:lnTo>
                  <a:pt x="0" y="38563"/>
                </a:lnTo>
                <a:lnTo>
                  <a:pt x="6595" y="110043"/>
                </a:lnTo>
                <a:lnTo>
                  <a:pt x="17075" y="144103"/>
                </a:lnTo>
                <a:lnTo>
                  <a:pt x="27556" y="175544"/>
                </a:lnTo>
                <a:lnTo>
                  <a:pt x="38036" y="206985"/>
                </a:lnTo>
                <a:lnTo>
                  <a:pt x="45896" y="217465"/>
                </a:lnTo>
                <a:lnTo>
                  <a:pt x="234540" y="220085"/>
                </a:lnTo>
                <a:lnTo>
                  <a:pt x="234540" y="0"/>
                </a:lnTo>
                <a:lnTo>
                  <a:pt x="6595" y="0"/>
                </a:lnTo>
                <a:close/>
              </a:path>
            </a:pathLst>
          </a:custGeom>
          <a:solidFill>
            <a:srgbClr val="FFAAA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3" name="フリーフォーム 185">
            <a:extLst>
              <a:ext uri="{FF2B5EF4-FFF2-40B4-BE49-F238E27FC236}">
                <a16:creationId xmlns:a16="http://schemas.microsoft.com/office/drawing/2014/main" id="{F2A1A579-297E-4143-8ED8-F3C567F03226}"/>
              </a:ext>
            </a:extLst>
          </p:cNvPr>
          <p:cNvSpPr/>
          <p:nvPr/>
        </p:nvSpPr>
        <p:spPr bwMode="blackGray">
          <a:xfrm>
            <a:off x="4546801" y="915990"/>
            <a:ext cx="250803" cy="202459"/>
          </a:xfrm>
          <a:custGeom>
            <a:avLst/>
            <a:gdLst>
              <a:gd name="connsiteX0" fmla="*/ 0 w 267246"/>
              <a:gd name="connsiteY0" fmla="*/ 0 h 222705"/>
              <a:gd name="connsiteX1" fmla="*/ 0 w 267246"/>
              <a:gd name="connsiteY1" fmla="*/ 222705 h 222705"/>
              <a:gd name="connsiteX2" fmla="*/ 267246 w 267246"/>
              <a:gd name="connsiteY2" fmla="*/ 222705 h 222705"/>
              <a:gd name="connsiteX3" fmla="*/ 267246 w 267246"/>
              <a:gd name="connsiteY3" fmla="*/ 2620 h 222705"/>
              <a:gd name="connsiteX4" fmla="*/ 0 w 267246"/>
              <a:gd name="connsiteY4" fmla="*/ 0 h 22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46" h="222705">
                <a:moveTo>
                  <a:pt x="0" y="0"/>
                </a:moveTo>
                <a:lnTo>
                  <a:pt x="0" y="222705"/>
                </a:lnTo>
                <a:lnTo>
                  <a:pt x="267246" y="222705"/>
                </a:lnTo>
                <a:lnTo>
                  <a:pt x="267246" y="2620"/>
                </a:lnTo>
                <a:lnTo>
                  <a:pt x="0" y="0"/>
                </a:lnTo>
                <a:close/>
              </a:path>
            </a:pathLst>
          </a:custGeom>
          <a:solidFill>
            <a:srgbClr val="FF8383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4" name="フリーフォーム 186">
            <a:extLst>
              <a:ext uri="{FF2B5EF4-FFF2-40B4-BE49-F238E27FC236}">
                <a16:creationId xmlns:a16="http://schemas.microsoft.com/office/drawing/2014/main" id="{0606EBD8-4706-450C-AEFB-DB54BBA3511E}"/>
              </a:ext>
            </a:extLst>
          </p:cNvPr>
          <p:cNvSpPr/>
          <p:nvPr/>
        </p:nvSpPr>
        <p:spPr bwMode="blackGray">
          <a:xfrm>
            <a:off x="4801836" y="922438"/>
            <a:ext cx="446007" cy="196542"/>
          </a:xfrm>
          <a:custGeom>
            <a:avLst/>
            <a:gdLst>
              <a:gd name="connsiteX0" fmla="*/ 0 w 509588"/>
              <a:gd name="connsiteY0" fmla="*/ 0 h 223837"/>
              <a:gd name="connsiteX1" fmla="*/ 0 w 509588"/>
              <a:gd name="connsiteY1" fmla="*/ 221456 h 223837"/>
              <a:gd name="connsiteX2" fmla="*/ 481013 w 509588"/>
              <a:gd name="connsiteY2" fmla="*/ 223837 h 223837"/>
              <a:gd name="connsiteX3" fmla="*/ 507206 w 509588"/>
              <a:gd name="connsiteY3" fmla="*/ 164306 h 223837"/>
              <a:gd name="connsiteX4" fmla="*/ 509588 w 509588"/>
              <a:gd name="connsiteY4" fmla="*/ 111919 h 223837"/>
              <a:gd name="connsiteX5" fmla="*/ 509588 w 509588"/>
              <a:gd name="connsiteY5" fmla="*/ 52387 h 223837"/>
              <a:gd name="connsiteX6" fmla="*/ 490538 w 509588"/>
              <a:gd name="connsiteY6" fmla="*/ 19050 h 223837"/>
              <a:gd name="connsiteX7" fmla="*/ 485775 w 509588"/>
              <a:gd name="connsiteY7" fmla="*/ 2381 h 223837"/>
              <a:gd name="connsiteX8" fmla="*/ 0 w 509588"/>
              <a:gd name="connsiteY8" fmla="*/ 0 h 223837"/>
              <a:gd name="connsiteX0" fmla="*/ 0 w 509588"/>
              <a:gd name="connsiteY0" fmla="*/ 0 h 223837"/>
              <a:gd name="connsiteX1" fmla="*/ 0 w 509588"/>
              <a:gd name="connsiteY1" fmla="*/ 221456 h 223837"/>
              <a:gd name="connsiteX2" fmla="*/ 481013 w 509588"/>
              <a:gd name="connsiteY2" fmla="*/ 223837 h 223837"/>
              <a:gd name="connsiteX3" fmla="*/ 507206 w 509588"/>
              <a:gd name="connsiteY3" fmla="*/ 164306 h 223837"/>
              <a:gd name="connsiteX4" fmla="*/ 509588 w 509588"/>
              <a:gd name="connsiteY4" fmla="*/ 111919 h 223837"/>
              <a:gd name="connsiteX5" fmla="*/ 509588 w 509588"/>
              <a:gd name="connsiteY5" fmla="*/ 52387 h 223837"/>
              <a:gd name="connsiteX6" fmla="*/ 495425 w 509588"/>
              <a:gd name="connsiteY6" fmla="*/ 10815 h 223837"/>
              <a:gd name="connsiteX7" fmla="*/ 485775 w 509588"/>
              <a:gd name="connsiteY7" fmla="*/ 2381 h 223837"/>
              <a:gd name="connsiteX8" fmla="*/ 0 w 509588"/>
              <a:gd name="connsiteY8" fmla="*/ 0 h 223837"/>
              <a:gd name="connsiteX0" fmla="*/ 0 w 509588"/>
              <a:gd name="connsiteY0" fmla="*/ 1092 h 224929"/>
              <a:gd name="connsiteX1" fmla="*/ 0 w 509588"/>
              <a:gd name="connsiteY1" fmla="*/ 222548 h 224929"/>
              <a:gd name="connsiteX2" fmla="*/ 481013 w 509588"/>
              <a:gd name="connsiteY2" fmla="*/ 224929 h 224929"/>
              <a:gd name="connsiteX3" fmla="*/ 507206 w 509588"/>
              <a:gd name="connsiteY3" fmla="*/ 165398 h 224929"/>
              <a:gd name="connsiteX4" fmla="*/ 509588 w 509588"/>
              <a:gd name="connsiteY4" fmla="*/ 113011 h 224929"/>
              <a:gd name="connsiteX5" fmla="*/ 509588 w 509588"/>
              <a:gd name="connsiteY5" fmla="*/ 53479 h 224929"/>
              <a:gd name="connsiteX6" fmla="*/ 495425 w 509588"/>
              <a:gd name="connsiteY6" fmla="*/ 11907 h 224929"/>
              <a:gd name="connsiteX7" fmla="*/ 490662 w 509588"/>
              <a:gd name="connsiteY7" fmla="*/ 0 h 224929"/>
              <a:gd name="connsiteX8" fmla="*/ 0 w 509588"/>
              <a:gd name="connsiteY8" fmla="*/ 1092 h 224929"/>
              <a:gd name="connsiteX0" fmla="*/ 0 w 509588"/>
              <a:gd name="connsiteY0" fmla="*/ 1092 h 224929"/>
              <a:gd name="connsiteX1" fmla="*/ 0 w 509588"/>
              <a:gd name="connsiteY1" fmla="*/ 222548 h 224929"/>
              <a:gd name="connsiteX2" fmla="*/ 481013 w 509588"/>
              <a:gd name="connsiteY2" fmla="*/ 224929 h 224929"/>
              <a:gd name="connsiteX3" fmla="*/ 507206 w 509588"/>
              <a:gd name="connsiteY3" fmla="*/ 165398 h 224929"/>
              <a:gd name="connsiteX4" fmla="*/ 509588 w 509588"/>
              <a:gd name="connsiteY4" fmla="*/ 113011 h 224929"/>
              <a:gd name="connsiteX5" fmla="*/ 509588 w 509588"/>
              <a:gd name="connsiteY5" fmla="*/ 53479 h 224929"/>
              <a:gd name="connsiteX6" fmla="*/ 497931 w 509588"/>
              <a:gd name="connsiteY6" fmla="*/ 29865 h 224929"/>
              <a:gd name="connsiteX7" fmla="*/ 490662 w 509588"/>
              <a:gd name="connsiteY7" fmla="*/ 0 h 224929"/>
              <a:gd name="connsiteX8" fmla="*/ 0 w 509588"/>
              <a:gd name="connsiteY8" fmla="*/ 1092 h 224929"/>
              <a:gd name="connsiteX0" fmla="*/ 0 w 509712"/>
              <a:gd name="connsiteY0" fmla="*/ 1092 h 224929"/>
              <a:gd name="connsiteX1" fmla="*/ 0 w 509712"/>
              <a:gd name="connsiteY1" fmla="*/ 222548 h 224929"/>
              <a:gd name="connsiteX2" fmla="*/ 481013 w 509712"/>
              <a:gd name="connsiteY2" fmla="*/ 224929 h 224929"/>
              <a:gd name="connsiteX3" fmla="*/ 507206 w 509712"/>
              <a:gd name="connsiteY3" fmla="*/ 165398 h 224929"/>
              <a:gd name="connsiteX4" fmla="*/ 509588 w 509712"/>
              <a:gd name="connsiteY4" fmla="*/ 113011 h 224929"/>
              <a:gd name="connsiteX5" fmla="*/ 509712 w 509712"/>
              <a:gd name="connsiteY5" fmla="*/ 83344 h 224929"/>
              <a:gd name="connsiteX6" fmla="*/ 497931 w 509712"/>
              <a:gd name="connsiteY6" fmla="*/ 29865 h 224929"/>
              <a:gd name="connsiteX7" fmla="*/ 490662 w 509712"/>
              <a:gd name="connsiteY7" fmla="*/ 0 h 224929"/>
              <a:gd name="connsiteX8" fmla="*/ 0 w 509712"/>
              <a:gd name="connsiteY8" fmla="*/ 1092 h 22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712" h="224929">
                <a:moveTo>
                  <a:pt x="0" y="1092"/>
                </a:moveTo>
                <a:lnTo>
                  <a:pt x="0" y="222548"/>
                </a:lnTo>
                <a:lnTo>
                  <a:pt x="481013" y="224929"/>
                </a:lnTo>
                <a:lnTo>
                  <a:pt x="507206" y="165398"/>
                </a:lnTo>
                <a:lnTo>
                  <a:pt x="509588" y="113011"/>
                </a:lnTo>
                <a:cubicBezTo>
                  <a:pt x="509629" y="103122"/>
                  <a:pt x="509671" y="93233"/>
                  <a:pt x="509712" y="83344"/>
                </a:cubicBezTo>
                <a:lnTo>
                  <a:pt x="497931" y="29865"/>
                </a:lnTo>
                <a:lnTo>
                  <a:pt x="490662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5" name="フリーフォーム 188">
            <a:extLst>
              <a:ext uri="{FF2B5EF4-FFF2-40B4-BE49-F238E27FC236}">
                <a16:creationId xmlns:a16="http://schemas.microsoft.com/office/drawing/2014/main" id="{A2F5DE2B-4759-4648-BCC5-F0B0C4CC9D40}"/>
              </a:ext>
            </a:extLst>
          </p:cNvPr>
          <p:cNvSpPr/>
          <p:nvPr/>
        </p:nvSpPr>
        <p:spPr bwMode="blackGray">
          <a:xfrm>
            <a:off x="4387151" y="1110278"/>
            <a:ext cx="171016" cy="147205"/>
          </a:xfrm>
          <a:custGeom>
            <a:avLst/>
            <a:gdLst>
              <a:gd name="connsiteX0" fmla="*/ 185737 w 188118"/>
              <a:gd name="connsiteY0" fmla="*/ 0 h 161925"/>
              <a:gd name="connsiteX1" fmla="*/ 188118 w 188118"/>
              <a:gd name="connsiteY1" fmla="*/ 161925 h 161925"/>
              <a:gd name="connsiteX2" fmla="*/ 140493 w 188118"/>
              <a:gd name="connsiteY2" fmla="*/ 140494 h 161925"/>
              <a:gd name="connsiteX3" fmla="*/ 116681 w 188118"/>
              <a:gd name="connsiteY3" fmla="*/ 126206 h 161925"/>
              <a:gd name="connsiteX4" fmla="*/ 92868 w 188118"/>
              <a:gd name="connsiteY4" fmla="*/ 111919 h 161925"/>
              <a:gd name="connsiteX5" fmla="*/ 66675 w 188118"/>
              <a:gd name="connsiteY5" fmla="*/ 90487 h 161925"/>
              <a:gd name="connsiteX6" fmla="*/ 40481 w 188118"/>
              <a:gd name="connsiteY6" fmla="*/ 64294 h 161925"/>
              <a:gd name="connsiteX7" fmla="*/ 19050 w 188118"/>
              <a:gd name="connsiteY7" fmla="*/ 35719 h 161925"/>
              <a:gd name="connsiteX8" fmla="*/ 19050 w 188118"/>
              <a:gd name="connsiteY8" fmla="*/ 35719 h 161925"/>
              <a:gd name="connsiteX9" fmla="*/ 0 w 188118"/>
              <a:gd name="connsiteY9" fmla="*/ 2381 h 161925"/>
              <a:gd name="connsiteX10" fmla="*/ 185737 w 188118"/>
              <a:gd name="connsiteY10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118" h="161925">
                <a:moveTo>
                  <a:pt x="185737" y="0"/>
                </a:moveTo>
                <a:cubicBezTo>
                  <a:pt x="186531" y="53975"/>
                  <a:pt x="187324" y="107950"/>
                  <a:pt x="188118" y="161925"/>
                </a:cubicBezTo>
                <a:lnTo>
                  <a:pt x="140493" y="140494"/>
                </a:lnTo>
                <a:lnTo>
                  <a:pt x="116681" y="126206"/>
                </a:lnTo>
                <a:lnTo>
                  <a:pt x="92868" y="111919"/>
                </a:lnTo>
                <a:lnTo>
                  <a:pt x="66675" y="90487"/>
                </a:lnTo>
                <a:lnTo>
                  <a:pt x="40481" y="64294"/>
                </a:lnTo>
                <a:lnTo>
                  <a:pt x="19050" y="35719"/>
                </a:lnTo>
                <a:lnTo>
                  <a:pt x="19050" y="35719"/>
                </a:lnTo>
                <a:lnTo>
                  <a:pt x="0" y="2381"/>
                </a:lnTo>
                <a:lnTo>
                  <a:pt x="185737" y="0"/>
                </a:lnTo>
                <a:close/>
              </a:path>
            </a:pathLst>
          </a:custGeom>
          <a:solidFill>
            <a:srgbClr val="FFF1F1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6" name="フリーフォーム 190">
            <a:extLst>
              <a:ext uri="{FF2B5EF4-FFF2-40B4-BE49-F238E27FC236}">
                <a16:creationId xmlns:a16="http://schemas.microsoft.com/office/drawing/2014/main" id="{5359959B-97E5-4442-B689-F29866655BBE}"/>
              </a:ext>
            </a:extLst>
          </p:cNvPr>
          <p:cNvSpPr/>
          <p:nvPr/>
        </p:nvSpPr>
        <p:spPr bwMode="blackGray">
          <a:xfrm>
            <a:off x="4546801" y="1109877"/>
            <a:ext cx="248610" cy="195667"/>
          </a:xfrm>
          <a:custGeom>
            <a:avLst/>
            <a:gdLst>
              <a:gd name="connsiteX0" fmla="*/ 0 w 266700"/>
              <a:gd name="connsiteY0" fmla="*/ 154781 h 204788"/>
              <a:gd name="connsiteX1" fmla="*/ 2381 w 266700"/>
              <a:gd name="connsiteY1" fmla="*/ 0 h 204788"/>
              <a:gd name="connsiteX2" fmla="*/ 266700 w 266700"/>
              <a:gd name="connsiteY2" fmla="*/ 0 h 204788"/>
              <a:gd name="connsiteX3" fmla="*/ 266700 w 266700"/>
              <a:gd name="connsiteY3" fmla="*/ 204788 h 204788"/>
              <a:gd name="connsiteX4" fmla="*/ 211931 w 266700"/>
              <a:gd name="connsiteY4" fmla="*/ 202406 h 204788"/>
              <a:gd name="connsiteX5" fmla="*/ 180975 w 266700"/>
              <a:gd name="connsiteY5" fmla="*/ 202406 h 204788"/>
              <a:gd name="connsiteX6" fmla="*/ 159544 w 266700"/>
              <a:gd name="connsiteY6" fmla="*/ 202406 h 204788"/>
              <a:gd name="connsiteX7" fmla="*/ 128588 w 266700"/>
              <a:gd name="connsiteY7" fmla="*/ 200025 h 204788"/>
              <a:gd name="connsiteX8" fmla="*/ 97631 w 266700"/>
              <a:gd name="connsiteY8" fmla="*/ 192881 h 204788"/>
              <a:gd name="connsiteX9" fmla="*/ 45244 w 266700"/>
              <a:gd name="connsiteY9" fmla="*/ 178594 h 204788"/>
              <a:gd name="connsiteX10" fmla="*/ 0 w 266700"/>
              <a:gd name="connsiteY10" fmla="*/ 154781 h 204788"/>
              <a:gd name="connsiteX0" fmla="*/ 0 w 266700"/>
              <a:gd name="connsiteY0" fmla="*/ 154781 h 203225"/>
              <a:gd name="connsiteX1" fmla="*/ 2381 w 266700"/>
              <a:gd name="connsiteY1" fmla="*/ 0 h 203225"/>
              <a:gd name="connsiteX2" fmla="*/ 266700 w 266700"/>
              <a:gd name="connsiteY2" fmla="*/ 0 h 203225"/>
              <a:gd name="connsiteX3" fmla="*/ 266055 w 266700"/>
              <a:gd name="connsiteY3" fmla="*/ 203225 h 203225"/>
              <a:gd name="connsiteX4" fmla="*/ 211931 w 266700"/>
              <a:gd name="connsiteY4" fmla="*/ 202406 h 203225"/>
              <a:gd name="connsiteX5" fmla="*/ 180975 w 266700"/>
              <a:gd name="connsiteY5" fmla="*/ 202406 h 203225"/>
              <a:gd name="connsiteX6" fmla="*/ 159544 w 266700"/>
              <a:gd name="connsiteY6" fmla="*/ 202406 h 203225"/>
              <a:gd name="connsiteX7" fmla="*/ 128588 w 266700"/>
              <a:gd name="connsiteY7" fmla="*/ 200025 h 203225"/>
              <a:gd name="connsiteX8" fmla="*/ 97631 w 266700"/>
              <a:gd name="connsiteY8" fmla="*/ 192881 h 203225"/>
              <a:gd name="connsiteX9" fmla="*/ 45244 w 266700"/>
              <a:gd name="connsiteY9" fmla="*/ 178594 h 203225"/>
              <a:gd name="connsiteX10" fmla="*/ 0 w 266700"/>
              <a:gd name="connsiteY10" fmla="*/ 154781 h 203225"/>
              <a:gd name="connsiteX0" fmla="*/ 0 w 266700"/>
              <a:gd name="connsiteY0" fmla="*/ 154781 h 205606"/>
              <a:gd name="connsiteX1" fmla="*/ 2381 w 266700"/>
              <a:gd name="connsiteY1" fmla="*/ 0 h 205606"/>
              <a:gd name="connsiteX2" fmla="*/ 266700 w 266700"/>
              <a:gd name="connsiteY2" fmla="*/ 0 h 205606"/>
              <a:gd name="connsiteX3" fmla="*/ 266055 w 266700"/>
              <a:gd name="connsiteY3" fmla="*/ 203225 h 205606"/>
              <a:gd name="connsiteX4" fmla="*/ 233288 w 266700"/>
              <a:gd name="connsiteY4" fmla="*/ 205606 h 205606"/>
              <a:gd name="connsiteX5" fmla="*/ 180975 w 266700"/>
              <a:gd name="connsiteY5" fmla="*/ 202406 h 205606"/>
              <a:gd name="connsiteX6" fmla="*/ 159544 w 266700"/>
              <a:gd name="connsiteY6" fmla="*/ 202406 h 205606"/>
              <a:gd name="connsiteX7" fmla="*/ 128588 w 266700"/>
              <a:gd name="connsiteY7" fmla="*/ 200025 h 205606"/>
              <a:gd name="connsiteX8" fmla="*/ 97631 w 266700"/>
              <a:gd name="connsiteY8" fmla="*/ 192881 h 205606"/>
              <a:gd name="connsiteX9" fmla="*/ 45244 w 266700"/>
              <a:gd name="connsiteY9" fmla="*/ 178594 h 205606"/>
              <a:gd name="connsiteX10" fmla="*/ 0 w 266700"/>
              <a:gd name="connsiteY10" fmla="*/ 154781 h 205606"/>
              <a:gd name="connsiteX0" fmla="*/ 0 w 266700"/>
              <a:gd name="connsiteY0" fmla="*/ 154781 h 207987"/>
              <a:gd name="connsiteX1" fmla="*/ 2381 w 266700"/>
              <a:gd name="connsiteY1" fmla="*/ 0 h 207987"/>
              <a:gd name="connsiteX2" fmla="*/ 266700 w 266700"/>
              <a:gd name="connsiteY2" fmla="*/ 0 h 207987"/>
              <a:gd name="connsiteX3" fmla="*/ 266055 w 266700"/>
              <a:gd name="connsiteY3" fmla="*/ 203225 h 207987"/>
              <a:gd name="connsiteX4" fmla="*/ 233288 w 266700"/>
              <a:gd name="connsiteY4" fmla="*/ 205606 h 207987"/>
              <a:gd name="connsiteX5" fmla="*/ 195188 w 266700"/>
              <a:gd name="connsiteY5" fmla="*/ 207987 h 207987"/>
              <a:gd name="connsiteX6" fmla="*/ 159544 w 266700"/>
              <a:gd name="connsiteY6" fmla="*/ 202406 h 207987"/>
              <a:gd name="connsiteX7" fmla="*/ 128588 w 266700"/>
              <a:gd name="connsiteY7" fmla="*/ 200025 h 207987"/>
              <a:gd name="connsiteX8" fmla="*/ 97631 w 266700"/>
              <a:gd name="connsiteY8" fmla="*/ 192881 h 207987"/>
              <a:gd name="connsiteX9" fmla="*/ 45244 w 266700"/>
              <a:gd name="connsiteY9" fmla="*/ 178594 h 207987"/>
              <a:gd name="connsiteX10" fmla="*/ 0 w 266700"/>
              <a:gd name="connsiteY10" fmla="*/ 154781 h 20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6700" h="207987">
                <a:moveTo>
                  <a:pt x="0" y="154781"/>
                </a:moveTo>
                <a:cubicBezTo>
                  <a:pt x="794" y="103187"/>
                  <a:pt x="1587" y="51594"/>
                  <a:pt x="2381" y="0"/>
                </a:cubicBezTo>
                <a:lnTo>
                  <a:pt x="266700" y="0"/>
                </a:lnTo>
                <a:lnTo>
                  <a:pt x="266055" y="203225"/>
                </a:lnTo>
                <a:lnTo>
                  <a:pt x="233288" y="205606"/>
                </a:lnTo>
                <a:lnTo>
                  <a:pt x="195188" y="207987"/>
                </a:lnTo>
                <a:lnTo>
                  <a:pt x="159544" y="202406"/>
                </a:lnTo>
                <a:lnTo>
                  <a:pt x="128588" y="200025"/>
                </a:lnTo>
                <a:lnTo>
                  <a:pt x="97631" y="192881"/>
                </a:lnTo>
                <a:lnTo>
                  <a:pt x="45244" y="178594"/>
                </a:lnTo>
                <a:lnTo>
                  <a:pt x="0" y="154781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7" name="フリーフォーム 191">
            <a:extLst>
              <a:ext uri="{FF2B5EF4-FFF2-40B4-BE49-F238E27FC236}">
                <a16:creationId xmlns:a16="http://schemas.microsoft.com/office/drawing/2014/main" id="{3524E678-B384-49DC-A363-FADE0381820F}"/>
              </a:ext>
            </a:extLst>
          </p:cNvPr>
          <p:cNvSpPr/>
          <p:nvPr/>
        </p:nvSpPr>
        <p:spPr bwMode="blackGray">
          <a:xfrm>
            <a:off x="4793056" y="1109877"/>
            <a:ext cx="434126" cy="191034"/>
          </a:xfrm>
          <a:custGeom>
            <a:avLst/>
            <a:gdLst>
              <a:gd name="connsiteX0" fmla="*/ 0 w 476250"/>
              <a:gd name="connsiteY0" fmla="*/ 190500 h 197644"/>
              <a:gd name="connsiteX1" fmla="*/ 2381 w 476250"/>
              <a:gd name="connsiteY1" fmla="*/ 0 h 197644"/>
              <a:gd name="connsiteX2" fmla="*/ 476250 w 476250"/>
              <a:gd name="connsiteY2" fmla="*/ 2381 h 197644"/>
              <a:gd name="connsiteX3" fmla="*/ 440531 w 476250"/>
              <a:gd name="connsiteY3" fmla="*/ 38100 h 197644"/>
              <a:gd name="connsiteX4" fmla="*/ 390525 w 476250"/>
              <a:gd name="connsiteY4" fmla="*/ 80963 h 197644"/>
              <a:gd name="connsiteX5" fmla="*/ 290512 w 476250"/>
              <a:gd name="connsiteY5" fmla="*/ 135731 h 197644"/>
              <a:gd name="connsiteX6" fmla="*/ 250031 w 476250"/>
              <a:gd name="connsiteY6" fmla="*/ 152400 h 197644"/>
              <a:gd name="connsiteX7" fmla="*/ 159544 w 476250"/>
              <a:gd name="connsiteY7" fmla="*/ 183356 h 197644"/>
              <a:gd name="connsiteX8" fmla="*/ 90487 w 476250"/>
              <a:gd name="connsiteY8" fmla="*/ 197644 h 197644"/>
              <a:gd name="connsiteX9" fmla="*/ 0 w 476250"/>
              <a:gd name="connsiteY9" fmla="*/ 190500 h 197644"/>
              <a:gd name="connsiteX0" fmla="*/ 0 w 479276"/>
              <a:gd name="connsiteY0" fmla="*/ 200843 h 200843"/>
              <a:gd name="connsiteX1" fmla="*/ 5407 w 479276"/>
              <a:gd name="connsiteY1" fmla="*/ 0 h 200843"/>
              <a:gd name="connsiteX2" fmla="*/ 479276 w 479276"/>
              <a:gd name="connsiteY2" fmla="*/ 2381 h 200843"/>
              <a:gd name="connsiteX3" fmla="*/ 443557 w 479276"/>
              <a:gd name="connsiteY3" fmla="*/ 38100 h 200843"/>
              <a:gd name="connsiteX4" fmla="*/ 393551 w 479276"/>
              <a:gd name="connsiteY4" fmla="*/ 80963 h 200843"/>
              <a:gd name="connsiteX5" fmla="*/ 293538 w 479276"/>
              <a:gd name="connsiteY5" fmla="*/ 135731 h 200843"/>
              <a:gd name="connsiteX6" fmla="*/ 253057 w 479276"/>
              <a:gd name="connsiteY6" fmla="*/ 152400 h 200843"/>
              <a:gd name="connsiteX7" fmla="*/ 162570 w 479276"/>
              <a:gd name="connsiteY7" fmla="*/ 183356 h 200843"/>
              <a:gd name="connsiteX8" fmla="*/ 93513 w 479276"/>
              <a:gd name="connsiteY8" fmla="*/ 197644 h 200843"/>
              <a:gd name="connsiteX9" fmla="*/ 0 w 479276"/>
              <a:gd name="connsiteY9" fmla="*/ 200843 h 200843"/>
              <a:gd name="connsiteX0" fmla="*/ 0 w 479921"/>
              <a:gd name="connsiteY0" fmla="*/ 204043 h 204043"/>
              <a:gd name="connsiteX1" fmla="*/ 6052 w 479921"/>
              <a:gd name="connsiteY1" fmla="*/ 0 h 204043"/>
              <a:gd name="connsiteX2" fmla="*/ 479921 w 479921"/>
              <a:gd name="connsiteY2" fmla="*/ 2381 h 204043"/>
              <a:gd name="connsiteX3" fmla="*/ 444202 w 479921"/>
              <a:gd name="connsiteY3" fmla="*/ 38100 h 204043"/>
              <a:gd name="connsiteX4" fmla="*/ 394196 w 479921"/>
              <a:gd name="connsiteY4" fmla="*/ 80963 h 204043"/>
              <a:gd name="connsiteX5" fmla="*/ 294183 w 479921"/>
              <a:gd name="connsiteY5" fmla="*/ 135731 h 204043"/>
              <a:gd name="connsiteX6" fmla="*/ 253702 w 479921"/>
              <a:gd name="connsiteY6" fmla="*/ 152400 h 204043"/>
              <a:gd name="connsiteX7" fmla="*/ 163215 w 479921"/>
              <a:gd name="connsiteY7" fmla="*/ 183356 h 204043"/>
              <a:gd name="connsiteX8" fmla="*/ 94158 w 479921"/>
              <a:gd name="connsiteY8" fmla="*/ 197644 h 204043"/>
              <a:gd name="connsiteX9" fmla="*/ 0 w 479921"/>
              <a:gd name="connsiteY9" fmla="*/ 204043 h 204043"/>
              <a:gd name="connsiteX0" fmla="*/ 0 w 479921"/>
              <a:gd name="connsiteY0" fmla="*/ 206425 h 206425"/>
              <a:gd name="connsiteX1" fmla="*/ 6052 w 479921"/>
              <a:gd name="connsiteY1" fmla="*/ 0 h 206425"/>
              <a:gd name="connsiteX2" fmla="*/ 479921 w 479921"/>
              <a:gd name="connsiteY2" fmla="*/ 2381 h 206425"/>
              <a:gd name="connsiteX3" fmla="*/ 444202 w 479921"/>
              <a:gd name="connsiteY3" fmla="*/ 38100 h 206425"/>
              <a:gd name="connsiteX4" fmla="*/ 394196 w 479921"/>
              <a:gd name="connsiteY4" fmla="*/ 80963 h 206425"/>
              <a:gd name="connsiteX5" fmla="*/ 294183 w 479921"/>
              <a:gd name="connsiteY5" fmla="*/ 135731 h 206425"/>
              <a:gd name="connsiteX6" fmla="*/ 253702 w 479921"/>
              <a:gd name="connsiteY6" fmla="*/ 152400 h 206425"/>
              <a:gd name="connsiteX7" fmla="*/ 163215 w 479921"/>
              <a:gd name="connsiteY7" fmla="*/ 183356 h 206425"/>
              <a:gd name="connsiteX8" fmla="*/ 94158 w 479921"/>
              <a:gd name="connsiteY8" fmla="*/ 197644 h 206425"/>
              <a:gd name="connsiteX9" fmla="*/ 0 w 479921"/>
              <a:gd name="connsiteY9" fmla="*/ 206425 h 206425"/>
              <a:gd name="connsiteX0" fmla="*/ 0 w 477539"/>
              <a:gd name="connsiteY0" fmla="*/ 201663 h 201663"/>
              <a:gd name="connsiteX1" fmla="*/ 3670 w 477539"/>
              <a:gd name="connsiteY1" fmla="*/ 0 h 201663"/>
              <a:gd name="connsiteX2" fmla="*/ 477539 w 477539"/>
              <a:gd name="connsiteY2" fmla="*/ 2381 h 201663"/>
              <a:gd name="connsiteX3" fmla="*/ 441820 w 477539"/>
              <a:gd name="connsiteY3" fmla="*/ 38100 h 201663"/>
              <a:gd name="connsiteX4" fmla="*/ 391814 w 477539"/>
              <a:gd name="connsiteY4" fmla="*/ 80963 h 201663"/>
              <a:gd name="connsiteX5" fmla="*/ 291801 w 477539"/>
              <a:gd name="connsiteY5" fmla="*/ 135731 h 201663"/>
              <a:gd name="connsiteX6" fmla="*/ 251320 w 477539"/>
              <a:gd name="connsiteY6" fmla="*/ 152400 h 201663"/>
              <a:gd name="connsiteX7" fmla="*/ 160833 w 477539"/>
              <a:gd name="connsiteY7" fmla="*/ 183356 h 201663"/>
              <a:gd name="connsiteX8" fmla="*/ 91776 w 477539"/>
              <a:gd name="connsiteY8" fmla="*/ 197644 h 201663"/>
              <a:gd name="connsiteX9" fmla="*/ 0 w 477539"/>
              <a:gd name="connsiteY9" fmla="*/ 201663 h 20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539" h="201663">
                <a:moveTo>
                  <a:pt x="0" y="201663"/>
                </a:moveTo>
                <a:cubicBezTo>
                  <a:pt x="794" y="138163"/>
                  <a:pt x="2876" y="63500"/>
                  <a:pt x="3670" y="0"/>
                </a:cubicBezTo>
                <a:lnTo>
                  <a:pt x="477539" y="2381"/>
                </a:lnTo>
                <a:lnTo>
                  <a:pt x="441820" y="38100"/>
                </a:lnTo>
                <a:lnTo>
                  <a:pt x="391814" y="80963"/>
                </a:lnTo>
                <a:lnTo>
                  <a:pt x="291801" y="135731"/>
                </a:lnTo>
                <a:lnTo>
                  <a:pt x="251320" y="152400"/>
                </a:lnTo>
                <a:lnTo>
                  <a:pt x="160833" y="183356"/>
                </a:lnTo>
                <a:lnTo>
                  <a:pt x="91776" y="197644"/>
                </a:lnTo>
                <a:lnTo>
                  <a:pt x="0" y="201663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8" name="フリーフォーム 192">
            <a:extLst>
              <a:ext uri="{FF2B5EF4-FFF2-40B4-BE49-F238E27FC236}">
                <a16:creationId xmlns:a16="http://schemas.microsoft.com/office/drawing/2014/main" id="{0AB2328F-5B61-439C-B90D-1E612D96C6D0}"/>
              </a:ext>
            </a:extLst>
          </p:cNvPr>
          <p:cNvSpPr/>
          <p:nvPr/>
        </p:nvSpPr>
        <p:spPr bwMode="blackGray">
          <a:xfrm>
            <a:off x="3994914" y="1600763"/>
            <a:ext cx="607468" cy="531688"/>
          </a:xfrm>
          <a:custGeom>
            <a:avLst/>
            <a:gdLst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5749 w 668215"/>
              <a:gd name="connsiteY21" fmla="*/ 41662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93906 w 668215"/>
              <a:gd name="connsiteY21" fmla="*/ 390774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2272 w 668215"/>
              <a:gd name="connsiteY14" fmla="*/ 51401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90224 w 668215"/>
              <a:gd name="connsiteY14" fmla="*/ 44724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4650 w 668215"/>
              <a:gd name="connsiteY14" fmla="*/ 69475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8013 w 668215"/>
              <a:gd name="connsiteY14" fmla="*/ 51977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92466 h 595172"/>
              <a:gd name="connsiteX1" fmla="*/ 668215 w 668215"/>
              <a:gd name="connsiteY1" fmla="*/ 595172 h 595172"/>
              <a:gd name="connsiteX2" fmla="*/ 611403 w 668215"/>
              <a:gd name="connsiteY2" fmla="*/ 532949 h 595172"/>
              <a:gd name="connsiteX3" fmla="*/ 562707 w 668215"/>
              <a:gd name="connsiteY3" fmla="*/ 473432 h 595172"/>
              <a:gd name="connsiteX4" fmla="*/ 522127 w 668215"/>
              <a:gd name="connsiteY4" fmla="*/ 405799 h 595172"/>
              <a:gd name="connsiteX5" fmla="*/ 492369 w 668215"/>
              <a:gd name="connsiteY5" fmla="*/ 351692 h 595172"/>
              <a:gd name="connsiteX6" fmla="*/ 478842 w 668215"/>
              <a:gd name="connsiteY6" fmla="*/ 292175 h 595172"/>
              <a:gd name="connsiteX7" fmla="*/ 473432 w 668215"/>
              <a:gd name="connsiteY7" fmla="*/ 248890 h 595172"/>
              <a:gd name="connsiteX8" fmla="*/ 476137 w 668215"/>
              <a:gd name="connsiteY8" fmla="*/ 189373 h 595172"/>
              <a:gd name="connsiteX9" fmla="*/ 486958 w 668215"/>
              <a:gd name="connsiteY9" fmla="*/ 129856 h 595172"/>
              <a:gd name="connsiteX10" fmla="*/ 497779 w 668215"/>
              <a:gd name="connsiteY10" fmla="*/ 64928 h 595172"/>
              <a:gd name="connsiteX11" fmla="*/ 514011 w 668215"/>
              <a:gd name="connsiteY11" fmla="*/ 8116 h 595172"/>
              <a:gd name="connsiteX12" fmla="*/ 484253 w 668215"/>
              <a:gd name="connsiteY12" fmla="*/ 0 h 595172"/>
              <a:gd name="connsiteX13" fmla="*/ 430146 w 668215"/>
              <a:gd name="connsiteY13" fmla="*/ 21643 h 595172"/>
              <a:gd name="connsiteX14" fmla="*/ 373260 w 668215"/>
              <a:gd name="connsiteY14" fmla="*/ 64237 h 595172"/>
              <a:gd name="connsiteX15" fmla="*/ 327344 w 668215"/>
              <a:gd name="connsiteY15" fmla="*/ 102802 h 595172"/>
              <a:gd name="connsiteX16" fmla="*/ 289469 w 668215"/>
              <a:gd name="connsiteY16" fmla="*/ 140677 h 595172"/>
              <a:gd name="connsiteX17" fmla="*/ 246184 w 668215"/>
              <a:gd name="connsiteY17" fmla="*/ 197489 h 595172"/>
              <a:gd name="connsiteX18" fmla="*/ 213720 w 668215"/>
              <a:gd name="connsiteY18" fmla="*/ 240774 h 595172"/>
              <a:gd name="connsiteX19" fmla="*/ 178551 w 668215"/>
              <a:gd name="connsiteY19" fmla="*/ 284059 h 595172"/>
              <a:gd name="connsiteX20" fmla="*/ 137971 w 668215"/>
              <a:gd name="connsiteY20" fmla="*/ 335460 h 595172"/>
              <a:gd name="connsiteX21" fmla="*/ 74188 w 668215"/>
              <a:gd name="connsiteY21" fmla="*/ 423410 h 595172"/>
              <a:gd name="connsiteX22" fmla="*/ 37874 w 668215"/>
              <a:gd name="connsiteY22" fmla="*/ 489664 h 595172"/>
              <a:gd name="connsiteX23" fmla="*/ 13526 w 668215"/>
              <a:gd name="connsiteY23" fmla="*/ 541065 h 595172"/>
              <a:gd name="connsiteX24" fmla="*/ 0 w 668215"/>
              <a:gd name="connsiteY24" fmla="*/ 592466 h 595172"/>
              <a:gd name="connsiteX0" fmla="*/ 0 w 668215"/>
              <a:gd name="connsiteY0" fmla="*/ 589357 h 592063"/>
              <a:gd name="connsiteX1" fmla="*/ 668215 w 668215"/>
              <a:gd name="connsiteY1" fmla="*/ 592063 h 592063"/>
              <a:gd name="connsiteX2" fmla="*/ 611403 w 668215"/>
              <a:gd name="connsiteY2" fmla="*/ 529840 h 592063"/>
              <a:gd name="connsiteX3" fmla="*/ 562707 w 668215"/>
              <a:gd name="connsiteY3" fmla="*/ 470323 h 592063"/>
              <a:gd name="connsiteX4" fmla="*/ 522127 w 668215"/>
              <a:gd name="connsiteY4" fmla="*/ 402690 h 592063"/>
              <a:gd name="connsiteX5" fmla="*/ 492369 w 668215"/>
              <a:gd name="connsiteY5" fmla="*/ 348583 h 592063"/>
              <a:gd name="connsiteX6" fmla="*/ 478842 w 668215"/>
              <a:gd name="connsiteY6" fmla="*/ 289066 h 592063"/>
              <a:gd name="connsiteX7" fmla="*/ 473432 w 668215"/>
              <a:gd name="connsiteY7" fmla="*/ 245781 h 592063"/>
              <a:gd name="connsiteX8" fmla="*/ 476137 w 668215"/>
              <a:gd name="connsiteY8" fmla="*/ 186264 h 592063"/>
              <a:gd name="connsiteX9" fmla="*/ 486958 w 668215"/>
              <a:gd name="connsiteY9" fmla="*/ 126747 h 592063"/>
              <a:gd name="connsiteX10" fmla="*/ 497779 w 668215"/>
              <a:gd name="connsiteY10" fmla="*/ 61819 h 592063"/>
              <a:gd name="connsiteX11" fmla="*/ 514011 w 668215"/>
              <a:gd name="connsiteY11" fmla="*/ 5007 h 592063"/>
              <a:gd name="connsiteX12" fmla="*/ 465339 w 668215"/>
              <a:gd name="connsiteY12" fmla="*/ 0 h 592063"/>
              <a:gd name="connsiteX13" fmla="*/ 430146 w 668215"/>
              <a:gd name="connsiteY13" fmla="*/ 18534 h 592063"/>
              <a:gd name="connsiteX14" fmla="*/ 373260 w 668215"/>
              <a:gd name="connsiteY14" fmla="*/ 61128 h 592063"/>
              <a:gd name="connsiteX15" fmla="*/ 327344 w 668215"/>
              <a:gd name="connsiteY15" fmla="*/ 99693 h 592063"/>
              <a:gd name="connsiteX16" fmla="*/ 289469 w 668215"/>
              <a:gd name="connsiteY16" fmla="*/ 137568 h 592063"/>
              <a:gd name="connsiteX17" fmla="*/ 246184 w 668215"/>
              <a:gd name="connsiteY17" fmla="*/ 194380 h 592063"/>
              <a:gd name="connsiteX18" fmla="*/ 213720 w 668215"/>
              <a:gd name="connsiteY18" fmla="*/ 237665 h 592063"/>
              <a:gd name="connsiteX19" fmla="*/ 178551 w 668215"/>
              <a:gd name="connsiteY19" fmla="*/ 280950 h 592063"/>
              <a:gd name="connsiteX20" fmla="*/ 137971 w 668215"/>
              <a:gd name="connsiteY20" fmla="*/ 332351 h 592063"/>
              <a:gd name="connsiteX21" fmla="*/ 74188 w 668215"/>
              <a:gd name="connsiteY21" fmla="*/ 420301 h 592063"/>
              <a:gd name="connsiteX22" fmla="*/ 37874 w 668215"/>
              <a:gd name="connsiteY22" fmla="*/ 486555 h 592063"/>
              <a:gd name="connsiteX23" fmla="*/ 13526 w 668215"/>
              <a:gd name="connsiteY23" fmla="*/ 537956 h 592063"/>
              <a:gd name="connsiteX24" fmla="*/ 0 w 668215"/>
              <a:gd name="connsiteY24" fmla="*/ 589357 h 592063"/>
              <a:gd name="connsiteX0" fmla="*/ 0 w 668215"/>
              <a:gd name="connsiteY0" fmla="*/ 597070 h 599776"/>
              <a:gd name="connsiteX1" fmla="*/ 668215 w 668215"/>
              <a:gd name="connsiteY1" fmla="*/ 599776 h 599776"/>
              <a:gd name="connsiteX2" fmla="*/ 611403 w 668215"/>
              <a:gd name="connsiteY2" fmla="*/ 537553 h 599776"/>
              <a:gd name="connsiteX3" fmla="*/ 562707 w 668215"/>
              <a:gd name="connsiteY3" fmla="*/ 478036 h 599776"/>
              <a:gd name="connsiteX4" fmla="*/ 522127 w 668215"/>
              <a:gd name="connsiteY4" fmla="*/ 410403 h 599776"/>
              <a:gd name="connsiteX5" fmla="*/ 492369 w 668215"/>
              <a:gd name="connsiteY5" fmla="*/ 356296 h 599776"/>
              <a:gd name="connsiteX6" fmla="*/ 478842 w 668215"/>
              <a:gd name="connsiteY6" fmla="*/ 296779 h 599776"/>
              <a:gd name="connsiteX7" fmla="*/ 473432 w 668215"/>
              <a:gd name="connsiteY7" fmla="*/ 253494 h 599776"/>
              <a:gd name="connsiteX8" fmla="*/ 476137 w 668215"/>
              <a:gd name="connsiteY8" fmla="*/ 193977 h 599776"/>
              <a:gd name="connsiteX9" fmla="*/ 486958 w 668215"/>
              <a:gd name="connsiteY9" fmla="*/ 134460 h 599776"/>
              <a:gd name="connsiteX10" fmla="*/ 497779 w 668215"/>
              <a:gd name="connsiteY10" fmla="*/ 69532 h 599776"/>
              <a:gd name="connsiteX11" fmla="*/ 514011 w 668215"/>
              <a:gd name="connsiteY11" fmla="*/ 12720 h 599776"/>
              <a:gd name="connsiteX12" fmla="*/ 496791 w 668215"/>
              <a:gd name="connsiteY12" fmla="*/ 0 h 599776"/>
              <a:gd name="connsiteX13" fmla="*/ 430146 w 668215"/>
              <a:gd name="connsiteY13" fmla="*/ 26247 h 599776"/>
              <a:gd name="connsiteX14" fmla="*/ 373260 w 668215"/>
              <a:gd name="connsiteY14" fmla="*/ 68841 h 599776"/>
              <a:gd name="connsiteX15" fmla="*/ 327344 w 668215"/>
              <a:gd name="connsiteY15" fmla="*/ 107406 h 599776"/>
              <a:gd name="connsiteX16" fmla="*/ 289469 w 668215"/>
              <a:gd name="connsiteY16" fmla="*/ 145281 h 599776"/>
              <a:gd name="connsiteX17" fmla="*/ 246184 w 668215"/>
              <a:gd name="connsiteY17" fmla="*/ 202093 h 599776"/>
              <a:gd name="connsiteX18" fmla="*/ 213720 w 668215"/>
              <a:gd name="connsiteY18" fmla="*/ 245378 h 599776"/>
              <a:gd name="connsiteX19" fmla="*/ 178551 w 668215"/>
              <a:gd name="connsiteY19" fmla="*/ 288663 h 599776"/>
              <a:gd name="connsiteX20" fmla="*/ 137971 w 668215"/>
              <a:gd name="connsiteY20" fmla="*/ 340064 h 599776"/>
              <a:gd name="connsiteX21" fmla="*/ 74188 w 668215"/>
              <a:gd name="connsiteY21" fmla="*/ 428014 h 599776"/>
              <a:gd name="connsiteX22" fmla="*/ 37874 w 668215"/>
              <a:gd name="connsiteY22" fmla="*/ 494268 h 599776"/>
              <a:gd name="connsiteX23" fmla="*/ 13526 w 668215"/>
              <a:gd name="connsiteY23" fmla="*/ 545669 h 599776"/>
              <a:gd name="connsiteX24" fmla="*/ 0 w 668215"/>
              <a:gd name="connsiteY24" fmla="*/ 597070 h 599776"/>
              <a:gd name="connsiteX0" fmla="*/ 0 w 668215"/>
              <a:gd name="connsiteY0" fmla="*/ 593961 h 596667"/>
              <a:gd name="connsiteX1" fmla="*/ 668215 w 668215"/>
              <a:gd name="connsiteY1" fmla="*/ 596667 h 596667"/>
              <a:gd name="connsiteX2" fmla="*/ 611403 w 668215"/>
              <a:gd name="connsiteY2" fmla="*/ 534444 h 596667"/>
              <a:gd name="connsiteX3" fmla="*/ 562707 w 668215"/>
              <a:gd name="connsiteY3" fmla="*/ 474927 h 596667"/>
              <a:gd name="connsiteX4" fmla="*/ 522127 w 668215"/>
              <a:gd name="connsiteY4" fmla="*/ 407294 h 596667"/>
              <a:gd name="connsiteX5" fmla="*/ 492369 w 668215"/>
              <a:gd name="connsiteY5" fmla="*/ 353187 h 596667"/>
              <a:gd name="connsiteX6" fmla="*/ 478842 w 668215"/>
              <a:gd name="connsiteY6" fmla="*/ 293670 h 596667"/>
              <a:gd name="connsiteX7" fmla="*/ 473432 w 668215"/>
              <a:gd name="connsiteY7" fmla="*/ 250385 h 596667"/>
              <a:gd name="connsiteX8" fmla="*/ 476137 w 668215"/>
              <a:gd name="connsiteY8" fmla="*/ 190868 h 596667"/>
              <a:gd name="connsiteX9" fmla="*/ 486958 w 668215"/>
              <a:gd name="connsiteY9" fmla="*/ 131351 h 596667"/>
              <a:gd name="connsiteX10" fmla="*/ 497779 w 668215"/>
              <a:gd name="connsiteY10" fmla="*/ 66423 h 596667"/>
              <a:gd name="connsiteX11" fmla="*/ 514011 w 668215"/>
              <a:gd name="connsiteY11" fmla="*/ 9611 h 596667"/>
              <a:gd name="connsiteX12" fmla="*/ 464351 w 668215"/>
              <a:gd name="connsiteY12" fmla="*/ 0 h 596667"/>
              <a:gd name="connsiteX13" fmla="*/ 430146 w 668215"/>
              <a:gd name="connsiteY13" fmla="*/ 23138 h 596667"/>
              <a:gd name="connsiteX14" fmla="*/ 373260 w 668215"/>
              <a:gd name="connsiteY14" fmla="*/ 65732 h 596667"/>
              <a:gd name="connsiteX15" fmla="*/ 327344 w 668215"/>
              <a:gd name="connsiteY15" fmla="*/ 104297 h 596667"/>
              <a:gd name="connsiteX16" fmla="*/ 289469 w 668215"/>
              <a:gd name="connsiteY16" fmla="*/ 142172 h 596667"/>
              <a:gd name="connsiteX17" fmla="*/ 246184 w 668215"/>
              <a:gd name="connsiteY17" fmla="*/ 198984 h 596667"/>
              <a:gd name="connsiteX18" fmla="*/ 213720 w 668215"/>
              <a:gd name="connsiteY18" fmla="*/ 242269 h 596667"/>
              <a:gd name="connsiteX19" fmla="*/ 178551 w 668215"/>
              <a:gd name="connsiteY19" fmla="*/ 285554 h 596667"/>
              <a:gd name="connsiteX20" fmla="*/ 137971 w 668215"/>
              <a:gd name="connsiteY20" fmla="*/ 336955 h 596667"/>
              <a:gd name="connsiteX21" fmla="*/ 74188 w 668215"/>
              <a:gd name="connsiteY21" fmla="*/ 424905 h 596667"/>
              <a:gd name="connsiteX22" fmla="*/ 37874 w 668215"/>
              <a:gd name="connsiteY22" fmla="*/ 491159 h 596667"/>
              <a:gd name="connsiteX23" fmla="*/ 13526 w 668215"/>
              <a:gd name="connsiteY23" fmla="*/ 542560 h 596667"/>
              <a:gd name="connsiteX24" fmla="*/ 0 w 668215"/>
              <a:gd name="connsiteY24" fmla="*/ 593961 h 596667"/>
              <a:gd name="connsiteX0" fmla="*/ 0 w 668215"/>
              <a:gd name="connsiteY0" fmla="*/ 591255 h 593961"/>
              <a:gd name="connsiteX1" fmla="*/ 668215 w 668215"/>
              <a:gd name="connsiteY1" fmla="*/ 593961 h 593961"/>
              <a:gd name="connsiteX2" fmla="*/ 611403 w 668215"/>
              <a:gd name="connsiteY2" fmla="*/ 531738 h 593961"/>
              <a:gd name="connsiteX3" fmla="*/ 562707 w 668215"/>
              <a:gd name="connsiteY3" fmla="*/ 472221 h 593961"/>
              <a:gd name="connsiteX4" fmla="*/ 522127 w 668215"/>
              <a:gd name="connsiteY4" fmla="*/ 404588 h 593961"/>
              <a:gd name="connsiteX5" fmla="*/ 492369 w 668215"/>
              <a:gd name="connsiteY5" fmla="*/ 350481 h 593961"/>
              <a:gd name="connsiteX6" fmla="*/ 478842 w 668215"/>
              <a:gd name="connsiteY6" fmla="*/ 290964 h 593961"/>
              <a:gd name="connsiteX7" fmla="*/ 473432 w 668215"/>
              <a:gd name="connsiteY7" fmla="*/ 247679 h 593961"/>
              <a:gd name="connsiteX8" fmla="*/ 476137 w 668215"/>
              <a:gd name="connsiteY8" fmla="*/ 188162 h 593961"/>
              <a:gd name="connsiteX9" fmla="*/ 486958 w 668215"/>
              <a:gd name="connsiteY9" fmla="*/ 128645 h 593961"/>
              <a:gd name="connsiteX10" fmla="*/ 497779 w 668215"/>
              <a:gd name="connsiteY10" fmla="*/ 63717 h 593961"/>
              <a:gd name="connsiteX11" fmla="*/ 514011 w 668215"/>
              <a:gd name="connsiteY11" fmla="*/ 6905 h 593961"/>
              <a:gd name="connsiteX12" fmla="*/ 469762 w 668215"/>
              <a:gd name="connsiteY12" fmla="*/ 0 h 593961"/>
              <a:gd name="connsiteX13" fmla="*/ 430146 w 668215"/>
              <a:gd name="connsiteY13" fmla="*/ 20432 h 593961"/>
              <a:gd name="connsiteX14" fmla="*/ 373260 w 668215"/>
              <a:gd name="connsiteY14" fmla="*/ 63026 h 593961"/>
              <a:gd name="connsiteX15" fmla="*/ 327344 w 668215"/>
              <a:gd name="connsiteY15" fmla="*/ 101591 h 593961"/>
              <a:gd name="connsiteX16" fmla="*/ 289469 w 668215"/>
              <a:gd name="connsiteY16" fmla="*/ 139466 h 593961"/>
              <a:gd name="connsiteX17" fmla="*/ 246184 w 668215"/>
              <a:gd name="connsiteY17" fmla="*/ 196278 h 593961"/>
              <a:gd name="connsiteX18" fmla="*/ 213720 w 668215"/>
              <a:gd name="connsiteY18" fmla="*/ 239563 h 593961"/>
              <a:gd name="connsiteX19" fmla="*/ 178551 w 668215"/>
              <a:gd name="connsiteY19" fmla="*/ 282848 h 593961"/>
              <a:gd name="connsiteX20" fmla="*/ 137971 w 668215"/>
              <a:gd name="connsiteY20" fmla="*/ 334249 h 593961"/>
              <a:gd name="connsiteX21" fmla="*/ 74188 w 668215"/>
              <a:gd name="connsiteY21" fmla="*/ 422199 h 593961"/>
              <a:gd name="connsiteX22" fmla="*/ 37874 w 668215"/>
              <a:gd name="connsiteY22" fmla="*/ 488453 h 593961"/>
              <a:gd name="connsiteX23" fmla="*/ 13526 w 668215"/>
              <a:gd name="connsiteY23" fmla="*/ 539854 h 593961"/>
              <a:gd name="connsiteX24" fmla="*/ 0 w 668215"/>
              <a:gd name="connsiteY24" fmla="*/ 591255 h 593961"/>
              <a:gd name="connsiteX0" fmla="*/ 0 w 668215"/>
              <a:gd name="connsiteY0" fmla="*/ 591255 h 593961"/>
              <a:gd name="connsiteX1" fmla="*/ 668215 w 668215"/>
              <a:gd name="connsiteY1" fmla="*/ 593961 h 593961"/>
              <a:gd name="connsiteX2" fmla="*/ 611403 w 668215"/>
              <a:gd name="connsiteY2" fmla="*/ 531738 h 593961"/>
              <a:gd name="connsiteX3" fmla="*/ 562707 w 668215"/>
              <a:gd name="connsiteY3" fmla="*/ 472221 h 593961"/>
              <a:gd name="connsiteX4" fmla="*/ 522127 w 668215"/>
              <a:gd name="connsiteY4" fmla="*/ 404588 h 593961"/>
              <a:gd name="connsiteX5" fmla="*/ 492369 w 668215"/>
              <a:gd name="connsiteY5" fmla="*/ 350481 h 593961"/>
              <a:gd name="connsiteX6" fmla="*/ 478842 w 668215"/>
              <a:gd name="connsiteY6" fmla="*/ 290964 h 593961"/>
              <a:gd name="connsiteX7" fmla="*/ 473432 w 668215"/>
              <a:gd name="connsiteY7" fmla="*/ 247679 h 593961"/>
              <a:gd name="connsiteX8" fmla="*/ 476137 w 668215"/>
              <a:gd name="connsiteY8" fmla="*/ 188162 h 593961"/>
              <a:gd name="connsiteX9" fmla="*/ 486958 w 668215"/>
              <a:gd name="connsiteY9" fmla="*/ 128645 h 593961"/>
              <a:gd name="connsiteX10" fmla="*/ 497779 w 668215"/>
              <a:gd name="connsiteY10" fmla="*/ 63717 h 593961"/>
              <a:gd name="connsiteX11" fmla="*/ 514011 w 668215"/>
              <a:gd name="connsiteY11" fmla="*/ 6905 h 593961"/>
              <a:gd name="connsiteX12" fmla="*/ 469762 w 668215"/>
              <a:gd name="connsiteY12" fmla="*/ 0 h 593961"/>
              <a:gd name="connsiteX13" fmla="*/ 403093 w 668215"/>
              <a:gd name="connsiteY13" fmla="*/ 36664 h 593961"/>
              <a:gd name="connsiteX14" fmla="*/ 373260 w 668215"/>
              <a:gd name="connsiteY14" fmla="*/ 63026 h 593961"/>
              <a:gd name="connsiteX15" fmla="*/ 327344 w 668215"/>
              <a:gd name="connsiteY15" fmla="*/ 101591 h 593961"/>
              <a:gd name="connsiteX16" fmla="*/ 289469 w 668215"/>
              <a:gd name="connsiteY16" fmla="*/ 139466 h 593961"/>
              <a:gd name="connsiteX17" fmla="*/ 246184 w 668215"/>
              <a:gd name="connsiteY17" fmla="*/ 196278 h 593961"/>
              <a:gd name="connsiteX18" fmla="*/ 213720 w 668215"/>
              <a:gd name="connsiteY18" fmla="*/ 239563 h 593961"/>
              <a:gd name="connsiteX19" fmla="*/ 178551 w 668215"/>
              <a:gd name="connsiteY19" fmla="*/ 282848 h 593961"/>
              <a:gd name="connsiteX20" fmla="*/ 137971 w 668215"/>
              <a:gd name="connsiteY20" fmla="*/ 334249 h 593961"/>
              <a:gd name="connsiteX21" fmla="*/ 74188 w 668215"/>
              <a:gd name="connsiteY21" fmla="*/ 422199 h 593961"/>
              <a:gd name="connsiteX22" fmla="*/ 37874 w 668215"/>
              <a:gd name="connsiteY22" fmla="*/ 488453 h 593961"/>
              <a:gd name="connsiteX23" fmla="*/ 13526 w 668215"/>
              <a:gd name="connsiteY23" fmla="*/ 539854 h 593961"/>
              <a:gd name="connsiteX24" fmla="*/ 0 w 668215"/>
              <a:gd name="connsiteY24" fmla="*/ 591255 h 593961"/>
              <a:gd name="connsiteX0" fmla="*/ 0 w 668215"/>
              <a:gd name="connsiteY0" fmla="*/ 593557 h 596263"/>
              <a:gd name="connsiteX1" fmla="*/ 668215 w 668215"/>
              <a:gd name="connsiteY1" fmla="*/ 596263 h 596263"/>
              <a:gd name="connsiteX2" fmla="*/ 611403 w 668215"/>
              <a:gd name="connsiteY2" fmla="*/ 534040 h 596263"/>
              <a:gd name="connsiteX3" fmla="*/ 562707 w 668215"/>
              <a:gd name="connsiteY3" fmla="*/ 474523 h 596263"/>
              <a:gd name="connsiteX4" fmla="*/ 522127 w 668215"/>
              <a:gd name="connsiteY4" fmla="*/ 406890 h 596263"/>
              <a:gd name="connsiteX5" fmla="*/ 492369 w 668215"/>
              <a:gd name="connsiteY5" fmla="*/ 352783 h 596263"/>
              <a:gd name="connsiteX6" fmla="*/ 478842 w 668215"/>
              <a:gd name="connsiteY6" fmla="*/ 293266 h 596263"/>
              <a:gd name="connsiteX7" fmla="*/ 473432 w 668215"/>
              <a:gd name="connsiteY7" fmla="*/ 249981 h 596263"/>
              <a:gd name="connsiteX8" fmla="*/ 476137 w 668215"/>
              <a:gd name="connsiteY8" fmla="*/ 190464 h 596263"/>
              <a:gd name="connsiteX9" fmla="*/ 486958 w 668215"/>
              <a:gd name="connsiteY9" fmla="*/ 130947 h 596263"/>
              <a:gd name="connsiteX10" fmla="*/ 497779 w 668215"/>
              <a:gd name="connsiteY10" fmla="*/ 66019 h 596263"/>
              <a:gd name="connsiteX11" fmla="*/ 514011 w 668215"/>
              <a:gd name="connsiteY11" fmla="*/ 9207 h 596263"/>
              <a:gd name="connsiteX12" fmla="*/ 466045 w 668215"/>
              <a:gd name="connsiteY12" fmla="*/ 0 h 596263"/>
              <a:gd name="connsiteX13" fmla="*/ 403093 w 668215"/>
              <a:gd name="connsiteY13" fmla="*/ 38966 h 596263"/>
              <a:gd name="connsiteX14" fmla="*/ 373260 w 668215"/>
              <a:gd name="connsiteY14" fmla="*/ 65328 h 596263"/>
              <a:gd name="connsiteX15" fmla="*/ 327344 w 668215"/>
              <a:gd name="connsiteY15" fmla="*/ 103893 h 596263"/>
              <a:gd name="connsiteX16" fmla="*/ 289469 w 668215"/>
              <a:gd name="connsiteY16" fmla="*/ 141768 h 596263"/>
              <a:gd name="connsiteX17" fmla="*/ 246184 w 668215"/>
              <a:gd name="connsiteY17" fmla="*/ 198580 h 596263"/>
              <a:gd name="connsiteX18" fmla="*/ 213720 w 668215"/>
              <a:gd name="connsiteY18" fmla="*/ 241865 h 596263"/>
              <a:gd name="connsiteX19" fmla="*/ 178551 w 668215"/>
              <a:gd name="connsiteY19" fmla="*/ 285150 h 596263"/>
              <a:gd name="connsiteX20" fmla="*/ 137971 w 668215"/>
              <a:gd name="connsiteY20" fmla="*/ 336551 h 596263"/>
              <a:gd name="connsiteX21" fmla="*/ 74188 w 668215"/>
              <a:gd name="connsiteY21" fmla="*/ 424501 h 596263"/>
              <a:gd name="connsiteX22" fmla="*/ 37874 w 668215"/>
              <a:gd name="connsiteY22" fmla="*/ 490755 h 596263"/>
              <a:gd name="connsiteX23" fmla="*/ 13526 w 668215"/>
              <a:gd name="connsiteY23" fmla="*/ 542156 h 596263"/>
              <a:gd name="connsiteX24" fmla="*/ 0 w 668215"/>
              <a:gd name="connsiteY24" fmla="*/ 593557 h 596263"/>
              <a:gd name="connsiteX0" fmla="*/ 0 w 668215"/>
              <a:gd name="connsiteY0" fmla="*/ 593557 h 596263"/>
              <a:gd name="connsiteX1" fmla="*/ 668215 w 668215"/>
              <a:gd name="connsiteY1" fmla="*/ 596263 h 596263"/>
              <a:gd name="connsiteX2" fmla="*/ 611403 w 668215"/>
              <a:gd name="connsiteY2" fmla="*/ 534040 h 596263"/>
              <a:gd name="connsiteX3" fmla="*/ 562707 w 668215"/>
              <a:gd name="connsiteY3" fmla="*/ 474523 h 596263"/>
              <a:gd name="connsiteX4" fmla="*/ 522127 w 668215"/>
              <a:gd name="connsiteY4" fmla="*/ 406890 h 596263"/>
              <a:gd name="connsiteX5" fmla="*/ 492369 w 668215"/>
              <a:gd name="connsiteY5" fmla="*/ 352783 h 596263"/>
              <a:gd name="connsiteX6" fmla="*/ 478842 w 668215"/>
              <a:gd name="connsiteY6" fmla="*/ 293266 h 596263"/>
              <a:gd name="connsiteX7" fmla="*/ 473432 w 668215"/>
              <a:gd name="connsiteY7" fmla="*/ 249981 h 596263"/>
              <a:gd name="connsiteX8" fmla="*/ 476137 w 668215"/>
              <a:gd name="connsiteY8" fmla="*/ 190464 h 596263"/>
              <a:gd name="connsiteX9" fmla="*/ 486958 w 668215"/>
              <a:gd name="connsiteY9" fmla="*/ 130947 h 596263"/>
              <a:gd name="connsiteX10" fmla="*/ 497779 w 668215"/>
              <a:gd name="connsiteY10" fmla="*/ 66019 h 596263"/>
              <a:gd name="connsiteX11" fmla="*/ 514011 w 668215"/>
              <a:gd name="connsiteY11" fmla="*/ 9207 h 596263"/>
              <a:gd name="connsiteX12" fmla="*/ 466045 w 668215"/>
              <a:gd name="connsiteY12" fmla="*/ 0 h 596263"/>
              <a:gd name="connsiteX13" fmla="*/ 403093 w 668215"/>
              <a:gd name="connsiteY13" fmla="*/ 38966 h 596263"/>
              <a:gd name="connsiteX14" fmla="*/ 373260 w 668215"/>
              <a:gd name="connsiteY14" fmla="*/ 65328 h 596263"/>
              <a:gd name="connsiteX15" fmla="*/ 327344 w 668215"/>
              <a:gd name="connsiteY15" fmla="*/ 103893 h 596263"/>
              <a:gd name="connsiteX16" fmla="*/ 289469 w 668215"/>
              <a:gd name="connsiteY16" fmla="*/ 141768 h 596263"/>
              <a:gd name="connsiteX17" fmla="*/ 246184 w 668215"/>
              <a:gd name="connsiteY17" fmla="*/ 198580 h 596263"/>
              <a:gd name="connsiteX18" fmla="*/ 213720 w 668215"/>
              <a:gd name="connsiteY18" fmla="*/ 241865 h 596263"/>
              <a:gd name="connsiteX19" fmla="*/ 178551 w 668215"/>
              <a:gd name="connsiteY19" fmla="*/ 285150 h 596263"/>
              <a:gd name="connsiteX20" fmla="*/ 137971 w 668215"/>
              <a:gd name="connsiteY20" fmla="*/ 336551 h 596263"/>
              <a:gd name="connsiteX21" fmla="*/ 74188 w 668215"/>
              <a:gd name="connsiteY21" fmla="*/ 424501 h 596263"/>
              <a:gd name="connsiteX22" fmla="*/ 37874 w 668215"/>
              <a:gd name="connsiteY22" fmla="*/ 490755 h 596263"/>
              <a:gd name="connsiteX23" fmla="*/ 13526 w 668215"/>
              <a:gd name="connsiteY23" fmla="*/ 542156 h 596263"/>
              <a:gd name="connsiteX24" fmla="*/ 0 w 668215"/>
              <a:gd name="connsiteY24" fmla="*/ 593557 h 596263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6184 w 668215"/>
              <a:gd name="connsiteY17" fmla="*/ 203224 h 600907"/>
              <a:gd name="connsiteX18" fmla="*/ 213720 w 668215"/>
              <a:gd name="connsiteY18" fmla="*/ 246509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13720 w 668215"/>
              <a:gd name="connsiteY18" fmla="*/ 246509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8551 w 668215"/>
              <a:gd name="connsiteY19" fmla="*/ 28979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62319 w 668215"/>
              <a:gd name="connsiteY19" fmla="*/ 295204 h 600907"/>
              <a:gd name="connsiteX20" fmla="*/ 137971 w 668215"/>
              <a:gd name="connsiteY20" fmla="*/ 341195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62319 w 668215"/>
              <a:gd name="connsiteY19" fmla="*/ 295204 h 600907"/>
              <a:gd name="connsiteX20" fmla="*/ 124175 w 668215"/>
              <a:gd name="connsiteY20" fmla="*/ 348447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3140 w 668215"/>
              <a:gd name="connsiteY19" fmla="*/ 297909 h 600907"/>
              <a:gd name="connsiteX20" fmla="*/ 124175 w 668215"/>
              <a:gd name="connsiteY20" fmla="*/ 348447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5604 w 668215"/>
              <a:gd name="connsiteY18" fmla="*/ 241098 h 600907"/>
              <a:gd name="connsiteX19" fmla="*/ 173140 w 668215"/>
              <a:gd name="connsiteY19" fmla="*/ 297909 h 600907"/>
              <a:gd name="connsiteX20" fmla="*/ 110648 w 668215"/>
              <a:gd name="connsiteY20" fmla="*/ 380911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8201 h 600907"/>
              <a:gd name="connsiteX1" fmla="*/ 668215 w 668215"/>
              <a:gd name="connsiteY1" fmla="*/ 600907 h 600907"/>
              <a:gd name="connsiteX2" fmla="*/ 611403 w 668215"/>
              <a:gd name="connsiteY2" fmla="*/ 538684 h 600907"/>
              <a:gd name="connsiteX3" fmla="*/ 562707 w 668215"/>
              <a:gd name="connsiteY3" fmla="*/ 479167 h 600907"/>
              <a:gd name="connsiteX4" fmla="*/ 522127 w 668215"/>
              <a:gd name="connsiteY4" fmla="*/ 411534 h 600907"/>
              <a:gd name="connsiteX5" fmla="*/ 492369 w 668215"/>
              <a:gd name="connsiteY5" fmla="*/ 357427 h 600907"/>
              <a:gd name="connsiteX6" fmla="*/ 478842 w 668215"/>
              <a:gd name="connsiteY6" fmla="*/ 297910 h 600907"/>
              <a:gd name="connsiteX7" fmla="*/ 473432 w 668215"/>
              <a:gd name="connsiteY7" fmla="*/ 254625 h 600907"/>
              <a:gd name="connsiteX8" fmla="*/ 476137 w 668215"/>
              <a:gd name="connsiteY8" fmla="*/ 195108 h 600907"/>
              <a:gd name="connsiteX9" fmla="*/ 486958 w 668215"/>
              <a:gd name="connsiteY9" fmla="*/ 135591 h 600907"/>
              <a:gd name="connsiteX10" fmla="*/ 497779 w 668215"/>
              <a:gd name="connsiteY10" fmla="*/ 70663 h 600907"/>
              <a:gd name="connsiteX11" fmla="*/ 514011 w 668215"/>
              <a:gd name="connsiteY11" fmla="*/ 13851 h 600907"/>
              <a:gd name="connsiteX12" fmla="*/ 466045 w 668215"/>
              <a:gd name="connsiteY12" fmla="*/ 4644 h 600907"/>
              <a:gd name="connsiteX13" fmla="*/ 403093 w 668215"/>
              <a:gd name="connsiteY13" fmla="*/ 43610 h 600907"/>
              <a:gd name="connsiteX14" fmla="*/ 373260 w 668215"/>
              <a:gd name="connsiteY14" fmla="*/ 69972 h 600907"/>
              <a:gd name="connsiteX15" fmla="*/ 327344 w 668215"/>
              <a:gd name="connsiteY15" fmla="*/ 108537 h 600907"/>
              <a:gd name="connsiteX16" fmla="*/ 289469 w 668215"/>
              <a:gd name="connsiteY16" fmla="*/ 146412 h 600907"/>
              <a:gd name="connsiteX17" fmla="*/ 240773 w 668215"/>
              <a:gd name="connsiteY17" fmla="*/ 200519 h 600907"/>
              <a:gd name="connsiteX18" fmla="*/ 208309 w 668215"/>
              <a:gd name="connsiteY18" fmla="*/ 246509 h 600907"/>
              <a:gd name="connsiteX19" fmla="*/ 173140 w 668215"/>
              <a:gd name="connsiteY19" fmla="*/ 297909 h 600907"/>
              <a:gd name="connsiteX20" fmla="*/ 110648 w 668215"/>
              <a:gd name="connsiteY20" fmla="*/ 380911 h 600907"/>
              <a:gd name="connsiteX21" fmla="*/ 74188 w 668215"/>
              <a:gd name="connsiteY21" fmla="*/ 429145 h 600907"/>
              <a:gd name="connsiteX22" fmla="*/ 37874 w 668215"/>
              <a:gd name="connsiteY22" fmla="*/ 495399 h 600907"/>
              <a:gd name="connsiteX23" fmla="*/ 13526 w 668215"/>
              <a:gd name="connsiteY23" fmla="*/ 546800 h 600907"/>
              <a:gd name="connsiteX24" fmla="*/ 0 w 668215"/>
              <a:gd name="connsiteY24" fmla="*/ 598201 h 600907"/>
              <a:gd name="connsiteX0" fmla="*/ 0 w 668215"/>
              <a:gd name="connsiteY0" fmla="*/ 590687 h 593393"/>
              <a:gd name="connsiteX1" fmla="*/ 668215 w 668215"/>
              <a:gd name="connsiteY1" fmla="*/ 593393 h 593393"/>
              <a:gd name="connsiteX2" fmla="*/ 611403 w 668215"/>
              <a:gd name="connsiteY2" fmla="*/ 531170 h 593393"/>
              <a:gd name="connsiteX3" fmla="*/ 562707 w 668215"/>
              <a:gd name="connsiteY3" fmla="*/ 471653 h 593393"/>
              <a:gd name="connsiteX4" fmla="*/ 522127 w 668215"/>
              <a:gd name="connsiteY4" fmla="*/ 404020 h 593393"/>
              <a:gd name="connsiteX5" fmla="*/ 492369 w 668215"/>
              <a:gd name="connsiteY5" fmla="*/ 349913 h 593393"/>
              <a:gd name="connsiteX6" fmla="*/ 478842 w 668215"/>
              <a:gd name="connsiteY6" fmla="*/ 290396 h 593393"/>
              <a:gd name="connsiteX7" fmla="*/ 473432 w 668215"/>
              <a:gd name="connsiteY7" fmla="*/ 247111 h 593393"/>
              <a:gd name="connsiteX8" fmla="*/ 476137 w 668215"/>
              <a:gd name="connsiteY8" fmla="*/ 187594 h 593393"/>
              <a:gd name="connsiteX9" fmla="*/ 486958 w 668215"/>
              <a:gd name="connsiteY9" fmla="*/ 128077 h 593393"/>
              <a:gd name="connsiteX10" fmla="*/ 497779 w 668215"/>
              <a:gd name="connsiteY10" fmla="*/ 63149 h 593393"/>
              <a:gd name="connsiteX11" fmla="*/ 514011 w 668215"/>
              <a:gd name="connsiteY11" fmla="*/ 6337 h 593393"/>
              <a:gd name="connsiteX12" fmla="*/ 466045 w 668215"/>
              <a:gd name="connsiteY12" fmla="*/ 1661 h 593393"/>
              <a:gd name="connsiteX13" fmla="*/ 403093 w 668215"/>
              <a:gd name="connsiteY13" fmla="*/ 36096 h 593393"/>
              <a:gd name="connsiteX14" fmla="*/ 373260 w 668215"/>
              <a:gd name="connsiteY14" fmla="*/ 62458 h 593393"/>
              <a:gd name="connsiteX15" fmla="*/ 327344 w 668215"/>
              <a:gd name="connsiteY15" fmla="*/ 101023 h 593393"/>
              <a:gd name="connsiteX16" fmla="*/ 289469 w 668215"/>
              <a:gd name="connsiteY16" fmla="*/ 138898 h 593393"/>
              <a:gd name="connsiteX17" fmla="*/ 240773 w 668215"/>
              <a:gd name="connsiteY17" fmla="*/ 193005 h 593393"/>
              <a:gd name="connsiteX18" fmla="*/ 208309 w 668215"/>
              <a:gd name="connsiteY18" fmla="*/ 238995 h 593393"/>
              <a:gd name="connsiteX19" fmla="*/ 173140 w 668215"/>
              <a:gd name="connsiteY19" fmla="*/ 290395 h 593393"/>
              <a:gd name="connsiteX20" fmla="*/ 110648 w 668215"/>
              <a:gd name="connsiteY20" fmla="*/ 373397 h 593393"/>
              <a:gd name="connsiteX21" fmla="*/ 74188 w 668215"/>
              <a:gd name="connsiteY21" fmla="*/ 421631 h 593393"/>
              <a:gd name="connsiteX22" fmla="*/ 37874 w 668215"/>
              <a:gd name="connsiteY22" fmla="*/ 487885 h 593393"/>
              <a:gd name="connsiteX23" fmla="*/ 13526 w 668215"/>
              <a:gd name="connsiteY23" fmla="*/ 539286 h 593393"/>
              <a:gd name="connsiteX24" fmla="*/ 0 w 668215"/>
              <a:gd name="connsiteY24" fmla="*/ 590687 h 593393"/>
              <a:gd name="connsiteX0" fmla="*/ 0 w 668215"/>
              <a:gd name="connsiteY0" fmla="*/ 590687 h 593393"/>
              <a:gd name="connsiteX1" fmla="*/ 668215 w 668215"/>
              <a:gd name="connsiteY1" fmla="*/ 593393 h 593393"/>
              <a:gd name="connsiteX2" fmla="*/ 611403 w 668215"/>
              <a:gd name="connsiteY2" fmla="*/ 531170 h 593393"/>
              <a:gd name="connsiteX3" fmla="*/ 562707 w 668215"/>
              <a:gd name="connsiteY3" fmla="*/ 471653 h 593393"/>
              <a:gd name="connsiteX4" fmla="*/ 522127 w 668215"/>
              <a:gd name="connsiteY4" fmla="*/ 404020 h 593393"/>
              <a:gd name="connsiteX5" fmla="*/ 492369 w 668215"/>
              <a:gd name="connsiteY5" fmla="*/ 349913 h 593393"/>
              <a:gd name="connsiteX6" fmla="*/ 478842 w 668215"/>
              <a:gd name="connsiteY6" fmla="*/ 290396 h 593393"/>
              <a:gd name="connsiteX7" fmla="*/ 473432 w 668215"/>
              <a:gd name="connsiteY7" fmla="*/ 247111 h 593393"/>
              <a:gd name="connsiteX8" fmla="*/ 476137 w 668215"/>
              <a:gd name="connsiteY8" fmla="*/ 187594 h 593393"/>
              <a:gd name="connsiteX9" fmla="*/ 486958 w 668215"/>
              <a:gd name="connsiteY9" fmla="*/ 128077 h 593393"/>
              <a:gd name="connsiteX10" fmla="*/ 497779 w 668215"/>
              <a:gd name="connsiteY10" fmla="*/ 63149 h 593393"/>
              <a:gd name="connsiteX11" fmla="*/ 514011 w 668215"/>
              <a:gd name="connsiteY11" fmla="*/ 6337 h 593393"/>
              <a:gd name="connsiteX12" fmla="*/ 466045 w 668215"/>
              <a:gd name="connsiteY12" fmla="*/ 1661 h 593393"/>
              <a:gd name="connsiteX13" fmla="*/ 412155 w 668215"/>
              <a:gd name="connsiteY13" fmla="*/ 40627 h 593393"/>
              <a:gd name="connsiteX14" fmla="*/ 373260 w 668215"/>
              <a:gd name="connsiteY14" fmla="*/ 62458 h 593393"/>
              <a:gd name="connsiteX15" fmla="*/ 327344 w 668215"/>
              <a:gd name="connsiteY15" fmla="*/ 101023 h 593393"/>
              <a:gd name="connsiteX16" fmla="*/ 289469 w 668215"/>
              <a:gd name="connsiteY16" fmla="*/ 138898 h 593393"/>
              <a:gd name="connsiteX17" fmla="*/ 240773 w 668215"/>
              <a:gd name="connsiteY17" fmla="*/ 193005 h 593393"/>
              <a:gd name="connsiteX18" fmla="*/ 208309 w 668215"/>
              <a:gd name="connsiteY18" fmla="*/ 238995 h 593393"/>
              <a:gd name="connsiteX19" fmla="*/ 173140 w 668215"/>
              <a:gd name="connsiteY19" fmla="*/ 290395 h 593393"/>
              <a:gd name="connsiteX20" fmla="*/ 110648 w 668215"/>
              <a:gd name="connsiteY20" fmla="*/ 373397 h 593393"/>
              <a:gd name="connsiteX21" fmla="*/ 74188 w 668215"/>
              <a:gd name="connsiteY21" fmla="*/ 421631 h 593393"/>
              <a:gd name="connsiteX22" fmla="*/ 37874 w 668215"/>
              <a:gd name="connsiteY22" fmla="*/ 487885 h 593393"/>
              <a:gd name="connsiteX23" fmla="*/ 13526 w 668215"/>
              <a:gd name="connsiteY23" fmla="*/ 539286 h 593393"/>
              <a:gd name="connsiteX24" fmla="*/ 0 w 668215"/>
              <a:gd name="connsiteY24" fmla="*/ 590687 h 593393"/>
              <a:gd name="connsiteX0" fmla="*/ 0 w 668215"/>
              <a:gd name="connsiteY0" fmla="*/ 590687 h 593393"/>
              <a:gd name="connsiteX1" fmla="*/ 668215 w 668215"/>
              <a:gd name="connsiteY1" fmla="*/ 593393 h 593393"/>
              <a:gd name="connsiteX2" fmla="*/ 611403 w 668215"/>
              <a:gd name="connsiteY2" fmla="*/ 531170 h 593393"/>
              <a:gd name="connsiteX3" fmla="*/ 562707 w 668215"/>
              <a:gd name="connsiteY3" fmla="*/ 471653 h 593393"/>
              <a:gd name="connsiteX4" fmla="*/ 522127 w 668215"/>
              <a:gd name="connsiteY4" fmla="*/ 404020 h 593393"/>
              <a:gd name="connsiteX5" fmla="*/ 492369 w 668215"/>
              <a:gd name="connsiteY5" fmla="*/ 349913 h 593393"/>
              <a:gd name="connsiteX6" fmla="*/ 478842 w 668215"/>
              <a:gd name="connsiteY6" fmla="*/ 290396 h 593393"/>
              <a:gd name="connsiteX7" fmla="*/ 473432 w 668215"/>
              <a:gd name="connsiteY7" fmla="*/ 247111 h 593393"/>
              <a:gd name="connsiteX8" fmla="*/ 476137 w 668215"/>
              <a:gd name="connsiteY8" fmla="*/ 187594 h 593393"/>
              <a:gd name="connsiteX9" fmla="*/ 486958 w 668215"/>
              <a:gd name="connsiteY9" fmla="*/ 128077 h 593393"/>
              <a:gd name="connsiteX10" fmla="*/ 497779 w 668215"/>
              <a:gd name="connsiteY10" fmla="*/ 63149 h 593393"/>
              <a:gd name="connsiteX11" fmla="*/ 514011 w 668215"/>
              <a:gd name="connsiteY11" fmla="*/ 6337 h 593393"/>
              <a:gd name="connsiteX12" fmla="*/ 466045 w 668215"/>
              <a:gd name="connsiteY12" fmla="*/ 1661 h 593393"/>
              <a:gd name="connsiteX13" fmla="*/ 412155 w 668215"/>
              <a:gd name="connsiteY13" fmla="*/ 40627 h 593393"/>
              <a:gd name="connsiteX14" fmla="*/ 373260 w 668215"/>
              <a:gd name="connsiteY14" fmla="*/ 71520 h 593393"/>
              <a:gd name="connsiteX15" fmla="*/ 327344 w 668215"/>
              <a:gd name="connsiteY15" fmla="*/ 101023 h 593393"/>
              <a:gd name="connsiteX16" fmla="*/ 289469 w 668215"/>
              <a:gd name="connsiteY16" fmla="*/ 138898 h 593393"/>
              <a:gd name="connsiteX17" fmla="*/ 240773 w 668215"/>
              <a:gd name="connsiteY17" fmla="*/ 193005 h 593393"/>
              <a:gd name="connsiteX18" fmla="*/ 208309 w 668215"/>
              <a:gd name="connsiteY18" fmla="*/ 238995 h 593393"/>
              <a:gd name="connsiteX19" fmla="*/ 173140 w 668215"/>
              <a:gd name="connsiteY19" fmla="*/ 290395 h 593393"/>
              <a:gd name="connsiteX20" fmla="*/ 110648 w 668215"/>
              <a:gd name="connsiteY20" fmla="*/ 373397 h 593393"/>
              <a:gd name="connsiteX21" fmla="*/ 74188 w 668215"/>
              <a:gd name="connsiteY21" fmla="*/ 421631 h 593393"/>
              <a:gd name="connsiteX22" fmla="*/ 37874 w 668215"/>
              <a:gd name="connsiteY22" fmla="*/ 487885 h 593393"/>
              <a:gd name="connsiteX23" fmla="*/ 13526 w 668215"/>
              <a:gd name="connsiteY23" fmla="*/ 539286 h 593393"/>
              <a:gd name="connsiteX24" fmla="*/ 0 w 668215"/>
              <a:gd name="connsiteY24" fmla="*/ 590687 h 593393"/>
              <a:gd name="connsiteX0" fmla="*/ 0 w 668215"/>
              <a:gd name="connsiteY0" fmla="*/ 590687 h 593393"/>
              <a:gd name="connsiteX1" fmla="*/ 668215 w 668215"/>
              <a:gd name="connsiteY1" fmla="*/ 593393 h 593393"/>
              <a:gd name="connsiteX2" fmla="*/ 611403 w 668215"/>
              <a:gd name="connsiteY2" fmla="*/ 531170 h 593393"/>
              <a:gd name="connsiteX3" fmla="*/ 562707 w 668215"/>
              <a:gd name="connsiteY3" fmla="*/ 471653 h 593393"/>
              <a:gd name="connsiteX4" fmla="*/ 522127 w 668215"/>
              <a:gd name="connsiteY4" fmla="*/ 404020 h 593393"/>
              <a:gd name="connsiteX5" fmla="*/ 492369 w 668215"/>
              <a:gd name="connsiteY5" fmla="*/ 349913 h 593393"/>
              <a:gd name="connsiteX6" fmla="*/ 478842 w 668215"/>
              <a:gd name="connsiteY6" fmla="*/ 290396 h 593393"/>
              <a:gd name="connsiteX7" fmla="*/ 473432 w 668215"/>
              <a:gd name="connsiteY7" fmla="*/ 247111 h 593393"/>
              <a:gd name="connsiteX8" fmla="*/ 476137 w 668215"/>
              <a:gd name="connsiteY8" fmla="*/ 187594 h 593393"/>
              <a:gd name="connsiteX9" fmla="*/ 486958 w 668215"/>
              <a:gd name="connsiteY9" fmla="*/ 128077 h 593393"/>
              <a:gd name="connsiteX10" fmla="*/ 497779 w 668215"/>
              <a:gd name="connsiteY10" fmla="*/ 63149 h 593393"/>
              <a:gd name="connsiteX11" fmla="*/ 514011 w 668215"/>
              <a:gd name="connsiteY11" fmla="*/ 6337 h 593393"/>
              <a:gd name="connsiteX12" fmla="*/ 466045 w 668215"/>
              <a:gd name="connsiteY12" fmla="*/ 1661 h 593393"/>
              <a:gd name="connsiteX13" fmla="*/ 412155 w 668215"/>
              <a:gd name="connsiteY13" fmla="*/ 40627 h 593393"/>
              <a:gd name="connsiteX14" fmla="*/ 373260 w 668215"/>
              <a:gd name="connsiteY14" fmla="*/ 71520 h 593393"/>
              <a:gd name="connsiteX15" fmla="*/ 327344 w 668215"/>
              <a:gd name="connsiteY15" fmla="*/ 110085 h 593393"/>
              <a:gd name="connsiteX16" fmla="*/ 289469 w 668215"/>
              <a:gd name="connsiteY16" fmla="*/ 138898 h 593393"/>
              <a:gd name="connsiteX17" fmla="*/ 240773 w 668215"/>
              <a:gd name="connsiteY17" fmla="*/ 193005 h 593393"/>
              <a:gd name="connsiteX18" fmla="*/ 208309 w 668215"/>
              <a:gd name="connsiteY18" fmla="*/ 238995 h 593393"/>
              <a:gd name="connsiteX19" fmla="*/ 173140 w 668215"/>
              <a:gd name="connsiteY19" fmla="*/ 290395 h 593393"/>
              <a:gd name="connsiteX20" fmla="*/ 110648 w 668215"/>
              <a:gd name="connsiteY20" fmla="*/ 373397 h 593393"/>
              <a:gd name="connsiteX21" fmla="*/ 74188 w 668215"/>
              <a:gd name="connsiteY21" fmla="*/ 421631 h 593393"/>
              <a:gd name="connsiteX22" fmla="*/ 37874 w 668215"/>
              <a:gd name="connsiteY22" fmla="*/ 487885 h 593393"/>
              <a:gd name="connsiteX23" fmla="*/ 13526 w 668215"/>
              <a:gd name="connsiteY23" fmla="*/ 539286 h 593393"/>
              <a:gd name="connsiteX24" fmla="*/ 0 w 668215"/>
              <a:gd name="connsiteY24" fmla="*/ 590687 h 593393"/>
              <a:gd name="connsiteX0" fmla="*/ 0 w 668215"/>
              <a:gd name="connsiteY0" fmla="*/ 590687 h 593393"/>
              <a:gd name="connsiteX1" fmla="*/ 668215 w 668215"/>
              <a:gd name="connsiteY1" fmla="*/ 593393 h 593393"/>
              <a:gd name="connsiteX2" fmla="*/ 611403 w 668215"/>
              <a:gd name="connsiteY2" fmla="*/ 531170 h 593393"/>
              <a:gd name="connsiteX3" fmla="*/ 562707 w 668215"/>
              <a:gd name="connsiteY3" fmla="*/ 471653 h 593393"/>
              <a:gd name="connsiteX4" fmla="*/ 522127 w 668215"/>
              <a:gd name="connsiteY4" fmla="*/ 404020 h 593393"/>
              <a:gd name="connsiteX5" fmla="*/ 492369 w 668215"/>
              <a:gd name="connsiteY5" fmla="*/ 349913 h 593393"/>
              <a:gd name="connsiteX6" fmla="*/ 478842 w 668215"/>
              <a:gd name="connsiteY6" fmla="*/ 290396 h 593393"/>
              <a:gd name="connsiteX7" fmla="*/ 473432 w 668215"/>
              <a:gd name="connsiteY7" fmla="*/ 247111 h 593393"/>
              <a:gd name="connsiteX8" fmla="*/ 476137 w 668215"/>
              <a:gd name="connsiteY8" fmla="*/ 187594 h 593393"/>
              <a:gd name="connsiteX9" fmla="*/ 486958 w 668215"/>
              <a:gd name="connsiteY9" fmla="*/ 128077 h 593393"/>
              <a:gd name="connsiteX10" fmla="*/ 497779 w 668215"/>
              <a:gd name="connsiteY10" fmla="*/ 63149 h 593393"/>
              <a:gd name="connsiteX11" fmla="*/ 514011 w 668215"/>
              <a:gd name="connsiteY11" fmla="*/ 6337 h 593393"/>
              <a:gd name="connsiteX12" fmla="*/ 466045 w 668215"/>
              <a:gd name="connsiteY12" fmla="*/ 1661 h 593393"/>
              <a:gd name="connsiteX13" fmla="*/ 412155 w 668215"/>
              <a:gd name="connsiteY13" fmla="*/ 40627 h 593393"/>
              <a:gd name="connsiteX14" fmla="*/ 373260 w 668215"/>
              <a:gd name="connsiteY14" fmla="*/ 71520 h 593393"/>
              <a:gd name="connsiteX15" fmla="*/ 327344 w 668215"/>
              <a:gd name="connsiteY15" fmla="*/ 110085 h 593393"/>
              <a:gd name="connsiteX16" fmla="*/ 289469 w 668215"/>
              <a:gd name="connsiteY16" fmla="*/ 138898 h 593393"/>
              <a:gd name="connsiteX17" fmla="*/ 240773 w 668215"/>
              <a:gd name="connsiteY17" fmla="*/ 193005 h 593393"/>
              <a:gd name="connsiteX18" fmla="*/ 208309 w 668215"/>
              <a:gd name="connsiteY18" fmla="*/ 238995 h 593393"/>
              <a:gd name="connsiteX19" fmla="*/ 173140 w 668215"/>
              <a:gd name="connsiteY19" fmla="*/ 290395 h 593393"/>
              <a:gd name="connsiteX20" fmla="*/ 110648 w 668215"/>
              <a:gd name="connsiteY20" fmla="*/ 373397 h 593393"/>
              <a:gd name="connsiteX21" fmla="*/ 74188 w 668215"/>
              <a:gd name="connsiteY21" fmla="*/ 421631 h 593393"/>
              <a:gd name="connsiteX22" fmla="*/ 37874 w 668215"/>
              <a:gd name="connsiteY22" fmla="*/ 487885 h 593393"/>
              <a:gd name="connsiteX23" fmla="*/ 13526 w 668215"/>
              <a:gd name="connsiteY23" fmla="*/ 539286 h 593393"/>
              <a:gd name="connsiteX24" fmla="*/ 0 w 668215"/>
              <a:gd name="connsiteY24" fmla="*/ 590687 h 5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68215" h="593393">
                <a:moveTo>
                  <a:pt x="0" y="590687"/>
                </a:moveTo>
                <a:lnTo>
                  <a:pt x="668215" y="593393"/>
                </a:lnTo>
                <a:lnTo>
                  <a:pt x="611403" y="531170"/>
                </a:lnTo>
                <a:lnTo>
                  <a:pt x="562707" y="471653"/>
                </a:lnTo>
                <a:lnTo>
                  <a:pt x="522127" y="404020"/>
                </a:lnTo>
                <a:lnTo>
                  <a:pt x="492369" y="349913"/>
                </a:lnTo>
                <a:lnTo>
                  <a:pt x="478842" y="290396"/>
                </a:lnTo>
                <a:lnTo>
                  <a:pt x="473432" y="247111"/>
                </a:lnTo>
                <a:lnTo>
                  <a:pt x="476137" y="187594"/>
                </a:lnTo>
                <a:lnTo>
                  <a:pt x="486958" y="128077"/>
                </a:lnTo>
                <a:lnTo>
                  <a:pt x="497779" y="63149"/>
                </a:lnTo>
                <a:lnTo>
                  <a:pt x="514011" y="6337"/>
                </a:lnTo>
                <a:cubicBezTo>
                  <a:pt x="498022" y="3268"/>
                  <a:pt x="517227" y="-2983"/>
                  <a:pt x="466045" y="1661"/>
                </a:cubicBezTo>
                <a:cubicBezTo>
                  <a:pt x="422406" y="23169"/>
                  <a:pt x="433139" y="27638"/>
                  <a:pt x="412155" y="40627"/>
                </a:cubicBezTo>
                <a:lnTo>
                  <a:pt x="373260" y="71520"/>
                </a:lnTo>
                <a:lnTo>
                  <a:pt x="327344" y="110085"/>
                </a:lnTo>
                <a:lnTo>
                  <a:pt x="289469" y="138898"/>
                </a:lnTo>
                <a:lnTo>
                  <a:pt x="240773" y="193005"/>
                </a:lnTo>
                <a:lnTo>
                  <a:pt x="208309" y="238995"/>
                </a:lnTo>
                <a:lnTo>
                  <a:pt x="173140" y="290395"/>
                </a:lnTo>
                <a:lnTo>
                  <a:pt x="110648" y="373397"/>
                </a:lnTo>
                <a:lnTo>
                  <a:pt x="74188" y="421631"/>
                </a:lnTo>
                <a:lnTo>
                  <a:pt x="37874" y="487885"/>
                </a:lnTo>
                <a:lnTo>
                  <a:pt x="13526" y="539286"/>
                </a:lnTo>
                <a:lnTo>
                  <a:pt x="0" y="590687"/>
                </a:lnTo>
                <a:close/>
              </a:path>
            </a:pathLst>
          </a:custGeom>
          <a:solidFill>
            <a:srgbClr val="FF8282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0" name="フリーフォーム 195">
            <a:extLst>
              <a:ext uri="{FF2B5EF4-FFF2-40B4-BE49-F238E27FC236}">
                <a16:creationId xmlns:a16="http://schemas.microsoft.com/office/drawing/2014/main" id="{57D16645-A5D0-4FC2-8767-3770877C9F2D}"/>
              </a:ext>
            </a:extLst>
          </p:cNvPr>
          <p:cNvSpPr/>
          <p:nvPr/>
        </p:nvSpPr>
        <p:spPr bwMode="blackGray">
          <a:xfrm>
            <a:off x="3923760" y="2133307"/>
            <a:ext cx="285289" cy="290207"/>
          </a:xfrm>
          <a:custGeom>
            <a:avLst/>
            <a:gdLst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29759 w 313818"/>
              <a:gd name="connsiteY5" fmla="*/ 202899 h 319228"/>
              <a:gd name="connsiteX6" fmla="*/ 40580 w 313818"/>
              <a:gd name="connsiteY6" fmla="*/ 151498 h 319228"/>
              <a:gd name="connsiteX7" fmla="*/ 59517 w 313818"/>
              <a:gd name="connsiteY7" fmla="*/ 100097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29759 w 313818"/>
              <a:gd name="connsiteY5" fmla="*/ 202899 h 319228"/>
              <a:gd name="connsiteX6" fmla="*/ 45844 w 313818"/>
              <a:gd name="connsiteY6" fmla="*/ 146027 h 319228"/>
              <a:gd name="connsiteX7" fmla="*/ 59517 w 313818"/>
              <a:gd name="connsiteY7" fmla="*/ 100097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29759 w 313818"/>
              <a:gd name="connsiteY5" fmla="*/ 202899 h 319228"/>
              <a:gd name="connsiteX6" fmla="*/ 45844 w 313818"/>
              <a:gd name="connsiteY6" fmla="*/ 146027 h 319228"/>
              <a:gd name="connsiteX7" fmla="*/ 72897 w 313818"/>
              <a:gd name="connsiteY7" fmla="*/ 37814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32318 w 313818"/>
              <a:gd name="connsiteY5" fmla="*/ 201169 h 319228"/>
              <a:gd name="connsiteX6" fmla="*/ 45844 w 313818"/>
              <a:gd name="connsiteY6" fmla="*/ 146027 h 319228"/>
              <a:gd name="connsiteX7" fmla="*/ 72897 w 313818"/>
              <a:gd name="connsiteY7" fmla="*/ 37814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32318 w 313818"/>
              <a:gd name="connsiteY5" fmla="*/ 201169 h 319228"/>
              <a:gd name="connsiteX6" fmla="*/ 56519 w 313818"/>
              <a:gd name="connsiteY6" fmla="*/ 97271 h 319228"/>
              <a:gd name="connsiteX7" fmla="*/ 72897 w 313818"/>
              <a:gd name="connsiteY7" fmla="*/ 37814 h 319228"/>
              <a:gd name="connsiteX8" fmla="*/ 78455 w 313818"/>
              <a:gd name="connsiteY8" fmla="*/ 0 h 319228"/>
              <a:gd name="connsiteX0" fmla="*/ 78455 w 313818"/>
              <a:gd name="connsiteY0" fmla="*/ 0 h 319228"/>
              <a:gd name="connsiteX1" fmla="*/ 313818 w 313818"/>
              <a:gd name="connsiteY1" fmla="*/ 0 h 319228"/>
              <a:gd name="connsiteX2" fmla="*/ 219132 w 313818"/>
              <a:gd name="connsiteY2" fmla="*/ 319228 h 319228"/>
              <a:gd name="connsiteX3" fmla="*/ 0 w 313818"/>
              <a:gd name="connsiteY3" fmla="*/ 316523 h 319228"/>
              <a:gd name="connsiteX4" fmla="*/ 18937 w 313818"/>
              <a:gd name="connsiteY4" fmla="*/ 254300 h 319228"/>
              <a:gd name="connsiteX5" fmla="*/ 32318 w 313818"/>
              <a:gd name="connsiteY5" fmla="*/ 201169 h 319228"/>
              <a:gd name="connsiteX6" fmla="*/ 56519 w 313818"/>
              <a:gd name="connsiteY6" fmla="*/ 97271 h 319228"/>
              <a:gd name="connsiteX7" fmla="*/ 68376 w 313818"/>
              <a:gd name="connsiteY7" fmla="*/ 39423 h 319228"/>
              <a:gd name="connsiteX8" fmla="*/ 78455 w 313818"/>
              <a:gd name="connsiteY8" fmla="*/ 0 h 31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818" h="319228">
                <a:moveTo>
                  <a:pt x="78455" y="0"/>
                </a:moveTo>
                <a:lnTo>
                  <a:pt x="313818" y="0"/>
                </a:lnTo>
                <a:lnTo>
                  <a:pt x="219132" y="319228"/>
                </a:lnTo>
                <a:lnTo>
                  <a:pt x="0" y="316523"/>
                </a:lnTo>
                <a:lnTo>
                  <a:pt x="18937" y="254300"/>
                </a:lnTo>
                <a:cubicBezTo>
                  <a:pt x="22544" y="237166"/>
                  <a:pt x="26054" y="227340"/>
                  <a:pt x="32318" y="201169"/>
                </a:cubicBezTo>
                <a:cubicBezTo>
                  <a:pt x="38582" y="174998"/>
                  <a:pt x="51157" y="116228"/>
                  <a:pt x="56519" y="97271"/>
                </a:cubicBezTo>
                <a:lnTo>
                  <a:pt x="68376" y="39423"/>
                </a:lnTo>
                <a:lnTo>
                  <a:pt x="78455" y="0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1" name="フリーフォーム 196">
            <a:extLst>
              <a:ext uri="{FF2B5EF4-FFF2-40B4-BE49-F238E27FC236}">
                <a16:creationId xmlns:a16="http://schemas.microsoft.com/office/drawing/2014/main" id="{40D38696-2E02-4613-9BCF-C03D1C9421B3}"/>
              </a:ext>
            </a:extLst>
          </p:cNvPr>
          <p:cNvSpPr/>
          <p:nvPr/>
        </p:nvSpPr>
        <p:spPr bwMode="blackGray">
          <a:xfrm>
            <a:off x="4111264" y="2133307"/>
            <a:ext cx="290207" cy="292666"/>
          </a:xfrm>
          <a:custGeom>
            <a:avLst/>
            <a:gdLst>
              <a:gd name="connsiteX0" fmla="*/ 91981 w 319228"/>
              <a:gd name="connsiteY0" fmla="*/ 0 h 321933"/>
              <a:gd name="connsiteX1" fmla="*/ 0 w 319228"/>
              <a:gd name="connsiteY1" fmla="*/ 321933 h 321933"/>
              <a:gd name="connsiteX2" fmla="*/ 224542 w 319228"/>
              <a:gd name="connsiteY2" fmla="*/ 319228 h 321933"/>
              <a:gd name="connsiteX3" fmla="*/ 319228 w 319228"/>
              <a:gd name="connsiteY3" fmla="*/ 0 h 321933"/>
              <a:gd name="connsiteX4" fmla="*/ 91981 w 319228"/>
              <a:gd name="connsiteY4" fmla="*/ 0 h 32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228" h="321933">
                <a:moveTo>
                  <a:pt x="91981" y="0"/>
                </a:moveTo>
                <a:lnTo>
                  <a:pt x="0" y="321933"/>
                </a:lnTo>
                <a:lnTo>
                  <a:pt x="224542" y="319228"/>
                </a:lnTo>
                <a:lnTo>
                  <a:pt x="319228" y="0"/>
                </a:lnTo>
                <a:lnTo>
                  <a:pt x="91981" y="0"/>
                </a:lnTo>
                <a:close/>
              </a:path>
            </a:pathLst>
          </a:custGeom>
          <a:solidFill>
            <a:srgbClr val="FFAAA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9" name="フリーフォーム 197">
            <a:extLst>
              <a:ext uri="{FF2B5EF4-FFF2-40B4-BE49-F238E27FC236}">
                <a16:creationId xmlns:a16="http://schemas.microsoft.com/office/drawing/2014/main" id="{46A8E77D-52D1-4F42-8B17-65C217708536}"/>
              </a:ext>
            </a:extLst>
          </p:cNvPr>
          <p:cNvSpPr/>
          <p:nvPr/>
        </p:nvSpPr>
        <p:spPr bwMode="blackGray">
          <a:xfrm>
            <a:off x="4312933" y="2133307"/>
            <a:ext cx="378745" cy="290207"/>
          </a:xfrm>
          <a:custGeom>
            <a:avLst/>
            <a:gdLst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305702 w 416620"/>
              <a:gd name="connsiteY5" fmla="*/ 54106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299681 w 416620"/>
              <a:gd name="connsiteY5" fmla="*/ 55715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296975 w 416620"/>
              <a:gd name="connsiteY5" fmla="*/ 80063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62417 w 416620"/>
              <a:gd name="connsiteY4" fmla="*/ 135266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43480 w 416620"/>
              <a:gd name="connsiteY4" fmla="*/ 151498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54301 w 416620"/>
              <a:gd name="connsiteY4" fmla="*/ 154203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54301 w 416620"/>
              <a:gd name="connsiteY4" fmla="*/ 154203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54301 w 416620"/>
              <a:gd name="connsiteY4" fmla="*/ 146087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8310 w 416620"/>
              <a:gd name="connsiteY2" fmla="*/ 319228 h 319228"/>
              <a:gd name="connsiteX3" fmla="*/ 229953 w 416620"/>
              <a:gd name="connsiteY3" fmla="*/ 219131 h 319228"/>
              <a:gd name="connsiteX4" fmla="*/ 254301 w 416620"/>
              <a:gd name="connsiteY4" fmla="*/ 146087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2024 w 416620"/>
              <a:gd name="connsiteY2" fmla="*/ 316085 h 319228"/>
              <a:gd name="connsiteX3" fmla="*/ 229953 w 416620"/>
              <a:gd name="connsiteY3" fmla="*/ 219131 h 319228"/>
              <a:gd name="connsiteX4" fmla="*/ 254301 w 416620"/>
              <a:gd name="connsiteY4" fmla="*/ 146087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2024 w 416620"/>
              <a:gd name="connsiteY2" fmla="*/ 316085 h 319228"/>
              <a:gd name="connsiteX3" fmla="*/ 229953 w 416620"/>
              <a:gd name="connsiteY3" fmla="*/ 215987 h 319228"/>
              <a:gd name="connsiteX4" fmla="*/ 254301 w 416620"/>
              <a:gd name="connsiteY4" fmla="*/ 146087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2024 w 416620"/>
              <a:gd name="connsiteY2" fmla="*/ 316085 h 319228"/>
              <a:gd name="connsiteX3" fmla="*/ 229953 w 416620"/>
              <a:gd name="connsiteY3" fmla="*/ 215987 h 319228"/>
              <a:gd name="connsiteX4" fmla="*/ 251157 w 416620"/>
              <a:gd name="connsiteY4" fmla="*/ 133514 h 319228"/>
              <a:gd name="connsiteX5" fmla="*/ 285544 w 416620"/>
              <a:gd name="connsiteY5" fmla="*/ 81672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2024 w 416620"/>
              <a:gd name="connsiteY2" fmla="*/ 316085 h 319228"/>
              <a:gd name="connsiteX3" fmla="*/ 229953 w 416620"/>
              <a:gd name="connsiteY3" fmla="*/ 215987 h 319228"/>
              <a:gd name="connsiteX4" fmla="*/ 251157 w 416620"/>
              <a:gd name="connsiteY4" fmla="*/ 133514 h 319228"/>
              <a:gd name="connsiteX5" fmla="*/ 285544 w 416620"/>
              <a:gd name="connsiteY5" fmla="*/ 69099 h 319228"/>
              <a:gd name="connsiteX6" fmla="*/ 354398 w 416620"/>
              <a:gd name="connsiteY6" fmla="*/ 24348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  <a:gd name="connsiteX0" fmla="*/ 94687 w 416620"/>
              <a:gd name="connsiteY0" fmla="*/ 0 h 319228"/>
              <a:gd name="connsiteX1" fmla="*/ 0 w 416620"/>
              <a:gd name="connsiteY1" fmla="*/ 319228 h 319228"/>
              <a:gd name="connsiteX2" fmla="*/ 202024 w 416620"/>
              <a:gd name="connsiteY2" fmla="*/ 316085 h 319228"/>
              <a:gd name="connsiteX3" fmla="*/ 229953 w 416620"/>
              <a:gd name="connsiteY3" fmla="*/ 215987 h 319228"/>
              <a:gd name="connsiteX4" fmla="*/ 251157 w 416620"/>
              <a:gd name="connsiteY4" fmla="*/ 133514 h 319228"/>
              <a:gd name="connsiteX5" fmla="*/ 285544 w 416620"/>
              <a:gd name="connsiteY5" fmla="*/ 69099 h 319228"/>
              <a:gd name="connsiteX6" fmla="*/ 354398 w 416620"/>
              <a:gd name="connsiteY6" fmla="*/ 18062 h 319228"/>
              <a:gd name="connsiteX7" fmla="*/ 416620 w 416620"/>
              <a:gd name="connsiteY7" fmla="*/ 2705 h 319228"/>
              <a:gd name="connsiteX8" fmla="*/ 94687 w 416620"/>
              <a:gd name="connsiteY8" fmla="*/ 0 h 31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620" h="319228">
                <a:moveTo>
                  <a:pt x="94687" y="0"/>
                </a:moveTo>
                <a:lnTo>
                  <a:pt x="0" y="319228"/>
                </a:lnTo>
                <a:lnTo>
                  <a:pt x="202024" y="316085"/>
                </a:lnTo>
                <a:lnTo>
                  <a:pt x="229953" y="215987"/>
                </a:lnTo>
                <a:lnTo>
                  <a:pt x="251157" y="133514"/>
                </a:lnTo>
                <a:cubicBezTo>
                  <a:pt x="269687" y="98515"/>
                  <a:pt x="275130" y="93276"/>
                  <a:pt x="285544" y="69099"/>
                </a:cubicBezTo>
                <a:cubicBezTo>
                  <a:pt x="316611" y="31054"/>
                  <a:pt x="331447" y="37170"/>
                  <a:pt x="354398" y="18062"/>
                </a:cubicBezTo>
                <a:lnTo>
                  <a:pt x="416620" y="2705"/>
                </a:lnTo>
                <a:lnTo>
                  <a:pt x="94687" y="0"/>
                </a:lnTo>
                <a:close/>
              </a:path>
            </a:pathLst>
          </a:custGeom>
          <a:solidFill>
            <a:srgbClr val="FFCBCB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1" name="フリーフォーム 201">
            <a:extLst>
              <a:ext uri="{FF2B5EF4-FFF2-40B4-BE49-F238E27FC236}">
                <a16:creationId xmlns:a16="http://schemas.microsoft.com/office/drawing/2014/main" id="{7D5566EF-C40C-457C-9906-6EEA27F728F3}"/>
              </a:ext>
            </a:extLst>
          </p:cNvPr>
          <p:cNvSpPr/>
          <p:nvPr/>
        </p:nvSpPr>
        <p:spPr bwMode="blackGray">
          <a:xfrm>
            <a:off x="3808418" y="2423001"/>
            <a:ext cx="307424" cy="302505"/>
          </a:xfrm>
          <a:custGeom>
            <a:avLst/>
            <a:gdLst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0338 w 338166"/>
              <a:gd name="connsiteY5" fmla="*/ 162319 h 335460"/>
              <a:gd name="connsiteX6" fmla="*/ 105508 w 338166"/>
              <a:gd name="connsiteY6" fmla="*/ 67633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0338 w 338166"/>
              <a:gd name="connsiteY5" fmla="*/ 162319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46184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0580 w 338166"/>
              <a:gd name="connsiteY4" fmla="*/ 224541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16329 w 338166"/>
              <a:gd name="connsiteY0" fmla="*/ 0 h 335460"/>
              <a:gd name="connsiteX1" fmla="*/ 338166 w 338166"/>
              <a:gd name="connsiteY1" fmla="*/ 2705 h 335460"/>
              <a:gd name="connsiteX2" fmla="*/ 240774 w 338166"/>
              <a:gd name="connsiteY2" fmla="*/ 335460 h 335460"/>
              <a:gd name="connsiteX3" fmla="*/ 0 w 338166"/>
              <a:gd name="connsiteY3" fmla="*/ 332755 h 335460"/>
              <a:gd name="connsiteX4" fmla="*/ 47514 w 338166"/>
              <a:gd name="connsiteY4" fmla="*/ 211758 h 335460"/>
              <a:gd name="connsiteX5" fmla="*/ 71861 w 338166"/>
              <a:gd name="connsiteY5" fmla="*/ 153911 h 335460"/>
              <a:gd name="connsiteX6" fmla="*/ 97392 w 338166"/>
              <a:gd name="connsiteY6" fmla="*/ 75749 h 335460"/>
              <a:gd name="connsiteX7" fmla="*/ 116329 w 338166"/>
              <a:gd name="connsiteY7" fmla="*/ 0 h 335460"/>
              <a:gd name="connsiteX0" fmla="*/ 122616 w 338166"/>
              <a:gd name="connsiteY0" fmla="*/ 0 h 344889"/>
              <a:gd name="connsiteX1" fmla="*/ 338166 w 338166"/>
              <a:gd name="connsiteY1" fmla="*/ 12134 h 344889"/>
              <a:gd name="connsiteX2" fmla="*/ 240774 w 338166"/>
              <a:gd name="connsiteY2" fmla="*/ 344889 h 344889"/>
              <a:gd name="connsiteX3" fmla="*/ 0 w 338166"/>
              <a:gd name="connsiteY3" fmla="*/ 342184 h 344889"/>
              <a:gd name="connsiteX4" fmla="*/ 47514 w 338166"/>
              <a:gd name="connsiteY4" fmla="*/ 221187 h 344889"/>
              <a:gd name="connsiteX5" fmla="*/ 71861 w 338166"/>
              <a:gd name="connsiteY5" fmla="*/ 163340 h 344889"/>
              <a:gd name="connsiteX6" fmla="*/ 97392 w 338166"/>
              <a:gd name="connsiteY6" fmla="*/ 85178 h 344889"/>
              <a:gd name="connsiteX7" fmla="*/ 122616 w 338166"/>
              <a:gd name="connsiteY7" fmla="*/ 0 h 344889"/>
              <a:gd name="connsiteX0" fmla="*/ 128902 w 338166"/>
              <a:gd name="connsiteY0" fmla="*/ 0 h 344889"/>
              <a:gd name="connsiteX1" fmla="*/ 338166 w 338166"/>
              <a:gd name="connsiteY1" fmla="*/ 12134 h 344889"/>
              <a:gd name="connsiteX2" fmla="*/ 240774 w 338166"/>
              <a:gd name="connsiteY2" fmla="*/ 344889 h 344889"/>
              <a:gd name="connsiteX3" fmla="*/ 0 w 338166"/>
              <a:gd name="connsiteY3" fmla="*/ 342184 h 344889"/>
              <a:gd name="connsiteX4" fmla="*/ 47514 w 338166"/>
              <a:gd name="connsiteY4" fmla="*/ 221187 h 344889"/>
              <a:gd name="connsiteX5" fmla="*/ 71861 w 338166"/>
              <a:gd name="connsiteY5" fmla="*/ 163340 h 344889"/>
              <a:gd name="connsiteX6" fmla="*/ 97392 w 338166"/>
              <a:gd name="connsiteY6" fmla="*/ 85178 h 344889"/>
              <a:gd name="connsiteX7" fmla="*/ 128902 w 338166"/>
              <a:gd name="connsiteY7" fmla="*/ 0 h 344889"/>
              <a:gd name="connsiteX0" fmla="*/ 128902 w 338166"/>
              <a:gd name="connsiteY0" fmla="*/ 0 h 338603"/>
              <a:gd name="connsiteX1" fmla="*/ 338166 w 338166"/>
              <a:gd name="connsiteY1" fmla="*/ 5848 h 338603"/>
              <a:gd name="connsiteX2" fmla="*/ 240774 w 338166"/>
              <a:gd name="connsiteY2" fmla="*/ 338603 h 338603"/>
              <a:gd name="connsiteX3" fmla="*/ 0 w 338166"/>
              <a:gd name="connsiteY3" fmla="*/ 335898 h 338603"/>
              <a:gd name="connsiteX4" fmla="*/ 47514 w 338166"/>
              <a:gd name="connsiteY4" fmla="*/ 214901 h 338603"/>
              <a:gd name="connsiteX5" fmla="*/ 71861 w 338166"/>
              <a:gd name="connsiteY5" fmla="*/ 157054 h 338603"/>
              <a:gd name="connsiteX6" fmla="*/ 97392 w 338166"/>
              <a:gd name="connsiteY6" fmla="*/ 78892 h 338603"/>
              <a:gd name="connsiteX7" fmla="*/ 128902 w 338166"/>
              <a:gd name="connsiteY7" fmla="*/ 0 h 338603"/>
              <a:gd name="connsiteX0" fmla="*/ 132046 w 338166"/>
              <a:gd name="connsiteY0" fmla="*/ 0 h 351176"/>
              <a:gd name="connsiteX1" fmla="*/ 338166 w 338166"/>
              <a:gd name="connsiteY1" fmla="*/ 18421 h 351176"/>
              <a:gd name="connsiteX2" fmla="*/ 240774 w 338166"/>
              <a:gd name="connsiteY2" fmla="*/ 351176 h 351176"/>
              <a:gd name="connsiteX3" fmla="*/ 0 w 338166"/>
              <a:gd name="connsiteY3" fmla="*/ 348471 h 351176"/>
              <a:gd name="connsiteX4" fmla="*/ 47514 w 338166"/>
              <a:gd name="connsiteY4" fmla="*/ 227474 h 351176"/>
              <a:gd name="connsiteX5" fmla="*/ 71861 w 338166"/>
              <a:gd name="connsiteY5" fmla="*/ 169627 h 351176"/>
              <a:gd name="connsiteX6" fmla="*/ 97392 w 338166"/>
              <a:gd name="connsiteY6" fmla="*/ 91465 h 351176"/>
              <a:gd name="connsiteX7" fmla="*/ 132046 w 338166"/>
              <a:gd name="connsiteY7" fmla="*/ 0 h 351176"/>
              <a:gd name="connsiteX0" fmla="*/ 135189 w 338166"/>
              <a:gd name="connsiteY0" fmla="*/ 0 h 338603"/>
              <a:gd name="connsiteX1" fmla="*/ 338166 w 338166"/>
              <a:gd name="connsiteY1" fmla="*/ 5848 h 338603"/>
              <a:gd name="connsiteX2" fmla="*/ 240774 w 338166"/>
              <a:gd name="connsiteY2" fmla="*/ 338603 h 338603"/>
              <a:gd name="connsiteX3" fmla="*/ 0 w 338166"/>
              <a:gd name="connsiteY3" fmla="*/ 335898 h 338603"/>
              <a:gd name="connsiteX4" fmla="*/ 47514 w 338166"/>
              <a:gd name="connsiteY4" fmla="*/ 214901 h 338603"/>
              <a:gd name="connsiteX5" fmla="*/ 71861 w 338166"/>
              <a:gd name="connsiteY5" fmla="*/ 157054 h 338603"/>
              <a:gd name="connsiteX6" fmla="*/ 97392 w 338166"/>
              <a:gd name="connsiteY6" fmla="*/ 78892 h 338603"/>
              <a:gd name="connsiteX7" fmla="*/ 135189 w 338166"/>
              <a:gd name="connsiteY7" fmla="*/ 0 h 338603"/>
              <a:gd name="connsiteX0" fmla="*/ 122616 w 338166"/>
              <a:gd name="connsiteY0" fmla="*/ 438 h 332755"/>
              <a:gd name="connsiteX1" fmla="*/ 338166 w 338166"/>
              <a:gd name="connsiteY1" fmla="*/ 0 h 332755"/>
              <a:gd name="connsiteX2" fmla="*/ 240774 w 338166"/>
              <a:gd name="connsiteY2" fmla="*/ 332755 h 332755"/>
              <a:gd name="connsiteX3" fmla="*/ 0 w 338166"/>
              <a:gd name="connsiteY3" fmla="*/ 330050 h 332755"/>
              <a:gd name="connsiteX4" fmla="*/ 47514 w 338166"/>
              <a:gd name="connsiteY4" fmla="*/ 209053 h 332755"/>
              <a:gd name="connsiteX5" fmla="*/ 71861 w 338166"/>
              <a:gd name="connsiteY5" fmla="*/ 151206 h 332755"/>
              <a:gd name="connsiteX6" fmla="*/ 97392 w 338166"/>
              <a:gd name="connsiteY6" fmla="*/ 73044 h 332755"/>
              <a:gd name="connsiteX7" fmla="*/ 122616 w 338166"/>
              <a:gd name="connsiteY7" fmla="*/ 438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66" h="332755">
                <a:moveTo>
                  <a:pt x="122616" y="438"/>
                </a:moveTo>
                <a:lnTo>
                  <a:pt x="338166" y="0"/>
                </a:lnTo>
                <a:lnTo>
                  <a:pt x="240774" y="332755"/>
                </a:lnTo>
                <a:lnTo>
                  <a:pt x="0" y="330050"/>
                </a:lnTo>
                <a:lnTo>
                  <a:pt x="47514" y="209053"/>
                </a:lnTo>
                <a:lnTo>
                  <a:pt x="71861" y="151206"/>
                </a:lnTo>
                <a:lnTo>
                  <a:pt x="97392" y="73044"/>
                </a:lnTo>
                <a:lnTo>
                  <a:pt x="122616" y="438"/>
                </a:lnTo>
                <a:close/>
              </a:path>
            </a:pathLst>
          </a:custGeom>
          <a:solidFill>
            <a:srgbClr val="FF5050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2" name="フリーフォーム 203">
            <a:extLst>
              <a:ext uri="{FF2B5EF4-FFF2-40B4-BE49-F238E27FC236}">
                <a16:creationId xmlns:a16="http://schemas.microsoft.com/office/drawing/2014/main" id="{2DCE44F4-4454-45E2-A059-5409C384377C}"/>
              </a:ext>
            </a:extLst>
          </p:cNvPr>
          <p:cNvSpPr/>
          <p:nvPr/>
        </p:nvSpPr>
        <p:spPr bwMode="blackGray">
          <a:xfrm>
            <a:off x="4029002" y="2423514"/>
            <a:ext cx="292667" cy="302505"/>
          </a:xfrm>
          <a:custGeom>
            <a:avLst/>
            <a:gdLst>
              <a:gd name="connsiteX0" fmla="*/ 94687 w 321934"/>
              <a:gd name="connsiteY0" fmla="*/ 0 h 332755"/>
              <a:gd name="connsiteX1" fmla="*/ 321934 w 321934"/>
              <a:gd name="connsiteY1" fmla="*/ 0 h 332755"/>
              <a:gd name="connsiteX2" fmla="*/ 227248 w 321934"/>
              <a:gd name="connsiteY2" fmla="*/ 332755 h 332755"/>
              <a:gd name="connsiteX3" fmla="*/ 0 w 321934"/>
              <a:gd name="connsiteY3" fmla="*/ 332755 h 332755"/>
              <a:gd name="connsiteX4" fmla="*/ 94687 w 321934"/>
              <a:gd name="connsiteY4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934" h="332755">
                <a:moveTo>
                  <a:pt x="94687" y="0"/>
                </a:moveTo>
                <a:lnTo>
                  <a:pt x="321934" y="0"/>
                </a:lnTo>
                <a:lnTo>
                  <a:pt x="227248" y="332755"/>
                </a:lnTo>
                <a:lnTo>
                  <a:pt x="0" y="332755"/>
                </a:lnTo>
                <a:lnTo>
                  <a:pt x="94687" y="0"/>
                </a:lnTo>
                <a:close/>
              </a:path>
            </a:pathLst>
          </a:custGeom>
          <a:solidFill>
            <a:srgbClr val="FF9A9A"/>
          </a:solidFill>
          <a:ln w="285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3" name="フリーフォーム 204">
            <a:extLst>
              <a:ext uri="{FF2B5EF4-FFF2-40B4-BE49-F238E27FC236}">
                <a16:creationId xmlns:a16="http://schemas.microsoft.com/office/drawing/2014/main" id="{2356FD62-8FCF-462E-8B39-DBB67381A889}"/>
              </a:ext>
            </a:extLst>
          </p:cNvPr>
          <p:cNvSpPr/>
          <p:nvPr/>
        </p:nvSpPr>
        <p:spPr bwMode="blackGray">
          <a:xfrm>
            <a:off x="4224303" y="2423514"/>
            <a:ext cx="270739" cy="316203"/>
          </a:xfrm>
          <a:custGeom>
            <a:avLst/>
            <a:gdLst>
              <a:gd name="connsiteX0" fmla="*/ 91981 w 305702"/>
              <a:gd name="connsiteY0" fmla="*/ 0 h 332755"/>
              <a:gd name="connsiteX1" fmla="*/ 305702 w 305702"/>
              <a:gd name="connsiteY1" fmla="*/ 0 h 332755"/>
              <a:gd name="connsiteX2" fmla="*/ 254300 w 305702"/>
              <a:gd name="connsiteY2" fmla="*/ 183962 h 332755"/>
              <a:gd name="connsiteX3" fmla="*/ 229952 w 305702"/>
              <a:gd name="connsiteY3" fmla="*/ 278649 h 332755"/>
              <a:gd name="connsiteX4" fmla="*/ 221837 w 305702"/>
              <a:gd name="connsiteY4" fmla="*/ 332755 h 332755"/>
              <a:gd name="connsiteX5" fmla="*/ 0 w 305702"/>
              <a:gd name="connsiteY5" fmla="*/ 332755 h 332755"/>
              <a:gd name="connsiteX6" fmla="*/ 91981 w 305702"/>
              <a:gd name="connsiteY6" fmla="*/ 0 h 332755"/>
              <a:gd name="connsiteX0" fmla="*/ 91981 w 305702"/>
              <a:gd name="connsiteY0" fmla="*/ 0 h 348501"/>
              <a:gd name="connsiteX1" fmla="*/ 305702 w 305702"/>
              <a:gd name="connsiteY1" fmla="*/ 0 h 348501"/>
              <a:gd name="connsiteX2" fmla="*/ 254300 w 305702"/>
              <a:gd name="connsiteY2" fmla="*/ 183962 h 348501"/>
              <a:gd name="connsiteX3" fmla="*/ 229952 w 305702"/>
              <a:gd name="connsiteY3" fmla="*/ 278649 h 348501"/>
              <a:gd name="connsiteX4" fmla="*/ 203262 w 305702"/>
              <a:gd name="connsiteY4" fmla="*/ 348501 h 348501"/>
              <a:gd name="connsiteX5" fmla="*/ 0 w 305702"/>
              <a:gd name="connsiteY5" fmla="*/ 332755 h 348501"/>
              <a:gd name="connsiteX6" fmla="*/ 91981 w 305702"/>
              <a:gd name="connsiteY6" fmla="*/ 0 h 348501"/>
              <a:gd name="connsiteX0" fmla="*/ 91981 w 305702"/>
              <a:gd name="connsiteY0" fmla="*/ 0 h 348501"/>
              <a:gd name="connsiteX1" fmla="*/ 305702 w 305702"/>
              <a:gd name="connsiteY1" fmla="*/ 0 h 348501"/>
              <a:gd name="connsiteX2" fmla="*/ 254300 w 305702"/>
              <a:gd name="connsiteY2" fmla="*/ 183962 h 348501"/>
              <a:gd name="connsiteX3" fmla="*/ 229952 w 305702"/>
              <a:gd name="connsiteY3" fmla="*/ 247156 h 348501"/>
              <a:gd name="connsiteX4" fmla="*/ 203262 w 305702"/>
              <a:gd name="connsiteY4" fmla="*/ 348501 h 348501"/>
              <a:gd name="connsiteX5" fmla="*/ 0 w 305702"/>
              <a:gd name="connsiteY5" fmla="*/ 332755 h 348501"/>
              <a:gd name="connsiteX6" fmla="*/ 91981 w 305702"/>
              <a:gd name="connsiteY6" fmla="*/ 0 h 348501"/>
              <a:gd name="connsiteX0" fmla="*/ 91981 w 305702"/>
              <a:gd name="connsiteY0" fmla="*/ 0 h 348501"/>
              <a:gd name="connsiteX1" fmla="*/ 305702 w 305702"/>
              <a:gd name="connsiteY1" fmla="*/ 0 h 348501"/>
              <a:gd name="connsiteX2" fmla="*/ 260492 w 305702"/>
              <a:gd name="connsiteY2" fmla="*/ 149318 h 348501"/>
              <a:gd name="connsiteX3" fmla="*/ 229952 w 305702"/>
              <a:gd name="connsiteY3" fmla="*/ 247156 h 348501"/>
              <a:gd name="connsiteX4" fmla="*/ 203262 w 305702"/>
              <a:gd name="connsiteY4" fmla="*/ 348501 h 348501"/>
              <a:gd name="connsiteX5" fmla="*/ 0 w 305702"/>
              <a:gd name="connsiteY5" fmla="*/ 332755 h 348501"/>
              <a:gd name="connsiteX6" fmla="*/ 91981 w 305702"/>
              <a:gd name="connsiteY6" fmla="*/ 0 h 348501"/>
              <a:gd name="connsiteX0" fmla="*/ 91981 w 293319"/>
              <a:gd name="connsiteY0" fmla="*/ 0 h 348501"/>
              <a:gd name="connsiteX1" fmla="*/ 293319 w 293319"/>
              <a:gd name="connsiteY1" fmla="*/ 0 h 348501"/>
              <a:gd name="connsiteX2" fmla="*/ 260492 w 293319"/>
              <a:gd name="connsiteY2" fmla="*/ 149318 h 348501"/>
              <a:gd name="connsiteX3" fmla="*/ 229952 w 293319"/>
              <a:gd name="connsiteY3" fmla="*/ 247156 h 348501"/>
              <a:gd name="connsiteX4" fmla="*/ 203262 w 293319"/>
              <a:gd name="connsiteY4" fmla="*/ 348501 h 348501"/>
              <a:gd name="connsiteX5" fmla="*/ 0 w 293319"/>
              <a:gd name="connsiteY5" fmla="*/ 332755 h 348501"/>
              <a:gd name="connsiteX6" fmla="*/ 91981 w 293319"/>
              <a:gd name="connsiteY6" fmla="*/ 0 h 34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319" h="348501">
                <a:moveTo>
                  <a:pt x="91981" y="0"/>
                </a:moveTo>
                <a:lnTo>
                  <a:pt x="293319" y="0"/>
                </a:lnTo>
                <a:lnTo>
                  <a:pt x="260492" y="149318"/>
                </a:lnTo>
                <a:lnTo>
                  <a:pt x="229952" y="247156"/>
                </a:lnTo>
                <a:lnTo>
                  <a:pt x="203262" y="348501"/>
                </a:lnTo>
                <a:lnTo>
                  <a:pt x="0" y="332755"/>
                </a:lnTo>
                <a:lnTo>
                  <a:pt x="91981" y="0"/>
                </a:lnTo>
                <a:close/>
              </a:path>
            </a:pathLst>
          </a:custGeom>
          <a:solidFill>
            <a:srgbClr val="FF8282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" name="フリーフォーム 208">
            <a:extLst>
              <a:ext uri="{FF2B5EF4-FFF2-40B4-BE49-F238E27FC236}">
                <a16:creationId xmlns:a16="http://schemas.microsoft.com/office/drawing/2014/main" id="{D722A544-45CF-4353-B178-ED7C9BE6D8E9}"/>
              </a:ext>
            </a:extLst>
          </p:cNvPr>
          <p:cNvSpPr/>
          <p:nvPr/>
        </p:nvSpPr>
        <p:spPr bwMode="blackGray">
          <a:xfrm>
            <a:off x="4886683" y="2422925"/>
            <a:ext cx="241020" cy="302505"/>
          </a:xfrm>
          <a:custGeom>
            <a:avLst/>
            <a:gdLst>
              <a:gd name="connsiteX0" fmla="*/ 0 w 265122"/>
              <a:gd name="connsiteY0" fmla="*/ 0 h 332755"/>
              <a:gd name="connsiteX1" fmla="*/ 221837 w 265122"/>
              <a:gd name="connsiteY1" fmla="*/ 2706 h 332755"/>
              <a:gd name="connsiteX2" fmla="*/ 265122 w 265122"/>
              <a:gd name="connsiteY2" fmla="*/ 332755 h 332755"/>
              <a:gd name="connsiteX3" fmla="*/ 24348 w 265122"/>
              <a:gd name="connsiteY3" fmla="*/ 332755 h 332755"/>
              <a:gd name="connsiteX4" fmla="*/ 0 w 265122"/>
              <a:gd name="connsiteY4" fmla="*/ 0 h 33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22" h="332755">
                <a:moveTo>
                  <a:pt x="0" y="0"/>
                </a:moveTo>
                <a:lnTo>
                  <a:pt x="221837" y="2706"/>
                </a:lnTo>
                <a:lnTo>
                  <a:pt x="265122" y="332755"/>
                </a:lnTo>
                <a:lnTo>
                  <a:pt x="24348" y="332755"/>
                </a:lnTo>
                <a:lnTo>
                  <a:pt x="0" y="0"/>
                </a:lnTo>
                <a:close/>
              </a:path>
            </a:pathLst>
          </a:custGeom>
          <a:solidFill>
            <a:srgbClr val="FF6666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" name="フリーフォーム 209">
            <a:extLst>
              <a:ext uri="{FF2B5EF4-FFF2-40B4-BE49-F238E27FC236}">
                <a16:creationId xmlns:a16="http://schemas.microsoft.com/office/drawing/2014/main" id="{335DC935-F156-4D29-9943-08AFA2AD4A3A}"/>
              </a:ext>
            </a:extLst>
          </p:cNvPr>
          <p:cNvSpPr/>
          <p:nvPr/>
        </p:nvSpPr>
        <p:spPr bwMode="blackGray">
          <a:xfrm>
            <a:off x="5080261" y="2425973"/>
            <a:ext cx="260695" cy="303148"/>
          </a:xfrm>
          <a:custGeom>
            <a:avLst/>
            <a:gdLst>
              <a:gd name="connsiteX0" fmla="*/ 0 w 286764"/>
              <a:gd name="connsiteY0" fmla="*/ 0 h 335460"/>
              <a:gd name="connsiteX1" fmla="*/ 232658 w 286764"/>
              <a:gd name="connsiteY1" fmla="*/ 2705 h 335460"/>
              <a:gd name="connsiteX2" fmla="*/ 286764 w 286764"/>
              <a:gd name="connsiteY2" fmla="*/ 335460 h 335460"/>
              <a:gd name="connsiteX3" fmla="*/ 45990 w 286764"/>
              <a:gd name="connsiteY3" fmla="*/ 335460 h 335460"/>
              <a:gd name="connsiteX4" fmla="*/ 0 w 286764"/>
              <a:gd name="connsiteY4" fmla="*/ 0 h 335460"/>
              <a:gd name="connsiteX0" fmla="*/ 0 w 295588"/>
              <a:gd name="connsiteY0" fmla="*/ 0 h 340019"/>
              <a:gd name="connsiteX1" fmla="*/ 232658 w 295588"/>
              <a:gd name="connsiteY1" fmla="*/ 2705 h 340019"/>
              <a:gd name="connsiteX2" fmla="*/ 295588 w 295588"/>
              <a:gd name="connsiteY2" fmla="*/ 340019 h 340019"/>
              <a:gd name="connsiteX3" fmla="*/ 45990 w 295588"/>
              <a:gd name="connsiteY3" fmla="*/ 335460 h 340019"/>
              <a:gd name="connsiteX4" fmla="*/ 0 w 295588"/>
              <a:gd name="connsiteY4" fmla="*/ 0 h 340019"/>
              <a:gd name="connsiteX0" fmla="*/ 0 w 295588"/>
              <a:gd name="connsiteY0" fmla="*/ 0 h 344577"/>
              <a:gd name="connsiteX1" fmla="*/ 232658 w 295588"/>
              <a:gd name="connsiteY1" fmla="*/ 2705 h 344577"/>
              <a:gd name="connsiteX2" fmla="*/ 295588 w 295588"/>
              <a:gd name="connsiteY2" fmla="*/ 340019 h 344577"/>
              <a:gd name="connsiteX3" fmla="*/ 41579 w 295588"/>
              <a:gd name="connsiteY3" fmla="*/ 344577 h 344577"/>
              <a:gd name="connsiteX4" fmla="*/ 0 w 295588"/>
              <a:gd name="connsiteY4" fmla="*/ 0 h 344577"/>
              <a:gd name="connsiteX0" fmla="*/ 0 w 286765"/>
              <a:gd name="connsiteY0" fmla="*/ 0 h 344577"/>
              <a:gd name="connsiteX1" fmla="*/ 232658 w 286765"/>
              <a:gd name="connsiteY1" fmla="*/ 2705 h 344577"/>
              <a:gd name="connsiteX2" fmla="*/ 286765 w 286765"/>
              <a:gd name="connsiteY2" fmla="*/ 340019 h 344577"/>
              <a:gd name="connsiteX3" fmla="*/ 41579 w 286765"/>
              <a:gd name="connsiteY3" fmla="*/ 344577 h 344577"/>
              <a:gd name="connsiteX4" fmla="*/ 0 w 286765"/>
              <a:gd name="connsiteY4" fmla="*/ 0 h 344577"/>
              <a:gd name="connsiteX0" fmla="*/ 0 w 286765"/>
              <a:gd name="connsiteY0" fmla="*/ 0 h 344577"/>
              <a:gd name="connsiteX1" fmla="*/ 232658 w 286765"/>
              <a:gd name="connsiteY1" fmla="*/ 2705 h 344577"/>
              <a:gd name="connsiteX2" fmla="*/ 286765 w 286765"/>
              <a:gd name="connsiteY2" fmla="*/ 340019 h 344577"/>
              <a:gd name="connsiteX3" fmla="*/ 45990 w 286765"/>
              <a:gd name="connsiteY3" fmla="*/ 344577 h 344577"/>
              <a:gd name="connsiteX4" fmla="*/ 0 w 286765"/>
              <a:gd name="connsiteY4" fmla="*/ 0 h 34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765" h="344577">
                <a:moveTo>
                  <a:pt x="0" y="0"/>
                </a:moveTo>
                <a:lnTo>
                  <a:pt x="232658" y="2705"/>
                </a:lnTo>
                <a:lnTo>
                  <a:pt x="286765" y="340019"/>
                </a:lnTo>
                <a:lnTo>
                  <a:pt x="45990" y="344577"/>
                </a:lnTo>
                <a:lnTo>
                  <a:pt x="0" y="0"/>
                </a:lnTo>
                <a:close/>
              </a:path>
            </a:pathLst>
          </a:custGeom>
          <a:solidFill>
            <a:srgbClr val="FFAAA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" name="フリーフォーム 211">
            <a:extLst>
              <a:ext uri="{FF2B5EF4-FFF2-40B4-BE49-F238E27FC236}">
                <a16:creationId xmlns:a16="http://schemas.microsoft.com/office/drawing/2014/main" id="{340E0B5D-3D52-4D39-B1EE-82C365EB0C80}"/>
              </a:ext>
            </a:extLst>
          </p:cNvPr>
          <p:cNvSpPr/>
          <p:nvPr/>
        </p:nvSpPr>
        <p:spPr bwMode="blackGray">
          <a:xfrm>
            <a:off x="4903732" y="2725404"/>
            <a:ext cx="269397" cy="302185"/>
          </a:xfrm>
          <a:custGeom>
            <a:avLst/>
            <a:gdLst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181257 w 286764"/>
              <a:gd name="connsiteY3" fmla="*/ 338166 h 343577"/>
              <a:gd name="connsiteX4" fmla="*/ 105508 w 286764"/>
              <a:gd name="connsiteY4" fmla="*/ 319229 h 343577"/>
              <a:gd name="connsiteX5" fmla="*/ 37875 w 286764"/>
              <a:gd name="connsiteY5" fmla="*/ 292176 h 343577"/>
              <a:gd name="connsiteX6" fmla="*/ 5411 w 286764"/>
              <a:gd name="connsiteY6" fmla="*/ 254301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181257 w 286764"/>
              <a:gd name="connsiteY3" fmla="*/ 338166 h 343577"/>
              <a:gd name="connsiteX4" fmla="*/ 105508 w 286764"/>
              <a:gd name="connsiteY4" fmla="*/ 319229 h 343577"/>
              <a:gd name="connsiteX5" fmla="*/ 37875 w 286764"/>
              <a:gd name="connsiteY5" fmla="*/ 292176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05508 w 286764"/>
              <a:gd name="connsiteY4" fmla="*/ 319229 h 343577"/>
              <a:gd name="connsiteX5" fmla="*/ 37875 w 286764"/>
              <a:gd name="connsiteY5" fmla="*/ 292176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37875 w 286764"/>
              <a:gd name="connsiteY5" fmla="*/ 292176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0 w 286764"/>
              <a:gd name="connsiteY0" fmla="*/ 0 h 343577"/>
              <a:gd name="connsiteX1" fmla="*/ 243479 w 286764"/>
              <a:gd name="connsiteY1" fmla="*/ 0 h 343577"/>
              <a:gd name="connsiteX2" fmla="*/ 286764 w 286764"/>
              <a:gd name="connsiteY2" fmla="*/ 343577 h 343577"/>
              <a:gd name="connsiteX3" fmla="*/ 205605 w 286764"/>
              <a:gd name="connsiteY3" fmla="*/ 343576 h 343577"/>
              <a:gd name="connsiteX4" fmla="*/ 129856 w 286764"/>
              <a:gd name="connsiteY4" fmla="*/ 335460 h 343577"/>
              <a:gd name="connsiteX5" fmla="*/ 54107 w 286764"/>
              <a:gd name="connsiteY5" fmla="*/ 313818 h 343577"/>
              <a:gd name="connsiteX6" fmla="*/ 4569 w 286764"/>
              <a:gd name="connsiteY6" fmla="*/ 235876 h 343577"/>
              <a:gd name="connsiteX7" fmla="*/ 0 w 286764"/>
              <a:gd name="connsiteY7" fmla="*/ 154204 h 343577"/>
              <a:gd name="connsiteX8" fmla="*/ 8116 w 286764"/>
              <a:gd name="connsiteY8" fmla="*/ 94687 h 343577"/>
              <a:gd name="connsiteX9" fmla="*/ 0 w 286764"/>
              <a:gd name="connsiteY9" fmla="*/ 0 h 343577"/>
              <a:gd name="connsiteX0" fmla="*/ 2365 w 289129"/>
              <a:gd name="connsiteY0" fmla="*/ 0 h 343577"/>
              <a:gd name="connsiteX1" fmla="*/ 245844 w 289129"/>
              <a:gd name="connsiteY1" fmla="*/ 0 h 343577"/>
              <a:gd name="connsiteX2" fmla="*/ 289129 w 289129"/>
              <a:gd name="connsiteY2" fmla="*/ 343577 h 343577"/>
              <a:gd name="connsiteX3" fmla="*/ 207970 w 289129"/>
              <a:gd name="connsiteY3" fmla="*/ 343576 h 343577"/>
              <a:gd name="connsiteX4" fmla="*/ 132221 w 289129"/>
              <a:gd name="connsiteY4" fmla="*/ 335460 h 343577"/>
              <a:gd name="connsiteX5" fmla="*/ 56472 w 289129"/>
              <a:gd name="connsiteY5" fmla="*/ 313818 h 343577"/>
              <a:gd name="connsiteX6" fmla="*/ 6934 w 289129"/>
              <a:gd name="connsiteY6" fmla="*/ 235876 h 343577"/>
              <a:gd name="connsiteX7" fmla="*/ 2365 w 289129"/>
              <a:gd name="connsiteY7" fmla="*/ 154204 h 343577"/>
              <a:gd name="connsiteX8" fmla="*/ 10481 w 289129"/>
              <a:gd name="connsiteY8" fmla="*/ 94687 h 343577"/>
              <a:gd name="connsiteX9" fmla="*/ 2365 w 28912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1882 w 294539"/>
              <a:gd name="connsiteY5" fmla="*/ 313818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15891 w 294539"/>
              <a:gd name="connsiteY8" fmla="*/ 94687 h 343577"/>
              <a:gd name="connsiteX9" fmla="*/ 7775 w 29453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4781 w 294539"/>
              <a:gd name="connsiteY5" fmla="*/ 308920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15891 w 294539"/>
              <a:gd name="connsiteY8" fmla="*/ 94687 h 343577"/>
              <a:gd name="connsiteX9" fmla="*/ 7775 w 29453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4781 w 294539"/>
              <a:gd name="connsiteY5" fmla="*/ 308920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15891 w 294539"/>
              <a:gd name="connsiteY8" fmla="*/ 94687 h 343577"/>
              <a:gd name="connsiteX9" fmla="*/ 7775 w 29453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4781 w 294539"/>
              <a:gd name="connsiteY5" fmla="*/ 308920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15891 w 294539"/>
              <a:gd name="connsiteY8" fmla="*/ 94687 h 343577"/>
              <a:gd name="connsiteX9" fmla="*/ 7775 w 294539"/>
              <a:gd name="connsiteY9" fmla="*/ 0 h 343577"/>
              <a:gd name="connsiteX0" fmla="*/ 7775 w 294539"/>
              <a:gd name="connsiteY0" fmla="*/ 0 h 343577"/>
              <a:gd name="connsiteX1" fmla="*/ 251254 w 294539"/>
              <a:gd name="connsiteY1" fmla="*/ 0 h 343577"/>
              <a:gd name="connsiteX2" fmla="*/ 294539 w 294539"/>
              <a:gd name="connsiteY2" fmla="*/ 343577 h 343577"/>
              <a:gd name="connsiteX3" fmla="*/ 213380 w 294539"/>
              <a:gd name="connsiteY3" fmla="*/ 343576 h 343577"/>
              <a:gd name="connsiteX4" fmla="*/ 137631 w 294539"/>
              <a:gd name="connsiteY4" fmla="*/ 335460 h 343577"/>
              <a:gd name="connsiteX5" fmla="*/ 64781 w 294539"/>
              <a:gd name="connsiteY5" fmla="*/ 308920 h 343577"/>
              <a:gd name="connsiteX6" fmla="*/ 12344 w 294539"/>
              <a:gd name="connsiteY6" fmla="*/ 235876 h 343577"/>
              <a:gd name="connsiteX7" fmla="*/ 7775 w 294539"/>
              <a:gd name="connsiteY7" fmla="*/ 154204 h 343577"/>
              <a:gd name="connsiteX8" fmla="*/ 7673 w 294539"/>
              <a:gd name="connsiteY8" fmla="*/ 116265 h 343577"/>
              <a:gd name="connsiteX9" fmla="*/ 7775 w 294539"/>
              <a:gd name="connsiteY9" fmla="*/ 0 h 343577"/>
              <a:gd name="connsiteX0" fmla="*/ 18632 w 288702"/>
              <a:gd name="connsiteY0" fmla="*/ 0 h 348198"/>
              <a:gd name="connsiteX1" fmla="*/ 245417 w 288702"/>
              <a:gd name="connsiteY1" fmla="*/ 4621 h 348198"/>
              <a:gd name="connsiteX2" fmla="*/ 288702 w 288702"/>
              <a:gd name="connsiteY2" fmla="*/ 348198 h 348198"/>
              <a:gd name="connsiteX3" fmla="*/ 207543 w 288702"/>
              <a:gd name="connsiteY3" fmla="*/ 348197 h 348198"/>
              <a:gd name="connsiteX4" fmla="*/ 131794 w 288702"/>
              <a:gd name="connsiteY4" fmla="*/ 340081 h 348198"/>
              <a:gd name="connsiteX5" fmla="*/ 58944 w 288702"/>
              <a:gd name="connsiteY5" fmla="*/ 313541 h 348198"/>
              <a:gd name="connsiteX6" fmla="*/ 6507 w 288702"/>
              <a:gd name="connsiteY6" fmla="*/ 240497 h 348198"/>
              <a:gd name="connsiteX7" fmla="*/ 1938 w 288702"/>
              <a:gd name="connsiteY7" fmla="*/ 158825 h 348198"/>
              <a:gd name="connsiteX8" fmla="*/ 1836 w 288702"/>
              <a:gd name="connsiteY8" fmla="*/ 120886 h 348198"/>
              <a:gd name="connsiteX9" fmla="*/ 18632 w 288702"/>
              <a:gd name="connsiteY9" fmla="*/ 0 h 348198"/>
              <a:gd name="connsiteX0" fmla="*/ 18632 w 288702"/>
              <a:gd name="connsiteY0" fmla="*/ 0 h 348198"/>
              <a:gd name="connsiteX1" fmla="*/ 245417 w 288702"/>
              <a:gd name="connsiteY1" fmla="*/ 4621 h 348198"/>
              <a:gd name="connsiteX2" fmla="*/ 288702 w 288702"/>
              <a:gd name="connsiteY2" fmla="*/ 348198 h 348198"/>
              <a:gd name="connsiteX3" fmla="*/ 207543 w 288702"/>
              <a:gd name="connsiteY3" fmla="*/ 348197 h 348198"/>
              <a:gd name="connsiteX4" fmla="*/ 131794 w 288702"/>
              <a:gd name="connsiteY4" fmla="*/ 340081 h 348198"/>
              <a:gd name="connsiteX5" fmla="*/ 58944 w 288702"/>
              <a:gd name="connsiteY5" fmla="*/ 313541 h 348198"/>
              <a:gd name="connsiteX6" fmla="*/ 6507 w 288702"/>
              <a:gd name="connsiteY6" fmla="*/ 240497 h 348198"/>
              <a:gd name="connsiteX7" fmla="*/ 1938 w 288702"/>
              <a:gd name="connsiteY7" fmla="*/ 158825 h 348198"/>
              <a:gd name="connsiteX8" fmla="*/ 14357 w 288702"/>
              <a:gd name="connsiteY8" fmla="*/ 120886 h 348198"/>
              <a:gd name="connsiteX9" fmla="*/ 18632 w 288702"/>
              <a:gd name="connsiteY9" fmla="*/ 0 h 348198"/>
              <a:gd name="connsiteX0" fmla="*/ 16536 w 286606"/>
              <a:gd name="connsiteY0" fmla="*/ 0 h 348198"/>
              <a:gd name="connsiteX1" fmla="*/ 243321 w 286606"/>
              <a:gd name="connsiteY1" fmla="*/ 4621 h 348198"/>
              <a:gd name="connsiteX2" fmla="*/ 286606 w 286606"/>
              <a:gd name="connsiteY2" fmla="*/ 348198 h 348198"/>
              <a:gd name="connsiteX3" fmla="*/ 205447 w 286606"/>
              <a:gd name="connsiteY3" fmla="*/ 348197 h 348198"/>
              <a:gd name="connsiteX4" fmla="*/ 129698 w 286606"/>
              <a:gd name="connsiteY4" fmla="*/ 340081 h 348198"/>
              <a:gd name="connsiteX5" fmla="*/ 56848 w 286606"/>
              <a:gd name="connsiteY5" fmla="*/ 313541 h 348198"/>
              <a:gd name="connsiteX6" fmla="*/ 4411 w 286606"/>
              <a:gd name="connsiteY6" fmla="*/ 240497 h 348198"/>
              <a:gd name="connsiteX7" fmla="*/ 8189 w 286606"/>
              <a:gd name="connsiteY7" fmla="*/ 163447 h 348198"/>
              <a:gd name="connsiteX8" fmla="*/ 12261 w 286606"/>
              <a:gd name="connsiteY8" fmla="*/ 120886 h 348198"/>
              <a:gd name="connsiteX9" fmla="*/ 16536 w 286606"/>
              <a:gd name="connsiteY9" fmla="*/ 0 h 348198"/>
              <a:gd name="connsiteX0" fmla="*/ 10285 w 280355"/>
              <a:gd name="connsiteY0" fmla="*/ 0 h 348198"/>
              <a:gd name="connsiteX1" fmla="*/ 237070 w 280355"/>
              <a:gd name="connsiteY1" fmla="*/ 4621 h 348198"/>
              <a:gd name="connsiteX2" fmla="*/ 280355 w 280355"/>
              <a:gd name="connsiteY2" fmla="*/ 348198 h 348198"/>
              <a:gd name="connsiteX3" fmla="*/ 199196 w 280355"/>
              <a:gd name="connsiteY3" fmla="*/ 348197 h 348198"/>
              <a:gd name="connsiteX4" fmla="*/ 123447 w 280355"/>
              <a:gd name="connsiteY4" fmla="*/ 340081 h 348198"/>
              <a:gd name="connsiteX5" fmla="*/ 50597 w 280355"/>
              <a:gd name="connsiteY5" fmla="*/ 313541 h 348198"/>
              <a:gd name="connsiteX6" fmla="*/ 6508 w 280355"/>
              <a:gd name="connsiteY6" fmla="*/ 240497 h 348198"/>
              <a:gd name="connsiteX7" fmla="*/ 1938 w 280355"/>
              <a:gd name="connsiteY7" fmla="*/ 163447 h 348198"/>
              <a:gd name="connsiteX8" fmla="*/ 6010 w 280355"/>
              <a:gd name="connsiteY8" fmla="*/ 120886 h 348198"/>
              <a:gd name="connsiteX9" fmla="*/ 10285 w 280355"/>
              <a:gd name="connsiteY9" fmla="*/ 0 h 34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355" h="348198">
                <a:moveTo>
                  <a:pt x="10285" y="0"/>
                </a:moveTo>
                <a:lnTo>
                  <a:pt x="237070" y="4621"/>
                </a:lnTo>
                <a:lnTo>
                  <a:pt x="280355" y="348198"/>
                </a:lnTo>
                <a:lnTo>
                  <a:pt x="199196" y="348197"/>
                </a:lnTo>
                <a:lnTo>
                  <a:pt x="123447" y="340081"/>
                </a:lnTo>
                <a:cubicBezTo>
                  <a:pt x="98197" y="332867"/>
                  <a:pt x="92079" y="336987"/>
                  <a:pt x="50597" y="313541"/>
                </a:cubicBezTo>
                <a:cubicBezTo>
                  <a:pt x="20558" y="290266"/>
                  <a:pt x="25726" y="288121"/>
                  <a:pt x="6508" y="240497"/>
                </a:cubicBezTo>
                <a:cubicBezTo>
                  <a:pt x="-5836" y="186220"/>
                  <a:pt x="3461" y="190671"/>
                  <a:pt x="1938" y="163447"/>
                </a:cubicBezTo>
                <a:lnTo>
                  <a:pt x="6010" y="120886"/>
                </a:lnTo>
                <a:lnTo>
                  <a:pt x="10285" y="0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" name="フリーフォーム 212">
            <a:extLst>
              <a:ext uri="{FF2B5EF4-FFF2-40B4-BE49-F238E27FC236}">
                <a16:creationId xmlns:a16="http://schemas.microsoft.com/office/drawing/2014/main" id="{A08D9A77-82DA-4CFF-9193-BB4B9044AA19}"/>
              </a:ext>
            </a:extLst>
          </p:cNvPr>
          <p:cNvSpPr/>
          <p:nvPr/>
        </p:nvSpPr>
        <p:spPr bwMode="blackGray">
          <a:xfrm>
            <a:off x="5119613" y="2726019"/>
            <a:ext cx="270046" cy="298175"/>
          </a:xfrm>
          <a:custGeom>
            <a:avLst/>
            <a:gdLst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2899 w 292175"/>
              <a:gd name="connsiteY4" fmla="*/ 330050 h 348987"/>
              <a:gd name="connsiteX5" fmla="*/ 110918 w 292175"/>
              <a:gd name="connsiteY5" fmla="*/ 343576 h 348987"/>
              <a:gd name="connsiteX6" fmla="*/ 67633 w 292175"/>
              <a:gd name="connsiteY6" fmla="*/ 348987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2899 w 292175"/>
              <a:gd name="connsiteY4" fmla="*/ 330050 h 348987"/>
              <a:gd name="connsiteX5" fmla="*/ 145014 w 292175"/>
              <a:gd name="connsiteY5" fmla="*/ 339713 h 348987"/>
              <a:gd name="connsiteX6" fmla="*/ 67633 w 292175"/>
              <a:gd name="connsiteY6" fmla="*/ 348987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2899 w 292175"/>
              <a:gd name="connsiteY4" fmla="*/ 330050 h 348987"/>
              <a:gd name="connsiteX5" fmla="*/ 145014 w 292175"/>
              <a:gd name="connsiteY5" fmla="*/ 339713 h 348987"/>
              <a:gd name="connsiteX6" fmla="*/ 114220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2899 w 292175"/>
              <a:gd name="connsiteY4" fmla="*/ 330050 h 348987"/>
              <a:gd name="connsiteX5" fmla="*/ 170994 w 292175"/>
              <a:gd name="connsiteY5" fmla="*/ 338556 h 348987"/>
              <a:gd name="connsiteX6" fmla="*/ 114220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16426 w 292175"/>
              <a:gd name="connsiteY4" fmla="*/ 330050 h 348987"/>
              <a:gd name="connsiteX5" fmla="*/ 170994 w 292175"/>
              <a:gd name="connsiteY5" fmla="*/ 338556 h 348987"/>
              <a:gd name="connsiteX6" fmla="*/ 114220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16426 w 292175"/>
              <a:gd name="connsiteY4" fmla="*/ 330050 h 348987"/>
              <a:gd name="connsiteX5" fmla="*/ 170994 w 292175"/>
              <a:gd name="connsiteY5" fmla="*/ 338556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16426 w 292175"/>
              <a:gd name="connsiteY4" fmla="*/ 330050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208272 w 292175"/>
              <a:gd name="connsiteY4" fmla="*/ 331598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6185 w 292175"/>
              <a:gd name="connsiteY3" fmla="*/ 316523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28246 w 292175"/>
              <a:gd name="connsiteY3" fmla="*/ 341383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71494 w 292175"/>
              <a:gd name="connsiteY3" fmla="*/ 305057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37323 w 292175"/>
              <a:gd name="connsiteY3" fmla="*/ 316391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42734 w 292175"/>
              <a:gd name="connsiteY3" fmla="*/ 319096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53555 w 292175"/>
              <a:gd name="connsiteY3" fmla="*/ 310980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48987"/>
              <a:gd name="connsiteX1" fmla="*/ 246185 w 292175"/>
              <a:gd name="connsiteY1" fmla="*/ 2705 h 348987"/>
              <a:gd name="connsiteX2" fmla="*/ 292175 w 292175"/>
              <a:gd name="connsiteY2" fmla="*/ 294881 h 348987"/>
              <a:gd name="connsiteX3" fmla="*/ 253555 w 292175"/>
              <a:gd name="connsiteY3" fmla="*/ 310980 h 348987"/>
              <a:gd name="connsiteX4" fmla="*/ 194746 w 292175"/>
              <a:gd name="connsiteY4" fmla="*/ 339714 h 348987"/>
              <a:gd name="connsiteX5" fmla="*/ 152057 w 292175"/>
              <a:gd name="connsiteY5" fmla="*/ 346672 h 348987"/>
              <a:gd name="connsiteX6" fmla="*/ 89872 w 292175"/>
              <a:gd name="connsiteY6" fmla="*/ 347830 h 348987"/>
              <a:gd name="connsiteX7" fmla="*/ 45990 w 292175"/>
              <a:gd name="connsiteY7" fmla="*/ 348987 h 348987"/>
              <a:gd name="connsiteX8" fmla="*/ 0 w 292175"/>
              <a:gd name="connsiteY8" fmla="*/ 0 h 348987"/>
              <a:gd name="connsiteX0" fmla="*/ 0 w 292175"/>
              <a:gd name="connsiteY0" fmla="*/ 0 h 377882"/>
              <a:gd name="connsiteX1" fmla="*/ 246185 w 292175"/>
              <a:gd name="connsiteY1" fmla="*/ 2705 h 377882"/>
              <a:gd name="connsiteX2" fmla="*/ 292175 w 292175"/>
              <a:gd name="connsiteY2" fmla="*/ 294881 h 377882"/>
              <a:gd name="connsiteX3" fmla="*/ 219384 w 292175"/>
              <a:gd name="connsiteY3" fmla="*/ 349367 h 377882"/>
              <a:gd name="connsiteX4" fmla="*/ 194746 w 292175"/>
              <a:gd name="connsiteY4" fmla="*/ 339714 h 377882"/>
              <a:gd name="connsiteX5" fmla="*/ 152057 w 292175"/>
              <a:gd name="connsiteY5" fmla="*/ 346672 h 377882"/>
              <a:gd name="connsiteX6" fmla="*/ 89872 w 292175"/>
              <a:gd name="connsiteY6" fmla="*/ 347830 h 377882"/>
              <a:gd name="connsiteX7" fmla="*/ 45990 w 292175"/>
              <a:gd name="connsiteY7" fmla="*/ 348987 h 377882"/>
              <a:gd name="connsiteX8" fmla="*/ 0 w 292175"/>
              <a:gd name="connsiteY8" fmla="*/ 0 h 377882"/>
              <a:gd name="connsiteX0" fmla="*/ 0 w 292175"/>
              <a:gd name="connsiteY0" fmla="*/ 0 h 377882"/>
              <a:gd name="connsiteX1" fmla="*/ 246185 w 292175"/>
              <a:gd name="connsiteY1" fmla="*/ 2705 h 377882"/>
              <a:gd name="connsiteX2" fmla="*/ 292175 w 292175"/>
              <a:gd name="connsiteY2" fmla="*/ 294881 h 377882"/>
              <a:gd name="connsiteX3" fmla="*/ 219384 w 292175"/>
              <a:gd name="connsiteY3" fmla="*/ 349367 h 377882"/>
              <a:gd name="connsiteX4" fmla="*/ 194746 w 292175"/>
              <a:gd name="connsiteY4" fmla="*/ 339714 h 377882"/>
              <a:gd name="connsiteX5" fmla="*/ 152057 w 292175"/>
              <a:gd name="connsiteY5" fmla="*/ 346672 h 377882"/>
              <a:gd name="connsiteX6" fmla="*/ 89872 w 292175"/>
              <a:gd name="connsiteY6" fmla="*/ 347830 h 377882"/>
              <a:gd name="connsiteX7" fmla="*/ 45990 w 292175"/>
              <a:gd name="connsiteY7" fmla="*/ 348987 h 377882"/>
              <a:gd name="connsiteX8" fmla="*/ 0 w 292175"/>
              <a:gd name="connsiteY8" fmla="*/ 0 h 377882"/>
              <a:gd name="connsiteX0" fmla="*/ 0 w 292306"/>
              <a:gd name="connsiteY0" fmla="*/ 0 h 348987"/>
              <a:gd name="connsiteX1" fmla="*/ 246185 w 292306"/>
              <a:gd name="connsiteY1" fmla="*/ 2705 h 348987"/>
              <a:gd name="connsiteX2" fmla="*/ 292175 w 292306"/>
              <a:gd name="connsiteY2" fmla="*/ 294881 h 348987"/>
              <a:gd name="connsiteX3" fmla="*/ 251810 w 292306"/>
              <a:gd name="connsiteY3" fmla="*/ 310335 h 348987"/>
              <a:gd name="connsiteX4" fmla="*/ 194746 w 292306"/>
              <a:gd name="connsiteY4" fmla="*/ 339714 h 348987"/>
              <a:gd name="connsiteX5" fmla="*/ 152057 w 292306"/>
              <a:gd name="connsiteY5" fmla="*/ 346672 h 348987"/>
              <a:gd name="connsiteX6" fmla="*/ 89872 w 292306"/>
              <a:gd name="connsiteY6" fmla="*/ 347830 h 348987"/>
              <a:gd name="connsiteX7" fmla="*/ 45990 w 292306"/>
              <a:gd name="connsiteY7" fmla="*/ 348987 h 348987"/>
              <a:gd name="connsiteX8" fmla="*/ 0 w 292306"/>
              <a:gd name="connsiteY8" fmla="*/ 0 h 348987"/>
              <a:gd name="connsiteX0" fmla="*/ 0 w 293173"/>
              <a:gd name="connsiteY0" fmla="*/ 0 h 348987"/>
              <a:gd name="connsiteX1" fmla="*/ 246185 w 293173"/>
              <a:gd name="connsiteY1" fmla="*/ 2705 h 348987"/>
              <a:gd name="connsiteX2" fmla="*/ 293173 w 293173"/>
              <a:gd name="connsiteY2" fmla="*/ 306215 h 348987"/>
              <a:gd name="connsiteX3" fmla="*/ 251810 w 293173"/>
              <a:gd name="connsiteY3" fmla="*/ 310335 h 348987"/>
              <a:gd name="connsiteX4" fmla="*/ 194746 w 293173"/>
              <a:gd name="connsiteY4" fmla="*/ 339714 h 348987"/>
              <a:gd name="connsiteX5" fmla="*/ 152057 w 293173"/>
              <a:gd name="connsiteY5" fmla="*/ 346672 h 348987"/>
              <a:gd name="connsiteX6" fmla="*/ 89872 w 293173"/>
              <a:gd name="connsiteY6" fmla="*/ 347830 h 348987"/>
              <a:gd name="connsiteX7" fmla="*/ 45990 w 293173"/>
              <a:gd name="connsiteY7" fmla="*/ 348987 h 348987"/>
              <a:gd name="connsiteX8" fmla="*/ 0 w 293173"/>
              <a:gd name="connsiteY8" fmla="*/ 0 h 348987"/>
              <a:gd name="connsiteX0" fmla="*/ 0 w 293173"/>
              <a:gd name="connsiteY0" fmla="*/ 0 h 361005"/>
              <a:gd name="connsiteX1" fmla="*/ 246185 w 293173"/>
              <a:gd name="connsiteY1" fmla="*/ 2705 h 361005"/>
              <a:gd name="connsiteX2" fmla="*/ 293173 w 293173"/>
              <a:gd name="connsiteY2" fmla="*/ 306215 h 361005"/>
              <a:gd name="connsiteX3" fmla="*/ 228460 w 293173"/>
              <a:gd name="connsiteY3" fmla="*/ 332490 h 361005"/>
              <a:gd name="connsiteX4" fmla="*/ 194746 w 293173"/>
              <a:gd name="connsiteY4" fmla="*/ 339714 h 361005"/>
              <a:gd name="connsiteX5" fmla="*/ 152057 w 293173"/>
              <a:gd name="connsiteY5" fmla="*/ 346672 h 361005"/>
              <a:gd name="connsiteX6" fmla="*/ 89872 w 293173"/>
              <a:gd name="connsiteY6" fmla="*/ 347830 h 361005"/>
              <a:gd name="connsiteX7" fmla="*/ 45990 w 293173"/>
              <a:gd name="connsiteY7" fmla="*/ 348987 h 361005"/>
              <a:gd name="connsiteX8" fmla="*/ 0 w 293173"/>
              <a:gd name="connsiteY8" fmla="*/ 0 h 361005"/>
              <a:gd name="connsiteX0" fmla="*/ 0 w 294171"/>
              <a:gd name="connsiteY0" fmla="*/ 0 h 361005"/>
              <a:gd name="connsiteX1" fmla="*/ 246185 w 294171"/>
              <a:gd name="connsiteY1" fmla="*/ 2705 h 361005"/>
              <a:gd name="connsiteX2" fmla="*/ 294171 w 294171"/>
              <a:gd name="connsiteY2" fmla="*/ 301317 h 361005"/>
              <a:gd name="connsiteX3" fmla="*/ 228460 w 294171"/>
              <a:gd name="connsiteY3" fmla="*/ 332490 h 361005"/>
              <a:gd name="connsiteX4" fmla="*/ 194746 w 294171"/>
              <a:gd name="connsiteY4" fmla="*/ 339714 h 361005"/>
              <a:gd name="connsiteX5" fmla="*/ 152057 w 294171"/>
              <a:gd name="connsiteY5" fmla="*/ 346672 h 361005"/>
              <a:gd name="connsiteX6" fmla="*/ 89872 w 294171"/>
              <a:gd name="connsiteY6" fmla="*/ 347830 h 361005"/>
              <a:gd name="connsiteX7" fmla="*/ 45990 w 294171"/>
              <a:gd name="connsiteY7" fmla="*/ 348987 h 361005"/>
              <a:gd name="connsiteX8" fmla="*/ 0 w 294171"/>
              <a:gd name="connsiteY8" fmla="*/ 0 h 361005"/>
              <a:gd name="connsiteX0" fmla="*/ 0 w 314909"/>
              <a:gd name="connsiteY0" fmla="*/ 0 h 348987"/>
              <a:gd name="connsiteX1" fmla="*/ 246185 w 314909"/>
              <a:gd name="connsiteY1" fmla="*/ 2705 h 348987"/>
              <a:gd name="connsiteX2" fmla="*/ 294171 w 314909"/>
              <a:gd name="connsiteY2" fmla="*/ 301317 h 348987"/>
              <a:gd name="connsiteX3" fmla="*/ 274413 w 314909"/>
              <a:gd name="connsiteY3" fmla="*/ 296164 h 348987"/>
              <a:gd name="connsiteX4" fmla="*/ 194746 w 314909"/>
              <a:gd name="connsiteY4" fmla="*/ 339714 h 348987"/>
              <a:gd name="connsiteX5" fmla="*/ 152057 w 314909"/>
              <a:gd name="connsiteY5" fmla="*/ 346672 h 348987"/>
              <a:gd name="connsiteX6" fmla="*/ 89872 w 314909"/>
              <a:gd name="connsiteY6" fmla="*/ 347830 h 348987"/>
              <a:gd name="connsiteX7" fmla="*/ 45990 w 314909"/>
              <a:gd name="connsiteY7" fmla="*/ 348987 h 348987"/>
              <a:gd name="connsiteX8" fmla="*/ 0 w 314909"/>
              <a:gd name="connsiteY8" fmla="*/ 0 h 348987"/>
              <a:gd name="connsiteX0" fmla="*/ 0 w 315440"/>
              <a:gd name="connsiteY0" fmla="*/ 0 h 384070"/>
              <a:gd name="connsiteX1" fmla="*/ 246185 w 315440"/>
              <a:gd name="connsiteY1" fmla="*/ 2705 h 384070"/>
              <a:gd name="connsiteX2" fmla="*/ 294171 w 315440"/>
              <a:gd name="connsiteY2" fmla="*/ 301317 h 384070"/>
              <a:gd name="connsiteX3" fmla="*/ 274944 w 315440"/>
              <a:gd name="connsiteY3" fmla="*/ 355555 h 384070"/>
              <a:gd name="connsiteX4" fmla="*/ 194746 w 315440"/>
              <a:gd name="connsiteY4" fmla="*/ 339714 h 384070"/>
              <a:gd name="connsiteX5" fmla="*/ 152057 w 315440"/>
              <a:gd name="connsiteY5" fmla="*/ 346672 h 384070"/>
              <a:gd name="connsiteX6" fmla="*/ 89872 w 315440"/>
              <a:gd name="connsiteY6" fmla="*/ 347830 h 384070"/>
              <a:gd name="connsiteX7" fmla="*/ 45990 w 315440"/>
              <a:gd name="connsiteY7" fmla="*/ 348987 h 384070"/>
              <a:gd name="connsiteX8" fmla="*/ 0 w 315440"/>
              <a:gd name="connsiteY8" fmla="*/ 0 h 384070"/>
              <a:gd name="connsiteX0" fmla="*/ 0 w 294171"/>
              <a:gd name="connsiteY0" fmla="*/ 0 h 357485"/>
              <a:gd name="connsiteX1" fmla="*/ 246185 w 294171"/>
              <a:gd name="connsiteY1" fmla="*/ 2705 h 357485"/>
              <a:gd name="connsiteX2" fmla="*/ 294171 w 294171"/>
              <a:gd name="connsiteY2" fmla="*/ 301317 h 357485"/>
              <a:gd name="connsiteX3" fmla="*/ 194746 w 294171"/>
              <a:gd name="connsiteY3" fmla="*/ 339714 h 357485"/>
              <a:gd name="connsiteX4" fmla="*/ 152057 w 294171"/>
              <a:gd name="connsiteY4" fmla="*/ 346672 h 357485"/>
              <a:gd name="connsiteX5" fmla="*/ 89872 w 294171"/>
              <a:gd name="connsiteY5" fmla="*/ 347830 h 357485"/>
              <a:gd name="connsiteX6" fmla="*/ 45990 w 294171"/>
              <a:gd name="connsiteY6" fmla="*/ 348987 h 357485"/>
              <a:gd name="connsiteX7" fmla="*/ 0 w 294171"/>
              <a:gd name="connsiteY7" fmla="*/ 0 h 357485"/>
              <a:gd name="connsiteX0" fmla="*/ 0 w 294171"/>
              <a:gd name="connsiteY0" fmla="*/ 0 h 357485"/>
              <a:gd name="connsiteX1" fmla="*/ 246185 w 294171"/>
              <a:gd name="connsiteY1" fmla="*/ 2705 h 357485"/>
              <a:gd name="connsiteX2" fmla="*/ 294171 w 294171"/>
              <a:gd name="connsiteY2" fmla="*/ 301317 h 357485"/>
              <a:gd name="connsiteX3" fmla="*/ 243404 w 294171"/>
              <a:gd name="connsiteY3" fmla="*/ 311503 h 357485"/>
              <a:gd name="connsiteX4" fmla="*/ 152057 w 294171"/>
              <a:gd name="connsiteY4" fmla="*/ 346672 h 357485"/>
              <a:gd name="connsiteX5" fmla="*/ 89872 w 294171"/>
              <a:gd name="connsiteY5" fmla="*/ 347830 h 357485"/>
              <a:gd name="connsiteX6" fmla="*/ 45990 w 294171"/>
              <a:gd name="connsiteY6" fmla="*/ 348987 h 357485"/>
              <a:gd name="connsiteX7" fmla="*/ 0 w 294171"/>
              <a:gd name="connsiteY7" fmla="*/ 0 h 357485"/>
              <a:gd name="connsiteX0" fmla="*/ 0 w 294171"/>
              <a:gd name="connsiteY0" fmla="*/ 0 h 348987"/>
              <a:gd name="connsiteX1" fmla="*/ 246185 w 294171"/>
              <a:gd name="connsiteY1" fmla="*/ 2705 h 348987"/>
              <a:gd name="connsiteX2" fmla="*/ 294171 w 294171"/>
              <a:gd name="connsiteY2" fmla="*/ 282380 h 348987"/>
              <a:gd name="connsiteX3" fmla="*/ 243404 w 294171"/>
              <a:gd name="connsiteY3" fmla="*/ 311503 h 348987"/>
              <a:gd name="connsiteX4" fmla="*/ 152057 w 294171"/>
              <a:gd name="connsiteY4" fmla="*/ 346672 h 348987"/>
              <a:gd name="connsiteX5" fmla="*/ 89872 w 294171"/>
              <a:gd name="connsiteY5" fmla="*/ 347830 h 348987"/>
              <a:gd name="connsiteX6" fmla="*/ 45990 w 294171"/>
              <a:gd name="connsiteY6" fmla="*/ 348987 h 348987"/>
              <a:gd name="connsiteX7" fmla="*/ 0 w 294171"/>
              <a:gd name="connsiteY7" fmla="*/ 0 h 348987"/>
              <a:gd name="connsiteX0" fmla="*/ 0 w 294171"/>
              <a:gd name="connsiteY0" fmla="*/ 0 h 348987"/>
              <a:gd name="connsiteX1" fmla="*/ 246185 w 294171"/>
              <a:gd name="connsiteY1" fmla="*/ 2705 h 348987"/>
              <a:gd name="connsiteX2" fmla="*/ 294171 w 294171"/>
              <a:gd name="connsiteY2" fmla="*/ 282380 h 348987"/>
              <a:gd name="connsiteX3" fmla="*/ 243404 w 294171"/>
              <a:gd name="connsiteY3" fmla="*/ 311503 h 348987"/>
              <a:gd name="connsiteX4" fmla="*/ 152057 w 294171"/>
              <a:gd name="connsiteY4" fmla="*/ 346672 h 348987"/>
              <a:gd name="connsiteX5" fmla="*/ 89872 w 294171"/>
              <a:gd name="connsiteY5" fmla="*/ 347830 h 348987"/>
              <a:gd name="connsiteX6" fmla="*/ 45990 w 294171"/>
              <a:gd name="connsiteY6" fmla="*/ 348987 h 348987"/>
              <a:gd name="connsiteX7" fmla="*/ 0 w 294171"/>
              <a:gd name="connsiteY7" fmla="*/ 0 h 348987"/>
              <a:gd name="connsiteX0" fmla="*/ 0 w 294171"/>
              <a:gd name="connsiteY0" fmla="*/ 0 h 348987"/>
              <a:gd name="connsiteX1" fmla="*/ 246185 w 294171"/>
              <a:gd name="connsiteY1" fmla="*/ 2705 h 348987"/>
              <a:gd name="connsiteX2" fmla="*/ 294171 w 294171"/>
              <a:gd name="connsiteY2" fmla="*/ 282380 h 348987"/>
              <a:gd name="connsiteX3" fmla="*/ 224467 w 294171"/>
              <a:gd name="connsiteY3" fmla="*/ 327734 h 348987"/>
              <a:gd name="connsiteX4" fmla="*/ 152057 w 294171"/>
              <a:gd name="connsiteY4" fmla="*/ 346672 h 348987"/>
              <a:gd name="connsiteX5" fmla="*/ 89872 w 294171"/>
              <a:gd name="connsiteY5" fmla="*/ 347830 h 348987"/>
              <a:gd name="connsiteX6" fmla="*/ 45990 w 294171"/>
              <a:gd name="connsiteY6" fmla="*/ 348987 h 348987"/>
              <a:gd name="connsiteX7" fmla="*/ 0 w 294171"/>
              <a:gd name="connsiteY7" fmla="*/ 0 h 348987"/>
              <a:gd name="connsiteX0" fmla="*/ 0 w 297051"/>
              <a:gd name="connsiteY0" fmla="*/ 0 h 348987"/>
              <a:gd name="connsiteX1" fmla="*/ 246185 w 297051"/>
              <a:gd name="connsiteY1" fmla="*/ 2705 h 348987"/>
              <a:gd name="connsiteX2" fmla="*/ 297051 w 297051"/>
              <a:gd name="connsiteY2" fmla="*/ 291420 h 348987"/>
              <a:gd name="connsiteX3" fmla="*/ 224467 w 297051"/>
              <a:gd name="connsiteY3" fmla="*/ 327734 h 348987"/>
              <a:gd name="connsiteX4" fmla="*/ 152057 w 297051"/>
              <a:gd name="connsiteY4" fmla="*/ 346672 h 348987"/>
              <a:gd name="connsiteX5" fmla="*/ 89872 w 297051"/>
              <a:gd name="connsiteY5" fmla="*/ 347830 h 348987"/>
              <a:gd name="connsiteX6" fmla="*/ 45990 w 297051"/>
              <a:gd name="connsiteY6" fmla="*/ 348987 h 348987"/>
              <a:gd name="connsiteX7" fmla="*/ 0 w 297051"/>
              <a:gd name="connsiteY7" fmla="*/ 0 h 34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051" h="348987">
                <a:moveTo>
                  <a:pt x="0" y="0"/>
                </a:moveTo>
                <a:lnTo>
                  <a:pt x="246185" y="2705"/>
                </a:lnTo>
                <a:lnTo>
                  <a:pt x="297051" y="291420"/>
                </a:lnTo>
                <a:cubicBezTo>
                  <a:pt x="269541" y="315125"/>
                  <a:pt x="248153" y="320175"/>
                  <a:pt x="224467" y="327734"/>
                </a:cubicBezTo>
                <a:lnTo>
                  <a:pt x="152057" y="346672"/>
                </a:lnTo>
                <a:lnTo>
                  <a:pt x="89872" y="347830"/>
                </a:lnTo>
                <a:lnTo>
                  <a:pt x="45990" y="348987"/>
                </a:lnTo>
                <a:lnTo>
                  <a:pt x="0" y="0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8" name="フリーフォーム 215">
            <a:extLst>
              <a:ext uri="{FF2B5EF4-FFF2-40B4-BE49-F238E27FC236}">
                <a16:creationId xmlns:a16="http://schemas.microsoft.com/office/drawing/2014/main" id="{AB5AFE1E-A593-48C9-89D5-A0D913560E38}"/>
              </a:ext>
            </a:extLst>
          </p:cNvPr>
          <p:cNvSpPr/>
          <p:nvPr/>
        </p:nvSpPr>
        <p:spPr bwMode="blackGray">
          <a:xfrm>
            <a:off x="3914458" y="3771258"/>
            <a:ext cx="265614" cy="336936"/>
          </a:xfrm>
          <a:custGeom>
            <a:avLst/>
            <a:gdLst>
              <a:gd name="connsiteX0" fmla="*/ 21642 w 292175"/>
              <a:gd name="connsiteY0" fmla="*/ 0 h 370630"/>
              <a:gd name="connsiteX1" fmla="*/ 292175 w 292175"/>
              <a:gd name="connsiteY1" fmla="*/ 37875 h 370630"/>
              <a:gd name="connsiteX2" fmla="*/ 259711 w 292175"/>
              <a:gd name="connsiteY2" fmla="*/ 370630 h 370630"/>
              <a:gd name="connsiteX3" fmla="*/ 0 w 292175"/>
              <a:gd name="connsiteY3" fmla="*/ 332755 h 370630"/>
              <a:gd name="connsiteX4" fmla="*/ 21642 w 292175"/>
              <a:gd name="connsiteY4" fmla="*/ 0 h 37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175" h="370630">
                <a:moveTo>
                  <a:pt x="21642" y="0"/>
                </a:moveTo>
                <a:lnTo>
                  <a:pt x="292175" y="37875"/>
                </a:lnTo>
                <a:lnTo>
                  <a:pt x="259711" y="370630"/>
                </a:lnTo>
                <a:lnTo>
                  <a:pt x="0" y="332755"/>
                </a:lnTo>
                <a:lnTo>
                  <a:pt x="21642" y="0"/>
                </a:lnTo>
                <a:close/>
              </a:path>
            </a:pathLst>
          </a:custGeom>
          <a:solidFill>
            <a:srgbClr val="FF0404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9" name="フリーフォーム 216">
            <a:extLst>
              <a:ext uri="{FF2B5EF4-FFF2-40B4-BE49-F238E27FC236}">
                <a16:creationId xmlns:a16="http://schemas.microsoft.com/office/drawing/2014/main" id="{A41D4909-96A6-4A4D-8E39-BA299CC17D3A}"/>
              </a:ext>
            </a:extLst>
          </p:cNvPr>
          <p:cNvSpPr/>
          <p:nvPr/>
        </p:nvSpPr>
        <p:spPr bwMode="blackGray">
          <a:xfrm>
            <a:off x="4148154" y="3803231"/>
            <a:ext cx="282858" cy="344314"/>
          </a:xfrm>
          <a:custGeom>
            <a:avLst/>
            <a:gdLst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4060 w 308408"/>
              <a:gd name="connsiteY2" fmla="*/ 83865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302997 w 308408"/>
              <a:gd name="connsiteY3" fmla="*/ 137971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02 w 308408"/>
              <a:gd name="connsiteY4" fmla="*/ 165024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08408"/>
              <a:gd name="connsiteY0" fmla="*/ 0 h 378745"/>
              <a:gd name="connsiteX1" fmla="*/ 267828 w 308408"/>
              <a:gd name="connsiteY1" fmla="*/ 35169 h 378745"/>
              <a:gd name="connsiteX2" fmla="*/ 285753 w 308408"/>
              <a:gd name="connsiteY2" fmla="*/ 74530 h 378745"/>
              <a:gd name="connsiteX3" fmla="*/ 292199 w 308408"/>
              <a:gd name="connsiteY3" fmla="*/ 99914 h 378745"/>
              <a:gd name="connsiteX4" fmla="*/ 305726 w 308408"/>
              <a:gd name="connsiteY4" fmla="*/ 135083 h 378745"/>
              <a:gd name="connsiteX5" fmla="*/ 305702 w 308408"/>
              <a:gd name="connsiteY5" fmla="*/ 197488 h 378745"/>
              <a:gd name="connsiteX6" fmla="*/ 308408 w 308408"/>
              <a:gd name="connsiteY6" fmla="*/ 240774 h 378745"/>
              <a:gd name="connsiteX7" fmla="*/ 300292 w 308408"/>
              <a:gd name="connsiteY7" fmla="*/ 281353 h 378745"/>
              <a:gd name="connsiteX8" fmla="*/ 292176 w 308408"/>
              <a:gd name="connsiteY8" fmla="*/ 316523 h 378745"/>
              <a:gd name="connsiteX9" fmla="*/ 278649 w 308408"/>
              <a:gd name="connsiteY9" fmla="*/ 359808 h 378745"/>
              <a:gd name="connsiteX10" fmla="*/ 267828 w 308408"/>
              <a:gd name="connsiteY10" fmla="*/ 378745 h 378745"/>
              <a:gd name="connsiteX11" fmla="*/ 0 w 308408"/>
              <a:gd name="connsiteY11" fmla="*/ 338165 h 378745"/>
              <a:gd name="connsiteX12" fmla="*/ 29759 w 308408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35083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  <a:gd name="connsiteX0" fmla="*/ 29759 w 311144"/>
              <a:gd name="connsiteY0" fmla="*/ 0 h 378745"/>
              <a:gd name="connsiteX1" fmla="*/ 267828 w 311144"/>
              <a:gd name="connsiteY1" fmla="*/ 35169 h 378745"/>
              <a:gd name="connsiteX2" fmla="*/ 285753 w 311144"/>
              <a:gd name="connsiteY2" fmla="*/ 74530 h 378745"/>
              <a:gd name="connsiteX3" fmla="*/ 292199 w 311144"/>
              <a:gd name="connsiteY3" fmla="*/ 99914 h 378745"/>
              <a:gd name="connsiteX4" fmla="*/ 305726 w 311144"/>
              <a:gd name="connsiteY4" fmla="*/ 156726 h 378745"/>
              <a:gd name="connsiteX5" fmla="*/ 311136 w 311144"/>
              <a:gd name="connsiteY5" fmla="*/ 210832 h 378745"/>
              <a:gd name="connsiteX6" fmla="*/ 308408 w 311144"/>
              <a:gd name="connsiteY6" fmla="*/ 240774 h 378745"/>
              <a:gd name="connsiteX7" fmla="*/ 300292 w 311144"/>
              <a:gd name="connsiteY7" fmla="*/ 281353 h 378745"/>
              <a:gd name="connsiteX8" fmla="*/ 292176 w 311144"/>
              <a:gd name="connsiteY8" fmla="*/ 316523 h 378745"/>
              <a:gd name="connsiteX9" fmla="*/ 278649 w 311144"/>
              <a:gd name="connsiteY9" fmla="*/ 359808 h 378745"/>
              <a:gd name="connsiteX10" fmla="*/ 267828 w 311144"/>
              <a:gd name="connsiteY10" fmla="*/ 378745 h 378745"/>
              <a:gd name="connsiteX11" fmla="*/ 0 w 311144"/>
              <a:gd name="connsiteY11" fmla="*/ 338165 h 378745"/>
              <a:gd name="connsiteX12" fmla="*/ 29759 w 311144"/>
              <a:gd name="connsiteY12" fmla="*/ 0 h 37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1144" h="378745">
                <a:moveTo>
                  <a:pt x="29759" y="0"/>
                </a:moveTo>
                <a:lnTo>
                  <a:pt x="267828" y="35169"/>
                </a:lnTo>
                <a:lnTo>
                  <a:pt x="285753" y="74530"/>
                </a:lnTo>
                <a:lnTo>
                  <a:pt x="292199" y="99914"/>
                </a:lnTo>
                <a:lnTo>
                  <a:pt x="305726" y="156726"/>
                </a:lnTo>
                <a:cubicBezTo>
                  <a:pt x="305718" y="177528"/>
                  <a:pt x="311144" y="190030"/>
                  <a:pt x="311136" y="210832"/>
                </a:cubicBezTo>
                <a:lnTo>
                  <a:pt x="308408" y="240774"/>
                </a:lnTo>
                <a:lnTo>
                  <a:pt x="300292" y="281353"/>
                </a:lnTo>
                <a:lnTo>
                  <a:pt x="292176" y="316523"/>
                </a:lnTo>
                <a:lnTo>
                  <a:pt x="278649" y="359808"/>
                </a:lnTo>
                <a:lnTo>
                  <a:pt x="267828" y="378745"/>
                </a:lnTo>
                <a:lnTo>
                  <a:pt x="0" y="338165"/>
                </a:lnTo>
                <a:lnTo>
                  <a:pt x="29759" y="0"/>
                </a:lnTo>
                <a:close/>
              </a:path>
            </a:pathLst>
          </a:custGeom>
          <a:solidFill>
            <a:srgbClr val="FF9494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" name="フリーフォーム 217">
            <a:extLst>
              <a:ext uri="{FF2B5EF4-FFF2-40B4-BE49-F238E27FC236}">
                <a16:creationId xmlns:a16="http://schemas.microsoft.com/office/drawing/2014/main" id="{E3B46E7D-58DA-4E4E-915E-0A70162FEBFE}"/>
              </a:ext>
            </a:extLst>
          </p:cNvPr>
          <p:cNvSpPr/>
          <p:nvPr/>
        </p:nvSpPr>
        <p:spPr bwMode="blackGray">
          <a:xfrm>
            <a:off x="3703923" y="3746743"/>
            <a:ext cx="222886" cy="329480"/>
          </a:xfrm>
          <a:custGeom>
            <a:avLst/>
            <a:gdLst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10822 w 257006"/>
              <a:gd name="connsiteY3" fmla="*/ 10009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7006 w 257006"/>
              <a:gd name="connsiteY0" fmla="*/ 29759 h 367925"/>
              <a:gd name="connsiteX1" fmla="*/ 29759 w 257006"/>
              <a:gd name="connsiteY1" fmla="*/ 0 h 367925"/>
              <a:gd name="connsiteX2" fmla="*/ 13527 w 257006"/>
              <a:gd name="connsiteY2" fmla="*/ 45991 h 367925"/>
              <a:gd name="connsiteX3" fmla="*/ 4863 w 257006"/>
              <a:gd name="connsiteY3" fmla="*/ 89728 h 367925"/>
              <a:gd name="connsiteX4" fmla="*/ 2706 w 257006"/>
              <a:gd name="connsiteY4" fmla="*/ 146088 h 367925"/>
              <a:gd name="connsiteX5" fmla="*/ 0 w 257006"/>
              <a:gd name="connsiteY5" fmla="*/ 254301 h 367925"/>
              <a:gd name="connsiteX6" fmla="*/ 8116 w 257006"/>
              <a:gd name="connsiteY6" fmla="*/ 332756 h 367925"/>
              <a:gd name="connsiteX7" fmla="*/ 8116 w 257006"/>
              <a:gd name="connsiteY7" fmla="*/ 332756 h 367925"/>
              <a:gd name="connsiteX8" fmla="*/ 235364 w 257006"/>
              <a:gd name="connsiteY8" fmla="*/ 367925 h 367925"/>
              <a:gd name="connsiteX9" fmla="*/ 257006 w 257006"/>
              <a:gd name="connsiteY9" fmla="*/ 29759 h 367925"/>
              <a:gd name="connsiteX0" fmla="*/ 259711 w 259711"/>
              <a:gd name="connsiteY0" fmla="*/ 29759 h 367925"/>
              <a:gd name="connsiteX1" fmla="*/ 32464 w 259711"/>
              <a:gd name="connsiteY1" fmla="*/ 0 h 367925"/>
              <a:gd name="connsiteX2" fmla="*/ 1623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29759 h 367925"/>
              <a:gd name="connsiteX0" fmla="*/ 259711 w 259711"/>
              <a:gd name="connsiteY0" fmla="*/ 35256 h 367925"/>
              <a:gd name="connsiteX1" fmla="*/ 32464 w 259711"/>
              <a:gd name="connsiteY1" fmla="*/ 0 h 367925"/>
              <a:gd name="connsiteX2" fmla="*/ 16232 w 259711"/>
              <a:gd name="connsiteY2" fmla="*/ 45991 h 367925"/>
              <a:gd name="connsiteX3" fmla="*/ 7568 w 259711"/>
              <a:gd name="connsiteY3" fmla="*/ 89728 h 367925"/>
              <a:gd name="connsiteX4" fmla="*/ 0 w 259711"/>
              <a:gd name="connsiteY4" fmla="*/ 175847 h 367925"/>
              <a:gd name="connsiteX5" fmla="*/ 2705 w 259711"/>
              <a:gd name="connsiteY5" fmla="*/ 254301 h 367925"/>
              <a:gd name="connsiteX6" fmla="*/ 10821 w 259711"/>
              <a:gd name="connsiteY6" fmla="*/ 332756 h 367925"/>
              <a:gd name="connsiteX7" fmla="*/ 10821 w 259711"/>
              <a:gd name="connsiteY7" fmla="*/ 332756 h 367925"/>
              <a:gd name="connsiteX8" fmla="*/ 238069 w 259711"/>
              <a:gd name="connsiteY8" fmla="*/ 367925 h 367925"/>
              <a:gd name="connsiteX9" fmla="*/ 259711 w 259711"/>
              <a:gd name="connsiteY9" fmla="*/ 35256 h 367925"/>
              <a:gd name="connsiteX0" fmla="*/ 259711 w 259711"/>
              <a:gd name="connsiteY0" fmla="*/ 29759 h 362428"/>
              <a:gd name="connsiteX1" fmla="*/ 35343 w 259711"/>
              <a:gd name="connsiteY1" fmla="*/ 0 h 362428"/>
              <a:gd name="connsiteX2" fmla="*/ 16232 w 259711"/>
              <a:gd name="connsiteY2" fmla="*/ 40494 h 362428"/>
              <a:gd name="connsiteX3" fmla="*/ 7568 w 259711"/>
              <a:gd name="connsiteY3" fmla="*/ 84231 h 362428"/>
              <a:gd name="connsiteX4" fmla="*/ 0 w 259711"/>
              <a:gd name="connsiteY4" fmla="*/ 170350 h 362428"/>
              <a:gd name="connsiteX5" fmla="*/ 2705 w 259711"/>
              <a:gd name="connsiteY5" fmla="*/ 248804 h 362428"/>
              <a:gd name="connsiteX6" fmla="*/ 10821 w 259711"/>
              <a:gd name="connsiteY6" fmla="*/ 327259 h 362428"/>
              <a:gd name="connsiteX7" fmla="*/ 10821 w 259711"/>
              <a:gd name="connsiteY7" fmla="*/ 327259 h 362428"/>
              <a:gd name="connsiteX8" fmla="*/ 238069 w 259711"/>
              <a:gd name="connsiteY8" fmla="*/ 362428 h 362428"/>
              <a:gd name="connsiteX9" fmla="*/ 259711 w 259711"/>
              <a:gd name="connsiteY9" fmla="*/ 29759 h 362428"/>
              <a:gd name="connsiteX0" fmla="*/ 259711 w 259711"/>
              <a:gd name="connsiteY0" fmla="*/ 29759 h 362428"/>
              <a:gd name="connsiteX1" fmla="*/ 35343 w 259711"/>
              <a:gd name="connsiteY1" fmla="*/ 0 h 362428"/>
              <a:gd name="connsiteX2" fmla="*/ 21989 w 259711"/>
              <a:gd name="connsiteY2" fmla="*/ 37747 h 362428"/>
              <a:gd name="connsiteX3" fmla="*/ 7568 w 259711"/>
              <a:gd name="connsiteY3" fmla="*/ 84231 h 362428"/>
              <a:gd name="connsiteX4" fmla="*/ 0 w 259711"/>
              <a:gd name="connsiteY4" fmla="*/ 170350 h 362428"/>
              <a:gd name="connsiteX5" fmla="*/ 2705 w 259711"/>
              <a:gd name="connsiteY5" fmla="*/ 248804 h 362428"/>
              <a:gd name="connsiteX6" fmla="*/ 10821 w 259711"/>
              <a:gd name="connsiteY6" fmla="*/ 327259 h 362428"/>
              <a:gd name="connsiteX7" fmla="*/ 10821 w 259711"/>
              <a:gd name="connsiteY7" fmla="*/ 327259 h 362428"/>
              <a:gd name="connsiteX8" fmla="*/ 238069 w 259711"/>
              <a:gd name="connsiteY8" fmla="*/ 362428 h 362428"/>
              <a:gd name="connsiteX9" fmla="*/ 259711 w 259711"/>
              <a:gd name="connsiteY9" fmla="*/ 29759 h 362428"/>
              <a:gd name="connsiteX0" fmla="*/ 259711 w 259711"/>
              <a:gd name="connsiteY0" fmla="*/ 29759 h 362428"/>
              <a:gd name="connsiteX1" fmla="*/ 35343 w 259711"/>
              <a:gd name="connsiteY1" fmla="*/ 0 h 362428"/>
              <a:gd name="connsiteX2" fmla="*/ 21989 w 259711"/>
              <a:gd name="connsiteY2" fmla="*/ 37747 h 362428"/>
              <a:gd name="connsiteX3" fmla="*/ 13326 w 259711"/>
              <a:gd name="connsiteY3" fmla="*/ 86980 h 362428"/>
              <a:gd name="connsiteX4" fmla="*/ 0 w 259711"/>
              <a:gd name="connsiteY4" fmla="*/ 170350 h 362428"/>
              <a:gd name="connsiteX5" fmla="*/ 2705 w 259711"/>
              <a:gd name="connsiteY5" fmla="*/ 248804 h 362428"/>
              <a:gd name="connsiteX6" fmla="*/ 10821 w 259711"/>
              <a:gd name="connsiteY6" fmla="*/ 327259 h 362428"/>
              <a:gd name="connsiteX7" fmla="*/ 10821 w 259711"/>
              <a:gd name="connsiteY7" fmla="*/ 327259 h 362428"/>
              <a:gd name="connsiteX8" fmla="*/ 238069 w 259711"/>
              <a:gd name="connsiteY8" fmla="*/ 362428 h 362428"/>
              <a:gd name="connsiteX9" fmla="*/ 259711 w 259711"/>
              <a:gd name="connsiteY9" fmla="*/ 29759 h 362428"/>
              <a:gd name="connsiteX0" fmla="*/ 257080 w 257080"/>
              <a:gd name="connsiteY0" fmla="*/ 29759 h 362428"/>
              <a:gd name="connsiteX1" fmla="*/ 32712 w 257080"/>
              <a:gd name="connsiteY1" fmla="*/ 0 h 362428"/>
              <a:gd name="connsiteX2" fmla="*/ 19358 w 257080"/>
              <a:gd name="connsiteY2" fmla="*/ 37747 h 362428"/>
              <a:gd name="connsiteX3" fmla="*/ 10695 w 257080"/>
              <a:gd name="connsiteY3" fmla="*/ 86980 h 362428"/>
              <a:gd name="connsiteX4" fmla="*/ 6006 w 257080"/>
              <a:gd name="connsiteY4" fmla="*/ 170350 h 362428"/>
              <a:gd name="connsiteX5" fmla="*/ 74 w 257080"/>
              <a:gd name="connsiteY5" fmla="*/ 248804 h 362428"/>
              <a:gd name="connsiteX6" fmla="*/ 8190 w 257080"/>
              <a:gd name="connsiteY6" fmla="*/ 327259 h 362428"/>
              <a:gd name="connsiteX7" fmla="*/ 8190 w 257080"/>
              <a:gd name="connsiteY7" fmla="*/ 327259 h 362428"/>
              <a:gd name="connsiteX8" fmla="*/ 235438 w 257080"/>
              <a:gd name="connsiteY8" fmla="*/ 362428 h 362428"/>
              <a:gd name="connsiteX9" fmla="*/ 257080 w 257080"/>
              <a:gd name="connsiteY9" fmla="*/ 29759 h 362428"/>
              <a:gd name="connsiteX0" fmla="*/ 251074 w 251074"/>
              <a:gd name="connsiteY0" fmla="*/ 29759 h 362428"/>
              <a:gd name="connsiteX1" fmla="*/ 26706 w 251074"/>
              <a:gd name="connsiteY1" fmla="*/ 0 h 362428"/>
              <a:gd name="connsiteX2" fmla="*/ 13352 w 251074"/>
              <a:gd name="connsiteY2" fmla="*/ 37747 h 362428"/>
              <a:gd name="connsiteX3" fmla="*/ 4689 w 251074"/>
              <a:gd name="connsiteY3" fmla="*/ 86980 h 362428"/>
              <a:gd name="connsiteX4" fmla="*/ 0 w 251074"/>
              <a:gd name="connsiteY4" fmla="*/ 170350 h 362428"/>
              <a:gd name="connsiteX5" fmla="*/ 5583 w 251074"/>
              <a:gd name="connsiteY5" fmla="*/ 246055 h 362428"/>
              <a:gd name="connsiteX6" fmla="*/ 2184 w 251074"/>
              <a:gd name="connsiteY6" fmla="*/ 327259 h 362428"/>
              <a:gd name="connsiteX7" fmla="*/ 2184 w 251074"/>
              <a:gd name="connsiteY7" fmla="*/ 327259 h 362428"/>
              <a:gd name="connsiteX8" fmla="*/ 229432 w 251074"/>
              <a:gd name="connsiteY8" fmla="*/ 362428 h 362428"/>
              <a:gd name="connsiteX9" fmla="*/ 251074 w 251074"/>
              <a:gd name="connsiteY9" fmla="*/ 29759 h 362428"/>
              <a:gd name="connsiteX0" fmla="*/ 251074 w 251074"/>
              <a:gd name="connsiteY0" fmla="*/ 29759 h 362428"/>
              <a:gd name="connsiteX1" fmla="*/ 26706 w 251074"/>
              <a:gd name="connsiteY1" fmla="*/ 0 h 362428"/>
              <a:gd name="connsiteX2" fmla="*/ 13352 w 251074"/>
              <a:gd name="connsiteY2" fmla="*/ 37747 h 362428"/>
              <a:gd name="connsiteX3" fmla="*/ 4689 w 251074"/>
              <a:gd name="connsiteY3" fmla="*/ 86980 h 362428"/>
              <a:gd name="connsiteX4" fmla="*/ 0 w 251074"/>
              <a:gd name="connsiteY4" fmla="*/ 170350 h 362428"/>
              <a:gd name="connsiteX5" fmla="*/ 5583 w 251074"/>
              <a:gd name="connsiteY5" fmla="*/ 246055 h 362428"/>
              <a:gd name="connsiteX6" fmla="*/ 2184 w 251074"/>
              <a:gd name="connsiteY6" fmla="*/ 327259 h 362428"/>
              <a:gd name="connsiteX7" fmla="*/ 5063 w 251074"/>
              <a:gd name="connsiteY7" fmla="*/ 327259 h 362428"/>
              <a:gd name="connsiteX8" fmla="*/ 229432 w 251074"/>
              <a:gd name="connsiteY8" fmla="*/ 362428 h 362428"/>
              <a:gd name="connsiteX9" fmla="*/ 251074 w 251074"/>
              <a:gd name="connsiteY9" fmla="*/ 29759 h 362428"/>
              <a:gd name="connsiteX0" fmla="*/ 256832 w 256832"/>
              <a:gd name="connsiteY0" fmla="*/ 29759 h 362428"/>
              <a:gd name="connsiteX1" fmla="*/ 32464 w 256832"/>
              <a:gd name="connsiteY1" fmla="*/ 0 h 362428"/>
              <a:gd name="connsiteX2" fmla="*/ 19110 w 256832"/>
              <a:gd name="connsiteY2" fmla="*/ 37747 h 362428"/>
              <a:gd name="connsiteX3" fmla="*/ 10447 w 256832"/>
              <a:gd name="connsiteY3" fmla="*/ 86980 h 362428"/>
              <a:gd name="connsiteX4" fmla="*/ 0 w 256832"/>
              <a:gd name="connsiteY4" fmla="*/ 175847 h 362428"/>
              <a:gd name="connsiteX5" fmla="*/ 11341 w 256832"/>
              <a:gd name="connsiteY5" fmla="*/ 246055 h 362428"/>
              <a:gd name="connsiteX6" fmla="*/ 7942 w 256832"/>
              <a:gd name="connsiteY6" fmla="*/ 327259 h 362428"/>
              <a:gd name="connsiteX7" fmla="*/ 10821 w 256832"/>
              <a:gd name="connsiteY7" fmla="*/ 327259 h 362428"/>
              <a:gd name="connsiteX8" fmla="*/ 235190 w 256832"/>
              <a:gd name="connsiteY8" fmla="*/ 362428 h 362428"/>
              <a:gd name="connsiteX9" fmla="*/ 256832 w 256832"/>
              <a:gd name="connsiteY9" fmla="*/ 29759 h 362428"/>
              <a:gd name="connsiteX0" fmla="*/ 256832 w 256832"/>
              <a:gd name="connsiteY0" fmla="*/ 29759 h 362428"/>
              <a:gd name="connsiteX1" fmla="*/ 32464 w 256832"/>
              <a:gd name="connsiteY1" fmla="*/ 0 h 362428"/>
              <a:gd name="connsiteX2" fmla="*/ 19110 w 256832"/>
              <a:gd name="connsiteY2" fmla="*/ 37747 h 362428"/>
              <a:gd name="connsiteX3" fmla="*/ 10447 w 256832"/>
              <a:gd name="connsiteY3" fmla="*/ 86980 h 362428"/>
              <a:gd name="connsiteX4" fmla="*/ 0 w 256832"/>
              <a:gd name="connsiteY4" fmla="*/ 175847 h 362428"/>
              <a:gd name="connsiteX5" fmla="*/ 2704 w 256832"/>
              <a:gd name="connsiteY5" fmla="*/ 248804 h 362428"/>
              <a:gd name="connsiteX6" fmla="*/ 7942 w 256832"/>
              <a:gd name="connsiteY6" fmla="*/ 327259 h 362428"/>
              <a:gd name="connsiteX7" fmla="*/ 10821 w 256832"/>
              <a:gd name="connsiteY7" fmla="*/ 327259 h 362428"/>
              <a:gd name="connsiteX8" fmla="*/ 235190 w 256832"/>
              <a:gd name="connsiteY8" fmla="*/ 362428 h 362428"/>
              <a:gd name="connsiteX9" fmla="*/ 256832 w 256832"/>
              <a:gd name="connsiteY9" fmla="*/ 29759 h 36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832" h="362428">
                <a:moveTo>
                  <a:pt x="256832" y="29759"/>
                </a:moveTo>
                <a:lnTo>
                  <a:pt x="32464" y="0"/>
                </a:lnTo>
                <a:lnTo>
                  <a:pt x="19110" y="37747"/>
                </a:lnTo>
                <a:lnTo>
                  <a:pt x="10447" y="86980"/>
                </a:lnTo>
                <a:lnTo>
                  <a:pt x="0" y="175847"/>
                </a:lnTo>
                <a:cubicBezTo>
                  <a:pt x="902" y="201998"/>
                  <a:pt x="1802" y="222653"/>
                  <a:pt x="2704" y="248804"/>
                </a:cubicBezTo>
                <a:lnTo>
                  <a:pt x="7942" y="327259"/>
                </a:lnTo>
                <a:lnTo>
                  <a:pt x="10821" y="327259"/>
                </a:lnTo>
                <a:lnTo>
                  <a:pt x="235190" y="362428"/>
                </a:lnTo>
                <a:lnTo>
                  <a:pt x="256832" y="29759"/>
                </a:lnTo>
                <a:close/>
              </a:path>
            </a:pathLst>
          </a:custGeom>
          <a:solidFill>
            <a:srgbClr val="FFB8B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1" name="フリーフォーム 218">
            <a:extLst>
              <a:ext uri="{FF2B5EF4-FFF2-40B4-BE49-F238E27FC236}">
                <a16:creationId xmlns:a16="http://schemas.microsoft.com/office/drawing/2014/main" id="{39F96606-F892-4D10-9FBE-67A4DD9B5D03}"/>
              </a:ext>
            </a:extLst>
          </p:cNvPr>
          <p:cNvSpPr/>
          <p:nvPr/>
        </p:nvSpPr>
        <p:spPr bwMode="blackGray">
          <a:xfrm>
            <a:off x="3892378" y="4073763"/>
            <a:ext cx="253316" cy="435312"/>
          </a:xfrm>
          <a:custGeom>
            <a:avLst/>
            <a:gdLst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62222 w 278648"/>
              <a:gd name="connsiteY5" fmla="*/ 376041 h 478843"/>
              <a:gd name="connsiteX6" fmla="*/ 40579 w 278648"/>
              <a:gd name="connsiteY6" fmla="*/ 351693 h 478843"/>
              <a:gd name="connsiteX7" fmla="*/ 10821 w 278648"/>
              <a:gd name="connsiteY7" fmla="*/ 327345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94686 w 278648"/>
              <a:gd name="connsiteY5" fmla="*/ 397684 h 478843"/>
              <a:gd name="connsiteX6" fmla="*/ 40579 w 278648"/>
              <a:gd name="connsiteY6" fmla="*/ 351693 h 478843"/>
              <a:gd name="connsiteX7" fmla="*/ 10821 w 278648"/>
              <a:gd name="connsiteY7" fmla="*/ 327345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94686 w 278648"/>
              <a:gd name="connsiteY5" fmla="*/ 397684 h 478843"/>
              <a:gd name="connsiteX6" fmla="*/ 54106 w 278648"/>
              <a:gd name="connsiteY6" fmla="*/ 373336 h 478843"/>
              <a:gd name="connsiteX7" fmla="*/ 10821 w 278648"/>
              <a:gd name="connsiteY7" fmla="*/ 327345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94686 w 278648"/>
              <a:gd name="connsiteY5" fmla="*/ 397684 h 478843"/>
              <a:gd name="connsiteX6" fmla="*/ 54106 w 278648"/>
              <a:gd name="connsiteY6" fmla="*/ 373336 h 478843"/>
              <a:gd name="connsiteX7" fmla="*/ 29758 w 278648"/>
              <a:gd name="connsiteY7" fmla="*/ 346283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86570 w 278648"/>
              <a:gd name="connsiteY5" fmla="*/ 392273 h 478843"/>
              <a:gd name="connsiteX6" fmla="*/ 54106 w 278648"/>
              <a:gd name="connsiteY6" fmla="*/ 373336 h 478843"/>
              <a:gd name="connsiteX7" fmla="*/ 29758 w 278648"/>
              <a:gd name="connsiteY7" fmla="*/ 346283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86570 w 278648"/>
              <a:gd name="connsiteY5" fmla="*/ 405800 h 478843"/>
              <a:gd name="connsiteX6" fmla="*/ 54106 w 278648"/>
              <a:gd name="connsiteY6" fmla="*/ 373336 h 478843"/>
              <a:gd name="connsiteX7" fmla="*/ 29758 w 278648"/>
              <a:gd name="connsiteY7" fmla="*/ 346283 h 478843"/>
              <a:gd name="connsiteX8" fmla="*/ 0 w 278648"/>
              <a:gd name="connsiteY8" fmla="*/ 308408 h 478843"/>
              <a:gd name="connsiteX9" fmla="*/ 16232 w 278648"/>
              <a:gd name="connsiteY9" fmla="*/ 0 h 478843"/>
              <a:gd name="connsiteX0" fmla="*/ 16232 w 278648"/>
              <a:gd name="connsiteY0" fmla="*/ 0 h 478843"/>
              <a:gd name="connsiteX1" fmla="*/ 278648 w 278648"/>
              <a:gd name="connsiteY1" fmla="*/ 40580 h 478843"/>
              <a:gd name="connsiteX2" fmla="*/ 240774 w 278648"/>
              <a:gd name="connsiteY2" fmla="*/ 478843 h 478843"/>
              <a:gd name="connsiteX3" fmla="*/ 181256 w 278648"/>
              <a:gd name="connsiteY3" fmla="*/ 454495 h 478843"/>
              <a:gd name="connsiteX4" fmla="*/ 127150 w 278648"/>
              <a:gd name="connsiteY4" fmla="*/ 424737 h 478843"/>
              <a:gd name="connsiteX5" fmla="*/ 89276 w 278648"/>
              <a:gd name="connsiteY5" fmla="*/ 400389 h 478843"/>
              <a:gd name="connsiteX6" fmla="*/ 54106 w 278648"/>
              <a:gd name="connsiteY6" fmla="*/ 373336 h 478843"/>
              <a:gd name="connsiteX7" fmla="*/ 29758 w 278648"/>
              <a:gd name="connsiteY7" fmla="*/ 346283 h 478843"/>
              <a:gd name="connsiteX8" fmla="*/ 0 w 278648"/>
              <a:gd name="connsiteY8" fmla="*/ 308408 h 478843"/>
              <a:gd name="connsiteX9" fmla="*/ 16232 w 278648"/>
              <a:gd name="connsiteY9" fmla="*/ 0 h 47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48" h="478843">
                <a:moveTo>
                  <a:pt x="16232" y="0"/>
                </a:moveTo>
                <a:lnTo>
                  <a:pt x="278648" y="40580"/>
                </a:lnTo>
                <a:lnTo>
                  <a:pt x="240774" y="478843"/>
                </a:lnTo>
                <a:lnTo>
                  <a:pt x="181256" y="454495"/>
                </a:lnTo>
                <a:lnTo>
                  <a:pt x="127150" y="424737"/>
                </a:lnTo>
                <a:lnTo>
                  <a:pt x="89276" y="400389"/>
                </a:lnTo>
                <a:lnTo>
                  <a:pt x="54106" y="373336"/>
                </a:lnTo>
                <a:lnTo>
                  <a:pt x="29758" y="346283"/>
                </a:lnTo>
                <a:lnTo>
                  <a:pt x="0" y="308408"/>
                </a:lnTo>
                <a:lnTo>
                  <a:pt x="16232" y="0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2" name="フリーフォーム 219">
            <a:extLst>
              <a:ext uri="{FF2B5EF4-FFF2-40B4-BE49-F238E27FC236}">
                <a16:creationId xmlns:a16="http://schemas.microsoft.com/office/drawing/2014/main" id="{EEE220C9-7AED-4C07-8ED7-444F312DBB1A}"/>
              </a:ext>
            </a:extLst>
          </p:cNvPr>
          <p:cNvSpPr/>
          <p:nvPr/>
        </p:nvSpPr>
        <p:spPr bwMode="blackGray">
          <a:xfrm>
            <a:off x="4999102" y="3490776"/>
            <a:ext cx="292666" cy="322180"/>
          </a:xfrm>
          <a:custGeom>
            <a:avLst/>
            <a:gdLst>
              <a:gd name="connsiteX0" fmla="*/ 0 w 321933"/>
              <a:gd name="connsiteY0" fmla="*/ 32464 h 354398"/>
              <a:gd name="connsiteX1" fmla="*/ 45990 w 321933"/>
              <a:gd name="connsiteY1" fmla="*/ 354398 h 354398"/>
              <a:gd name="connsiteX2" fmla="*/ 321933 w 321933"/>
              <a:gd name="connsiteY2" fmla="*/ 313818 h 354398"/>
              <a:gd name="connsiteX3" fmla="*/ 273238 w 321933"/>
              <a:gd name="connsiteY3" fmla="*/ 13527 h 354398"/>
              <a:gd name="connsiteX4" fmla="*/ 219131 w 321933"/>
              <a:gd name="connsiteY4" fmla="*/ 2705 h 354398"/>
              <a:gd name="connsiteX5" fmla="*/ 159614 w 321933"/>
              <a:gd name="connsiteY5" fmla="*/ 0 h 354398"/>
              <a:gd name="connsiteX6" fmla="*/ 89275 w 321933"/>
              <a:gd name="connsiteY6" fmla="*/ 10821 h 354398"/>
              <a:gd name="connsiteX7" fmla="*/ 0 w 321933"/>
              <a:gd name="connsiteY7" fmla="*/ 32464 h 3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933" h="354398">
                <a:moveTo>
                  <a:pt x="0" y="32464"/>
                </a:moveTo>
                <a:lnTo>
                  <a:pt x="45990" y="354398"/>
                </a:lnTo>
                <a:lnTo>
                  <a:pt x="321933" y="313818"/>
                </a:lnTo>
                <a:lnTo>
                  <a:pt x="273238" y="13527"/>
                </a:lnTo>
                <a:lnTo>
                  <a:pt x="219131" y="2705"/>
                </a:lnTo>
                <a:lnTo>
                  <a:pt x="159614" y="0"/>
                </a:lnTo>
                <a:lnTo>
                  <a:pt x="89275" y="10821"/>
                </a:lnTo>
                <a:lnTo>
                  <a:pt x="0" y="32464"/>
                </a:lnTo>
                <a:close/>
              </a:path>
            </a:pathLst>
          </a:custGeom>
          <a:solidFill>
            <a:srgbClr val="FF8282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3" name="フリーフォーム 220">
            <a:extLst>
              <a:ext uri="{FF2B5EF4-FFF2-40B4-BE49-F238E27FC236}">
                <a16:creationId xmlns:a16="http://schemas.microsoft.com/office/drawing/2014/main" id="{9A70A8EA-CF21-4F19-87F5-515ECA83BBD2}"/>
              </a:ext>
            </a:extLst>
          </p:cNvPr>
          <p:cNvSpPr/>
          <p:nvPr/>
        </p:nvSpPr>
        <p:spPr bwMode="blackGray">
          <a:xfrm>
            <a:off x="5040489" y="3753034"/>
            <a:ext cx="297585" cy="317261"/>
          </a:xfrm>
          <a:custGeom>
            <a:avLst/>
            <a:gdLst>
              <a:gd name="connsiteX0" fmla="*/ 0 w 327344"/>
              <a:gd name="connsiteY0" fmla="*/ 37874 h 348987"/>
              <a:gd name="connsiteX1" fmla="*/ 281354 w 327344"/>
              <a:gd name="connsiteY1" fmla="*/ 0 h 348987"/>
              <a:gd name="connsiteX2" fmla="*/ 327344 w 327344"/>
              <a:gd name="connsiteY2" fmla="*/ 305702 h 348987"/>
              <a:gd name="connsiteX3" fmla="*/ 43285 w 327344"/>
              <a:gd name="connsiteY3" fmla="*/ 348987 h 348987"/>
              <a:gd name="connsiteX4" fmla="*/ 0 w 327344"/>
              <a:gd name="connsiteY4" fmla="*/ 37874 h 34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44" h="348987">
                <a:moveTo>
                  <a:pt x="0" y="37874"/>
                </a:moveTo>
                <a:lnTo>
                  <a:pt x="281354" y="0"/>
                </a:lnTo>
                <a:lnTo>
                  <a:pt x="327344" y="305702"/>
                </a:lnTo>
                <a:lnTo>
                  <a:pt x="43285" y="348987"/>
                </a:lnTo>
                <a:lnTo>
                  <a:pt x="0" y="37874"/>
                </a:lnTo>
                <a:close/>
              </a:path>
            </a:pathLst>
          </a:custGeom>
          <a:solidFill>
            <a:srgbClr val="FF0404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4" name="フリーフォーム 221">
            <a:extLst>
              <a:ext uri="{FF2B5EF4-FFF2-40B4-BE49-F238E27FC236}">
                <a16:creationId xmlns:a16="http://schemas.microsoft.com/office/drawing/2014/main" id="{1C75A0DA-5A51-45F1-BD9B-A7003E356D11}"/>
              </a:ext>
            </a:extLst>
          </p:cNvPr>
          <p:cNvSpPr/>
          <p:nvPr/>
        </p:nvSpPr>
        <p:spPr bwMode="blackGray">
          <a:xfrm>
            <a:off x="4826889" y="3793393"/>
            <a:ext cx="264905" cy="304965"/>
          </a:xfrm>
          <a:custGeom>
            <a:avLst/>
            <a:gdLst>
              <a:gd name="connsiteX0" fmla="*/ 32463 w 278648"/>
              <a:gd name="connsiteY0" fmla="*/ 29759 h 335461"/>
              <a:gd name="connsiteX1" fmla="*/ 235363 w 278648"/>
              <a:gd name="connsiteY1" fmla="*/ 0 h 335461"/>
              <a:gd name="connsiteX2" fmla="*/ 278648 w 278648"/>
              <a:gd name="connsiteY2" fmla="*/ 311113 h 335461"/>
              <a:gd name="connsiteX3" fmla="*/ 110918 w 278648"/>
              <a:gd name="connsiteY3" fmla="*/ 335461 h 335461"/>
              <a:gd name="connsiteX4" fmla="*/ 64927 w 278648"/>
              <a:gd name="connsiteY4" fmla="*/ 308407 h 335461"/>
              <a:gd name="connsiteX5" fmla="*/ 48695 w 278648"/>
              <a:gd name="connsiteY5" fmla="*/ 286765 h 335461"/>
              <a:gd name="connsiteX6" fmla="*/ 18937 w 278648"/>
              <a:gd name="connsiteY6" fmla="*/ 246185 h 335461"/>
              <a:gd name="connsiteX7" fmla="*/ 8116 w 278648"/>
              <a:gd name="connsiteY7" fmla="*/ 216426 h 335461"/>
              <a:gd name="connsiteX8" fmla="*/ 0 w 278648"/>
              <a:gd name="connsiteY8" fmla="*/ 167731 h 335461"/>
              <a:gd name="connsiteX9" fmla="*/ 0 w 278648"/>
              <a:gd name="connsiteY9" fmla="*/ 129856 h 335461"/>
              <a:gd name="connsiteX10" fmla="*/ 32463 w 278648"/>
              <a:gd name="connsiteY10" fmla="*/ 29759 h 33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648" h="335461">
                <a:moveTo>
                  <a:pt x="32463" y="29759"/>
                </a:moveTo>
                <a:lnTo>
                  <a:pt x="235363" y="0"/>
                </a:lnTo>
                <a:lnTo>
                  <a:pt x="278648" y="311113"/>
                </a:lnTo>
                <a:lnTo>
                  <a:pt x="110918" y="335461"/>
                </a:lnTo>
                <a:lnTo>
                  <a:pt x="64927" y="308407"/>
                </a:lnTo>
                <a:lnTo>
                  <a:pt x="48695" y="286765"/>
                </a:lnTo>
                <a:lnTo>
                  <a:pt x="18937" y="246185"/>
                </a:lnTo>
                <a:lnTo>
                  <a:pt x="8116" y="216426"/>
                </a:lnTo>
                <a:lnTo>
                  <a:pt x="0" y="167731"/>
                </a:lnTo>
                <a:lnTo>
                  <a:pt x="0" y="129856"/>
                </a:lnTo>
                <a:lnTo>
                  <a:pt x="32463" y="29759"/>
                </a:lnTo>
                <a:close/>
              </a:path>
            </a:pathLst>
          </a:custGeom>
          <a:solidFill>
            <a:srgbClr val="FF2828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5" name="フリーフォーム 222">
            <a:extLst>
              <a:ext uri="{FF2B5EF4-FFF2-40B4-BE49-F238E27FC236}">
                <a16:creationId xmlns:a16="http://schemas.microsoft.com/office/drawing/2014/main" id="{DE94967C-14CF-4F06-AD08-FBE827896D51}"/>
              </a:ext>
            </a:extLst>
          </p:cNvPr>
          <p:cNvSpPr/>
          <p:nvPr/>
        </p:nvSpPr>
        <p:spPr bwMode="blackGray">
          <a:xfrm>
            <a:off x="5289309" y="3711681"/>
            <a:ext cx="300479" cy="314802"/>
          </a:xfrm>
          <a:custGeom>
            <a:avLst/>
            <a:gdLst>
              <a:gd name="connsiteX0" fmla="*/ 0 w 348987"/>
              <a:gd name="connsiteY0" fmla="*/ 40580 h 346282"/>
              <a:gd name="connsiteX1" fmla="*/ 297586 w 348987"/>
              <a:gd name="connsiteY1" fmla="*/ 0 h 346282"/>
              <a:gd name="connsiteX2" fmla="*/ 308408 w 348987"/>
              <a:gd name="connsiteY2" fmla="*/ 27053 h 346282"/>
              <a:gd name="connsiteX3" fmla="*/ 327345 w 348987"/>
              <a:gd name="connsiteY3" fmla="*/ 86570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97586 w 348987"/>
              <a:gd name="connsiteY1" fmla="*/ 0 h 346282"/>
              <a:gd name="connsiteX2" fmla="*/ 308408 w 348987"/>
              <a:gd name="connsiteY2" fmla="*/ 27053 h 346282"/>
              <a:gd name="connsiteX3" fmla="*/ 327345 w 348987"/>
              <a:gd name="connsiteY3" fmla="*/ 89714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97586 w 348987"/>
              <a:gd name="connsiteY1" fmla="*/ 0 h 346282"/>
              <a:gd name="connsiteX2" fmla="*/ 311759 w 348987"/>
              <a:gd name="connsiteY2" fmla="*/ 33340 h 346282"/>
              <a:gd name="connsiteX3" fmla="*/ 327345 w 348987"/>
              <a:gd name="connsiteY3" fmla="*/ 89714 h 346282"/>
              <a:gd name="connsiteX4" fmla="*/ 338166 w 348987"/>
              <a:gd name="connsiteY4" fmla="*/ 140677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48987"/>
              <a:gd name="connsiteY0" fmla="*/ 40580 h 346282"/>
              <a:gd name="connsiteX1" fmla="*/ 297586 w 348987"/>
              <a:gd name="connsiteY1" fmla="*/ 0 h 346282"/>
              <a:gd name="connsiteX2" fmla="*/ 311759 w 348987"/>
              <a:gd name="connsiteY2" fmla="*/ 33340 h 346282"/>
              <a:gd name="connsiteX3" fmla="*/ 327345 w 348987"/>
              <a:gd name="connsiteY3" fmla="*/ 89714 h 346282"/>
              <a:gd name="connsiteX4" fmla="*/ 338166 w 348987"/>
              <a:gd name="connsiteY4" fmla="*/ 143821 h 346282"/>
              <a:gd name="connsiteX5" fmla="*/ 343577 w 348987"/>
              <a:gd name="connsiteY5" fmla="*/ 221837 h 346282"/>
              <a:gd name="connsiteX6" fmla="*/ 348987 w 348987"/>
              <a:gd name="connsiteY6" fmla="*/ 292175 h 346282"/>
              <a:gd name="connsiteX7" fmla="*/ 346282 w 348987"/>
              <a:gd name="connsiteY7" fmla="*/ 302996 h 346282"/>
              <a:gd name="connsiteX8" fmla="*/ 48696 w 348987"/>
              <a:gd name="connsiteY8" fmla="*/ 346282 h 346282"/>
              <a:gd name="connsiteX9" fmla="*/ 0 w 348987"/>
              <a:gd name="connsiteY9" fmla="*/ 40580 h 346282"/>
              <a:gd name="connsiteX0" fmla="*/ 0 w 350279"/>
              <a:gd name="connsiteY0" fmla="*/ 40580 h 346282"/>
              <a:gd name="connsiteX1" fmla="*/ 297586 w 350279"/>
              <a:gd name="connsiteY1" fmla="*/ 0 h 346282"/>
              <a:gd name="connsiteX2" fmla="*/ 311759 w 350279"/>
              <a:gd name="connsiteY2" fmla="*/ 33340 h 346282"/>
              <a:gd name="connsiteX3" fmla="*/ 327345 w 350279"/>
              <a:gd name="connsiteY3" fmla="*/ 89714 h 346282"/>
              <a:gd name="connsiteX4" fmla="*/ 338166 w 350279"/>
              <a:gd name="connsiteY4" fmla="*/ 143821 h 346282"/>
              <a:gd name="connsiteX5" fmla="*/ 350279 w 350279"/>
              <a:gd name="connsiteY5" fmla="*/ 221837 h 346282"/>
              <a:gd name="connsiteX6" fmla="*/ 348987 w 350279"/>
              <a:gd name="connsiteY6" fmla="*/ 292175 h 346282"/>
              <a:gd name="connsiteX7" fmla="*/ 346282 w 350279"/>
              <a:gd name="connsiteY7" fmla="*/ 302996 h 346282"/>
              <a:gd name="connsiteX8" fmla="*/ 48696 w 350279"/>
              <a:gd name="connsiteY8" fmla="*/ 346282 h 346282"/>
              <a:gd name="connsiteX9" fmla="*/ 0 w 350279"/>
              <a:gd name="connsiteY9" fmla="*/ 40580 h 346282"/>
              <a:gd name="connsiteX0" fmla="*/ 0 w 352381"/>
              <a:gd name="connsiteY0" fmla="*/ 40580 h 346282"/>
              <a:gd name="connsiteX1" fmla="*/ 297586 w 352381"/>
              <a:gd name="connsiteY1" fmla="*/ 0 h 346282"/>
              <a:gd name="connsiteX2" fmla="*/ 311759 w 352381"/>
              <a:gd name="connsiteY2" fmla="*/ 33340 h 346282"/>
              <a:gd name="connsiteX3" fmla="*/ 327345 w 352381"/>
              <a:gd name="connsiteY3" fmla="*/ 89714 h 346282"/>
              <a:gd name="connsiteX4" fmla="*/ 338166 w 352381"/>
              <a:gd name="connsiteY4" fmla="*/ 143821 h 346282"/>
              <a:gd name="connsiteX5" fmla="*/ 350279 w 352381"/>
              <a:gd name="connsiteY5" fmla="*/ 221837 h 346282"/>
              <a:gd name="connsiteX6" fmla="*/ 352338 w 352381"/>
              <a:gd name="connsiteY6" fmla="*/ 279602 h 346282"/>
              <a:gd name="connsiteX7" fmla="*/ 346282 w 352381"/>
              <a:gd name="connsiteY7" fmla="*/ 302996 h 346282"/>
              <a:gd name="connsiteX8" fmla="*/ 48696 w 352381"/>
              <a:gd name="connsiteY8" fmla="*/ 346282 h 346282"/>
              <a:gd name="connsiteX9" fmla="*/ 0 w 352381"/>
              <a:gd name="connsiteY9" fmla="*/ 40580 h 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381" h="346282">
                <a:moveTo>
                  <a:pt x="0" y="40580"/>
                </a:moveTo>
                <a:lnTo>
                  <a:pt x="297586" y="0"/>
                </a:lnTo>
                <a:lnTo>
                  <a:pt x="311759" y="33340"/>
                </a:lnTo>
                <a:lnTo>
                  <a:pt x="327345" y="89714"/>
                </a:lnTo>
                <a:lnTo>
                  <a:pt x="338166" y="143821"/>
                </a:lnTo>
                <a:lnTo>
                  <a:pt x="350279" y="221837"/>
                </a:lnTo>
                <a:cubicBezTo>
                  <a:pt x="349848" y="245283"/>
                  <a:pt x="352769" y="256156"/>
                  <a:pt x="352338" y="279602"/>
                </a:cubicBezTo>
                <a:lnTo>
                  <a:pt x="346282" y="302996"/>
                </a:lnTo>
                <a:lnTo>
                  <a:pt x="48696" y="346282"/>
                </a:lnTo>
                <a:lnTo>
                  <a:pt x="0" y="40580"/>
                </a:lnTo>
                <a:close/>
              </a:path>
            </a:pathLst>
          </a:custGeom>
          <a:solidFill>
            <a:srgbClr val="FFD9D9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EB87F2F9-CF5E-4D2B-BD5D-CB8145905B05}"/>
              </a:ext>
            </a:extLst>
          </p:cNvPr>
          <p:cNvSpPr txBox="1"/>
          <p:nvPr/>
        </p:nvSpPr>
        <p:spPr>
          <a:xfrm>
            <a:off x="4797396" y="722682"/>
            <a:ext cx="367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660654ED-6EC3-4417-84E6-98203D7FC933}"/>
              </a:ext>
            </a:extLst>
          </p:cNvPr>
          <p:cNvSpPr txBox="1"/>
          <p:nvPr/>
        </p:nvSpPr>
        <p:spPr>
          <a:xfrm>
            <a:off x="4799964" y="897469"/>
            <a:ext cx="3728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7EC642CC-AD80-4692-9CA9-54945684FFF2}"/>
              </a:ext>
            </a:extLst>
          </p:cNvPr>
          <p:cNvSpPr txBox="1"/>
          <p:nvPr/>
        </p:nvSpPr>
        <p:spPr>
          <a:xfrm>
            <a:off x="4800812" y="1075945"/>
            <a:ext cx="3673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4366B220-3C83-4E36-8880-59580D08A0FB}"/>
              </a:ext>
            </a:extLst>
          </p:cNvPr>
          <p:cNvSpPr txBox="1"/>
          <p:nvPr/>
        </p:nvSpPr>
        <p:spPr>
          <a:xfrm>
            <a:off x="4114171" y="1066645"/>
            <a:ext cx="3955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26AA5A23-E072-4BE7-8CEE-72790ACFFA3C}"/>
              </a:ext>
            </a:extLst>
          </p:cNvPr>
          <p:cNvSpPr txBox="1"/>
          <p:nvPr/>
        </p:nvSpPr>
        <p:spPr>
          <a:xfrm>
            <a:off x="5083531" y="2756151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テキスト ボックス 220">
            <a:extLst>
              <a:ext uri="{FF2B5EF4-FFF2-40B4-BE49-F238E27FC236}">
                <a16:creationId xmlns:a16="http://schemas.microsoft.com/office/drawing/2014/main" id="{B61887DF-65CA-4037-AD8F-DB85CD01CB52}"/>
              </a:ext>
            </a:extLst>
          </p:cNvPr>
          <p:cNvSpPr txBox="1"/>
          <p:nvPr/>
        </p:nvSpPr>
        <p:spPr>
          <a:xfrm>
            <a:off x="4842013" y="2756151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33EAC3AD-62E1-46A8-A166-9423E0CBD7D2}"/>
              </a:ext>
            </a:extLst>
          </p:cNvPr>
          <p:cNvSpPr txBox="1"/>
          <p:nvPr/>
        </p:nvSpPr>
        <p:spPr>
          <a:xfrm>
            <a:off x="3871688" y="2161509"/>
            <a:ext cx="3597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1C808AC0-25E1-4A45-B05D-5A531523AE8E}"/>
              </a:ext>
            </a:extLst>
          </p:cNvPr>
          <p:cNvSpPr txBox="1"/>
          <p:nvPr/>
        </p:nvSpPr>
        <p:spPr>
          <a:xfrm>
            <a:off x="4290319" y="2162674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A6B352C5-5048-4D97-99B3-D1F8C4797F17}"/>
              </a:ext>
            </a:extLst>
          </p:cNvPr>
          <p:cNvSpPr txBox="1"/>
          <p:nvPr/>
        </p:nvSpPr>
        <p:spPr>
          <a:xfrm>
            <a:off x="3636000" y="3795302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2037C2E6-29D4-4675-975E-183A0958D454}"/>
              </a:ext>
            </a:extLst>
          </p:cNvPr>
          <p:cNvSpPr txBox="1"/>
          <p:nvPr/>
        </p:nvSpPr>
        <p:spPr>
          <a:xfrm>
            <a:off x="3848678" y="4159151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28CB7BC9-C0D7-4C01-B152-90A19A2F411C}"/>
              </a:ext>
            </a:extLst>
          </p:cNvPr>
          <p:cNvSpPr txBox="1"/>
          <p:nvPr/>
        </p:nvSpPr>
        <p:spPr>
          <a:xfrm>
            <a:off x="5278296" y="3762031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DA868696-CADD-407B-A7B3-68332C873089}"/>
              </a:ext>
            </a:extLst>
          </p:cNvPr>
          <p:cNvSpPr txBox="1"/>
          <p:nvPr/>
        </p:nvSpPr>
        <p:spPr>
          <a:xfrm>
            <a:off x="4299337" y="733145"/>
            <a:ext cx="3682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B891F9F5-E5E5-429F-BBC3-58DB7DBE14C0}"/>
              </a:ext>
            </a:extLst>
          </p:cNvPr>
          <p:cNvSpPr txBox="1"/>
          <p:nvPr/>
        </p:nvSpPr>
        <p:spPr>
          <a:xfrm>
            <a:off x="4260303" y="892209"/>
            <a:ext cx="393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テキスト ボックス 231">
            <a:extLst>
              <a:ext uri="{FF2B5EF4-FFF2-40B4-BE49-F238E27FC236}">
                <a16:creationId xmlns:a16="http://schemas.microsoft.com/office/drawing/2014/main" id="{BDD90B80-9777-4A02-92E8-CD79E3EFD81F}"/>
              </a:ext>
            </a:extLst>
          </p:cNvPr>
          <p:cNvSpPr txBox="1"/>
          <p:nvPr/>
        </p:nvSpPr>
        <p:spPr bwMode="white">
          <a:xfrm>
            <a:off x="4112916" y="1820461"/>
            <a:ext cx="4057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DAA83F90-4CF9-41F9-94F1-484F2315EFF7}"/>
              </a:ext>
            </a:extLst>
          </p:cNvPr>
          <p:cNvSpPr txBox="1"/>
          <p:nvPr/>
        </p:nvSpPr>
        <p:spPr>
          <a:xfrm>
            <a:off x="5035576" y="2466164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CF5347F8-2B39-49A3-8160-3EEA1E4CA6AC}"/>
              </a:ext>
            </a:extLst>
          </p:cNvPr>
          <p:cNvSpPr txBox="1"/>
          <p:nvPr/>
        </p:nvSpPr>
        <p:spPr>
          <a:xfrm>
            <a:off x="4490877" y="720790"/>
            <a:ext cx="4053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B21F5D2B-6BD6-4FFC-9AC1-E818849E7799}"/>
              </a:ext>
            </a:extLst>
          </p:cNvPr>
          <p:cNvSpPr txBox="1"/>
          <p:nvPr/>
        </p:nvSpPr>
        <p:spPr>
          <a:xfrm>
            <a:off x="3782267" y="2455587"/>
            <a:ext cx="4447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テキスト ボックス 240">
            <a:extLst>
              <a:ext uri="{FF2B5EF4-FFF2-40B4-BE49-F238E27FC236}">
                <a16:creationId xmlns:a16="http://schemas.microsoft.com/office/drawing/2014/main" id="{72AE812F-BA47-42AE-946E-4B006B0F429D}"/>
              </a:ext>
            </a:extLst>
          </p:cNvPr>
          <p:cNvSpPr txBox="1"/>
          <p:nvPr/>
        </p:nvSpPr>
        <p:spPr bwMode="white">
          <a:xfrm>
            <a:off x="3995124" y="2453522"/>
            <a:ext cx="3920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0.9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テキスト ボックス 241">
            <a:extLst>
              <a:ext uri="{FF2B5EF4-FFF2-40B4-BE49-F238E27FC236}">
                <a16:creationId xmlns:a16="http://schemas.microsoft.com/office/drawing/2014/main" id="{3B620F1D-3A0A-4498-B7FB-B96CDC2EF9A6}"/>
              </a:ext>
            </a:extLst>
          </p:cNvPr>
          <p:cNvSpPr txBox="1"/>
          <p:nvPr/>
        </p:nvSpPr>
        <p:spPr bwMode="white">
          <a:xfrm>
            <a:off x="4196439" y="2453284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3" name="直線コネクタ 242">
            <a:extLst>
              <a:ext uri="{FF2B5EF4-FFF2-40B4-BE49-F238E27FC236}">
                <a16:creationId xmlns:a16="http://schemas.microsoft.com/office/drawing/2014/main" id="{DC1EFF58-748D-46AF-AD80-835F62CC0C9D}"/>
              </a:ext>
            </a:extLst>
          </p:cNvPr>
          <p:cNvCxnSpPr>
            <a:cxnSpLocks/>
          </p:cNvCxnSpPr>
          <p:nvPr/>
        </p:nvCxnSpPr>
        <p:spPr>
          <a:xfrm flipH="1">
            <a:off x="4176015" y="3351158"/>
            <a:ext cx="26386" cy="28501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コネクタ 243">
            <a:extLst>
              <a:ext uri="{FF2B5EF4-FFF2-40B4-BE49-F238E27FC236}">
                <a16:creationId xmlns:a16="http://schemas.microsoft.com/office/drawing/2014/main" id="{299CDEBB-A27A-4378-B568-E2048416E5AE}"/>
              </a:ext>
            </a:extLst>
          </p:cNvPr>
          <p:cNvCxnSpPr>
            <a:cxnSpLocks/>
          </p:cNvCxnSpPr>
          <p:nvPr/>
        </p:nvCxnSpPr>
        <p:spPr>
          <a:xfrm flipH="1">
            <a:off x="3936578" y="3436505"/>
            <a:ext cx="7676" cy="24056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>
            <a:extLst>
              <a:ext uri="{FF2B5EF4-FFF2-40B4-BE49-F238E27FC236}">
                <a16:creationId xmlns:a16="http://schemas.microsoft.com/office/drawing/2014/main" id="{1A3B5924-8248-4ED2-B9D2-45B9986EB744}"/>
              </a:ext>
            </a:extLst>
          </p:cNvPr>
          <p:cNvCxnSpPr>
            <a:cxnSpLocks/>
          </p:cNvCxnSpPr>
          <p:nvPr/>
        </p:nvCxnSpPr>
        <p:spPr>
          <a:xfrm>
            <a:off x="5337313" y="4084166"/>
            <a:ext cx="26016" cy="22764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線コネクタ 260">
            <a:extLst>
              <a:ext uri="{FF2B5EF4-FFF2-40B4-BE49-F238E27FC236}">
                <a16:creationId xmlns:a16="http://schemas.microsoft.com/office/drawing/2014/main" id="{2D03A14A-BF50-4FBF-A071-109E8DEB2DE2}"/>
              </a:ext>
            </a:extLst>
          </p:cNvPr>
          <p:cNvCxnSpPr>
            <a:cxnSpLocks/>
          </p:cNvCxnSpPr>
          <p:nvPr/>
        </p:nvCxnSpPr>
        <p:spPr>
          <a:xfrm>
            <a:off x="5091795" y="4176645"/>
            <a:ext cx="27818" cy="21689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B50D775B-84D4-4246-9AFB-8DCF0D6A4B1C}"/>
              </a:ext>
            </a:extLst>
          </p:cNvPr>
          <p:cNvSpPr/>
          <p:nvPr/>
        </p:nvSpPr>
        <p:spPr>
          <a:xfrm>
            <a:off x="3815620" y="1850523"/>
            <a:ext cx="308885" cy="822960"/>
          </a:xfrm>
          <a:custGeom>
            <a:avLst/>
            <a:gdLst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65735 w 314325"/>
              <a:gd name="connsiteY5" fmla="*/ 194310 h 848677"/>
              <a:gd name="connsiteX6" fmla="*/ 157162 w 314325"/>
              <a:gd name="connsiteY6" fmla="*/ 254317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74307 w 314325"/>
              <a:gd name="connsiteY5" fmla="*/ 202883 h 848677"/>
              <a:gd name="connsiteX6" fmla="*/ 157162 w 314325"/>
              <a:gd name="connsiteY6" fmla="*/ 254317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197167 w 314325"/>
              <a:gd name="connsiteY4" fmla="*/ 168592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9429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0025 w 314325"/>
              <a:gd name="connsiteY29" fmla="*/ 10001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25730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0007 w 314325"/>
              <a:gd name="connsiteY27" fmla="*/ 337185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0 w 314325"/>
              <a:gd name="connsiteY21" fmla="*/ 52006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2864 w 314325"/>
              <a:gd name="connsiteY27" fmla="*/ 297180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4325 w 314325"/>
              <a:gd name="connsiteY0" fmla="*/ 0 h 848677"/>
              <a:gd name="connsiteX1" fmla="*/ 265747 w 314325"/>
              <a:gd name="connsiteY1" fmla="*/ 80010 h 848677"/>
              <a:gd name="connsiteX2" fmla="*/ 245745 w 314325"/>
              <a:gd name="connsiteY2" fmla="*/ 105727 h 848677"/>
              <a:gd name="connsiteX3" fmla="*/ 217170 w 314325"/>
              <a:gd name="connsiteY3" fmla="*/ 148590 h 848677"/>
              <a:gd name="connsiteX4" fmla="*/ 200025 w 314325"/>
              <a:gd name="connsiteY4" fmla="*/ 177164 h 848677"/>
              <a:gd name="connsiteX5" fmla="*/ 174307 w 314325"/>
              <a:gd name="connsiteY5" fmla="*/ 202883 h 848677"/>
              <a:gd name="connsiteX6" fmla="*/ 160019 w 314325"/>
              <a:gd name="connsiteY6" fmla="*/ 257174 h 848677"/>
              <a:gd name="connsiteX7" fmla="*/ 145732 w 314325"/>
              <a:gd name="connsiteY7" fmla="*/ 317182 h 848677"/>
              <a:gd name="connsiteX8" fmla="*/ 131445 w 314325"/>
              <a:gd name="connsiteY8" fmla="*/ 371475 h 848677"/>
              <a:gd name="connsiteX9" fmla="*/ 117157 w 314325"/>
              <a:gd name="connsiteY9" fmla="*/ 417195 h 848677"/>
              <a:gd name="connsiteX10" fmla="*/ 114300 w 314325"/>
              <a:gd name="connsiteY10" fmla="*/ 457200 h 848677"/>
              <a:gd name="connsiteX11" fmla="*/ 105727 w 314325"/>
              <a:gd name="connsiteY11" fmla="*/ 520065 h 848677"/>
              <a:gd name="connsiteX12" fmla="*/ 91440 w 314325"/>
              <a:gd name="connsiteY12" fmla="*/ 565785 h 848677"/>
              <a:gd name="connsiteX13" fmla="*/ 68580 w 314325"/>
              <a:gd name="connsiteY13" fmla="*/ 600075 h 848677"/>
              <a:gd name="connsiteX14" fmla="*/ 51435 w 314325"/>
              <a:gd name="connsiteY14" fmla="*/ 668655 h 848677"/>
              <a:gd name="connsiteX15" fmla="*/ 45720 w 314325"/>
              <a:gd name="connsiteY15" fmla="*/ 714375 h 848677"/>
              <a:gd name="connsiteX16" fmla="*/ 22860 w 314325"/>
              <a:gd name="connsiteY16" fmla="*/ 777240 h 848677"/>
              <a:gd name="connsiteX17" fmla="*/ 14287 w 314325"/>
              <a:gd name="connsiteY17" fmla="*/ 800100 h 848677"/>
              <a:gd name="connsiteX18" fmla="*/ 8572 w 314325"/>
              <a:gd name="connsiteY18" fmla="*/ 825817 h 848677"/>
              <a:gd name="connsiteX19" fmla="*/ 5715 w 314325"/>
              <a:gd name="connsiteY19" fmla="*/ 848677 h 848677"/>
              <a:gd name="connsiteX20" fmla="*/ 0 w 314325"/>
              <a:gd name="connsiteY20" fmla="*/ 708660 h 848677"/>
              <a:gd name="connsiteX21" fmla="*/ 11430 w 314325"/>
              <a:gd name="connsiteY21" fmla="*/ 554355 h 848677"/>
              <a:gd name="connsiteX22" fmla="*/ 5715 w 314325"/>
              <a:gd name="connsiteY22" fmla="*/ 482917 h 848677"/>
              <a:gd name="connsiteX23" fmla="*/ 8572 w 314325"/>
              <a:gd name="connsiteY23" fmla="*/ 428625 h 848677"/>
              <a:gd name="connsiteX24" fmla="*/ 14287 w 314325"/>
              <a:gd name="connsiteY24" fmla="*/ 414337 h 848677"/>
              <a:gd name="connsiteX25" fmla="*/ 22860 w 314325"/>
              <a:gd name="connsiteY25" fmla="*/ 388620 h 848677"/>
              <a:gd name="connsiteX26" fmla="*/ 37147 w 314325"/>
              <a:gd name="connsiteY26" fmla="*/ 360045 h 848677"/>
              <a:gd name="connsiteX27" fmla="*/ 62864 w 314325"/>
              <a:gd name="connsiteY27" fmla="*/ 297180 h 848677"/>
              <a:gd name="connsiteX28" fmla="*/ 177165 w 314325"/>
              <a:gd name="connsiteY28" fmla="*/ 134302 h 848677"/>
              <a:gd name="connsiteX29" fmla="*/ 205740 w 314325"/>
              <a:gd name="connsiteY29" fmla="*/ 111442 h 848677"/>
              <a:gd name="connsiteX30" fmla="*/ 314325 w 314325"/>
              <a:gd name="connsiteY30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48602 w 317182"/>
              <a:gd name="connsiteY2" fmla="*/ 105727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2876 w 317182"/>
              <a:gd name="connsiteY6" fmla="*/ 257174 h 848677"/>
              <a:gd name="connsiteX7" fmla="*/ 148589 w 317182"/>
              <a:gd name="connsiteY7" fmla="*/ 317182 h 848677"/>
              <a:gd name="connsiteX8" fmla="*/ 134302 w 317182"/>
              <a:gd name="connsiteY8" fmla="*/ 371475 h 848677"/>
              <a:gd name="connsiteX9" fmla="*/ 120014 w 317182"/>
              <a:gd name="connsiteY9" fmla="*/ 417195 h 848677"/>
              <a:gd name="connsiteX10" fmla="*/ 117157 w 317182"/>
              <a:gd name="connsiteY10" fmla="*/ 457200 h 848677"/>
              <a:gd name="connsiteX11" fmla="*/ 108584 w 317182"/>
              <a:gd name="connsiteY11" fmla="*/ 520065 h 848677"/>
              <a:gd name="connsiteX12" fmla="*/ 94297 w 317182"/>
              <a:gd name="connsiteY12" fmla="*/ 565785 h 848677"/>
              <a:gd name="connsiteX13" fmla="*/ 71437 w 317182"/>
              <a:gd name="connsiteY13" fmla="*/ 600075 h 848677"/>
              <a:gd name="connsiteX14" fmla="*/ 54292 w 317182"/>
              <a:gd name="connsiteY14" fmla="*/ 668655 h 848677"/>
              <a:gd name="connsiteX15" fmla="*/ 48577 w 317182"/>
              <a:gd name="connsiteY15" fmla="*/ 714375 h 848677"/>
              <a:gd name="connsiteX16" fmla="*/ 25717 w 317182"/>
              <a:gd name="connsiteY16" fmla="*/ 777240 h 848677"/>
              <a:gd name="connsiteX17" fmla="*/ 17144 w 317182"/>
              <a:gd name="connsiteY17" fmla="*/ 800100 h 848677"/>
              <a:gd name="connsiteX18" fmla="*/ 11429 w 317182"/>
              <a:gd name="connsiteY18" fmla="*/ 825817 h 848677"/>
              <a:gd name="connsiteX19" fmla="*/ 8572 w 317182"/>
              <a:gd name="connsiteY19" fmla="*/ 848677 h 848677"/>
              <a:gd name="connsiteX20" fmla="*/ 2857 w 317182"/>
              <a:gd name="connsiteY20" fmla="*/ 708660 h 848677"/>
              <a:gd name="connsiteX21" fmla="*/ 0 w 317182"/>
              <a:gd name="connsiteY21" fmla="*/ 562927 h 848677"/>
              <a:gd name="connsiteX22" fmla="*/ 8572 w 317182"/>
              <a:gd name="connsiteY22" fmla="*/ 482917 h 848677"/>
              <a:gd name="connsiteX23" fmla="*/ 11429 w 317182"/>
              <a:gd name="connsiteY23" fmla="*/ 428625 h 848677"/>
              <a:gd name="connsiteX24" fmla="*/ 17144 w 317182"/>
              <a:gd name="connsiteY24" fmla="*/ 414337 h 848677"/>
              <a:gd name="connsiteX25" fmla="*/ 25717 w 317182"/>
              <a:gd name="connsiteY25" fmla="*/ 388620 h 848677"/>
              <a:gd name="connsiteX26" fmla="*/ 40004 w 317182"/>
              <a:gd name="connsiteY26" fmla="*/ 360045 h 848677"/>
              <a:gd name="connsiteX27" fmla="*/ 65721 w 317182"/>
              <a:gd name="connsiteY27" fmla="*/ 297180 h 848677"/>
              <a:gd name="connsiteX28" fmla="*/ 180022 w 317182"/>
              <a:gd name="connsiteY28" fmla="*/ 134302 h 848677"/>
              <a:gd name="connsiteX29" fmla="*/ 208597 w 317182"/>
              <a:gd name="connsiteY29" fmla="*/ 111442 h 848677"/>
              <a:gd name="connsiteX30" fmla="*/ 317182 w 317182"/>
              <a:gd name="connsiteY30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48602 w 317182"/>
              <a:gd name="connsiteY2" fmla="*/ 105727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2876 w 317182"/>
              <a:gd name="connsiteY6" fmla="*/ 257174 h 848677"/>
              <a:gd name="connsiteX7" fmla="*/ 148589 w 317182"/>
              <a:gd name="connsiteY7" fmla="*/ 317182 h 848677"/>
              <a:gd name="connsiteX8" fmla="*/ 134302 w 317182"/>
              <a:gd name="connsiteY8" fmla="*/ 371475 h 848677"/>
              <a:gd name="connsiteX9" fmla="*/ 120014 w 317182"/>
              <a:gd name="connsiteY9" fmla="*/ 417195 h 848677"/>
              <a:gd name="connsiteX10" fmla="*/ 117157 w 317182"/>
              <a:gd name="connsiteY10" fmla="*/ 457200 h 848677"/>
              <a:gd name="connsiteX11" fmla="*/ 108584 w 317182"/>
              <a:gd name="connsiteY11" fmla="*/ 520065 h 848677"/>
              <a:gd name="connsiteX12" fmla="*/ 94297 w 317182"/>
              <a:gd name="connsiteY12" fmla="*/ 565785 h 848677"/>
              <a:gd name="connsiteX13" fmla="*/ 71437 w 317182"/>
              <a:gd name="connsiteY13" fmla="*/ 600075 h 848677"/>
              <a:gd name="connsiteX14" fmla="*/ 54292 w 317182"/>
              <a:gd name="connsiteY14" fmla="*/ 668655 h 848677"/>
              <a:gd name="connsiteX15" fmla="*/ 48577 w 317182"/>
              <a:gd name="connsiteY15" fmla="*/ 714375 h 848677"/>
              <a:gd name="connsiteX16" fmla="*/ 25717 w 317182"/>
              <a:gd name="connsiteY16" fmla="*/ 777240 h 848677"/>
              <a:gd name="connsiteX17" fmla="*/ 17144 w 317182"/>
              <a:gd name="connsiteY17" fmla="*/ 800100 h 848677"/>
              <a:gd name="connsiteX18" fmla="*/ 11429 w 317182"/>
              <a:gd name="connsiteY18" fmla="*/ 825817 h 848677"/>
              <a:gd name="connsiteX19" fmla="*/ 8572 w 317182"/>
              <a:gd name="connsiteY19" fmla="*/ 848677 h 848677"/>
              <a:gd name="connsiteX20" fmla="*/ 5714 w 317182"/>
              <a:gd name="connsiteY20" fmla="*/ 697230 h 848677"/>
              <a:gd name="connsiteX21" fmla="*/ 0 w 317182"/>
              <a:gd name="connsiteY21" fmla="*/ 562927 h 848677"/>
              <a:gd name="connsiteX22" fmla="*/ 8572 w 317182"/>
              <a:gd name="connsiteY22" fmla="*/ 482917 h 848677"/>
              <a:gd name="connsiteX23" fmla="*/ 11429 w 317182"/>
              <a:gd name="connsiteY23" fmla="*/ 428625 h 848677"/>
              <a:gd name="connsiteX24" fmla="*/ 17144 w 317182"/>
              <a:gd name="connsiteY24" fmla="*/ 414337 h 848677"/>
              <a:gd name="connsiteX25" fmla="*/ 25717 w 317182"/>
              <a:gd name="connsiteY25" fmla="*/ 388620 h 848677"/>
              <a:gd name="connsiteX26" fmla="*/ 40004 w 317182"/>
              <a:gd name="connsiteY26" fmla="*/ 360045 h 848677"/>
              <a:gd name="connsiteX27" fmla="*/ 65721 w 317182"/>
              <a:gd name="connsiteY27" fmla="*/ 297180 h 848677"/>
              <a:gd name="connsiteX28" fmla="*/ 180022 w 317182"/>
              <a:gd name="connsiteY28" fmla="*/ 134302 h 848677"/>
              <a:gd name="connsiteX29" fmla="*/ 208597 w 317182"/>
              <a:gd name="connsiteY29" fmla="*/ 111442 h 848677"/>
              <a:gd name="connsiteX30" fmla="*/ 317182 w 317182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60134 w 311595"/>
              <a:gd name="connsiteY27" fmla="*/ 297180 h 848677"/>
              <a:gd name="connsiteX28" fmla="*/ 174435 w 311595"/>
              <a:gd name="connsiteY28" fmla="*/ 134302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74435 w 311595"/>
              <a:gd name="connsiteY28" fmla="*/ 134302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43015 w 311595"/>
              <a:gd name="connsiteY2" fmla="*/ 105727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7289 w 311595"/>
              <a:gd name="connsiteY6" fmla="*/ 257174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300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8715 w 311595"/>
              <a:gd name="connsiteY8" fmla="*/ 371475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0142 w 311595"/>
              <a:gd name="connsiteY8" fmla="*/ 368617 h 848677"/>
              <a:gd name="connsiteX9" fmla="*/ 114427 w 311595"/>
              <a:gd name="connsiteY9" fmla="*/ 417195 h 848677"/>
              <a:gd name="connsiteX10" fmla="*/ 111570 w 311595"/>
              <a:gd name="connsiteY10" fmla="*/ 457200 h 848677"/>
              <a:gd name="connsiteX11" fmla="*/ 102997 w 311595"/>
              <a:gd name="connsiteY11" fmla="*/ 520065 h 848677"/>
              <a:gd name="connsiteX12" fmla="*/ 88710 w 311595"/>
              <a:gd name="connsiteY12" fmla="*/ 565785 h 848677"/>
              <a:gd name="connsiteX13" fmla="*/ 65850 w 311595"/>
              <a:gd name="connsiteY13" fmla="*/ 600075 h 848677"/>
              <a:gd name="connsiteX14" fmla="*/ 48705 w 311595"/>
              <a:gd name="connsiteY14" fmla="*/ 668655 h 848677"/>
              <a:gd name="connsiteX15" fmla="*/ 42990 w 311595"/>
              <a:gd name="connsiteY15" fmla="*/ 714375 h 848677"/>
              <a:gd name="connsiteX16" fmla="*/ 20130 w 311595"/>
              <a:gd name="connsiteY16" fmla="*/ 777240 h 848677"/>
              <a:gd name="connsiteX17" fmla="*/ 11557 w 311595"/>
              <a:gd name="connsiteY17" fmla="*/ 800100 h 848677"/>
              <a:gd name="connsiteX18" fmla="*/ 5842 w 311595"/>
              <a:gd name="connsiteY18" fmla="*/ 825817 h 848677"/>
              <a:gd name="connsiteX19" fmla="*/ 2985 w 311595"/>
              <a:gd name="connsiteY19" fmla="*/ 848677 h 848677"/>
              <a:gd name="connsiteX20" fmla="*/ 127 w 311595"/>
              <a:gd name="connsiteY20" fmla="*/ 697230 h 848677"/>
              <a:gd name="connsiteX21" fmla="*/ 2986 w 311595"/>
              <a:gd name="connsiteY21" fmla="*/ 560069 h 848677"/>
              <a:gd name="connsiteX22" fmla="*/ 2985 w 311595"/>
              <a:gd name="connsiteY22" fmla="*/ 482917 h 848677"/>
              <a:gd name="connsiteX23" fmla="*/ 5842 w 311595"/>
              <a:gd name="connsiteY23" fmla="*/ 428625 h 848677"/>
              <a:gd name="connsiteX24" fmla="*/ 11557 w 311595"/>
              <a:gd name="connsiteY24" fmla="*/ 414337 h 848677"/>
              <a:gd name="connsiteX25" fmla="*/ 20130 w 311595"/>
              <a:gd name="connsiteY25" fmla="*/ 388620 h 848677"/>
              <a:gd name="connsiteX26" fmla="*/ 34417 w 311595"/>
              <a:gd name="connsiteY26" fmla="*/ 360045 h 848677"/>
              <a:gd name="connsiteX27" fmla="*/ 91567 w 311595"/>
              <a:gd name="connsiteY27" fmla="*/ 265747 h 848677"/>
              <a:gd name="connsiteX28" fmla="*/ 145860 w 311595"/>
              <a:gd name="connsiteY28" fmla="*/ 182880 h 848677"/>
              <a:gd name="connsiteX29" fmla="*/ 203010 w 311595"/>
              <a:gd name="connsiteY29" fmla="*/ 111442 h 848677"/>
              <a:gd name="connsiteX30" fmla="*/ 311595 w 311595"/>
              <a:gd name="connsiteY30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0142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31572 w 311595"/>
              <a:gd name="connsiteY7" fmla="*/ 317182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34417 w 311595"/>
              <a:gd name="connsiteY27" fmla="*/ 360045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0130 w 311595"/>
              <a:gd name="connsiteY26" fmla="*/ 38862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1557 w 311595"/>
              <a:gd name="connsiteY25" fmla="*/ 414337 h 848677"/>
              <a:gd name="connsiteX26" fmla="*/ 25845 w 311595"/>
              <a:gd name="connsiteY26" fmla="*/ 37719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1595 w 311595"/>
              <a:gd name="connsiteY0" fmla="*/ 0 h 848677"/>
              <a:gd name="connsiteX1" fmla="*/ 263017 w 311595"/>
              <a:gd name="connsiteY1" fmla="*/ 80010 h 848677"/>
              <a:gd name="connsiteX2" fmla="*/ 231585 w 311595"/>
              <a:gd name="connsiteY2" fmla="*/ 108584 h 848677"/>
              <a:gd name="connsiteX3" fmla="*/ 214440 w 311595"/>
              <a:gd name="connsiteY3" fmla="*/ 148590 h 848677"/>
              <a:gd name="connsiteX4" fmla="*/ 197295 w 311595"/>
              <a:gd name="connsiteY4" fmla="*/ 177164 h 848677"/>
              <a:gd name="connsiteX5" fmla="*/ 171577 w 311595"/>
              <a:gd name="connsiteY5" fmla="*/ 202883 h 848677"/>
              <a:gd name="connsiteX6" fmla="*/ 154431 w 311595"/>
              <a:gd name="connsiteY6" fmla="*/ 260031 h 848677"/>
              <a:gd name="connsiteX7" fmla="*/ 140144 w 311595"/>
              <a:gd name="connsiteY7" fmla="*/ 322897 h 848677"/>
              <a:gd name="connsiteX8" fmla="*/ 122999 w 311595"/>
              <a:gd name="connsiteY8" fmla="*/ 368617 h 848677"/>
              <a:gd name="connsiteX9" fmla="*/ 114427 w 311595"/>
              <a:gd name="connsiteY9" fmla="*/ 391477 h 848677"/>
              <a:gd name="connsiteX10" fmla="*/ 114427 w 311595"/>
              <a:gd name="connsiteY10" fmla="*/ 417195 h 848677"/>
              <a:gd name="connsiteX11" fmla="*/ 111570 w 311595"/>
              <a:gd name="connsiteY11" fmla="*/ 457200 h 848677"/>
              <a:gd name="connsiteX12" fmla="*/ 102997 w 311595"/>
              <a:gd name="connsiteY12" fmla="*/ 520065 h 848677"/>
              <a:gd name="connsiteX13" fmla="*/ 88710 w 311595"/>
              <a:gd name="connsiteY13" fmla="*/ 565785 h 848677"/>
              <a:gd name="connsiteX14" fmla="*/ 65850 w 311595"/>
              <a:gd name="connsiteY14" fmla="*/ 600075 h 848677"/>
              <a:gd name="connsiteX15" fmla="*/ 48705 w 311595"/>
              <a:gd name="connsiteY15" fmla="*/ 668655 h 848677"/>
              <a:gd name="connsiteX16" fmla="*/ 42990 w 311595"/>
              <a:gd name="connsiteY16" fmla="*/ 714375 h 848677"/>
              <a:gd name="connsiteX17" fmla="*/ 20130 w 311595"/>
              <a:gd name="connsiteY17" fmla="*/ 777240 h 848677"/>
              <a:gd name="connsiteX18" fmla="*/ 11557 w 311595"/>
              <a:gd name="connsiteY18" fmla="*/ 800100 h 848677"/>
              <a:gd name="connsiteX19" fmla="*/ 5842 w 311595"/>
              <a:gd name="connsiteY19" fmla="*/ 825817 h 848677"/>
              <a:gd name="connsiteX20" fmla="*/ 2985 w 311595"/>
              <a:gd name="connsiteY20" fmla="*/ 848677 h 848677"/>
              <a:gd name="connsiteX21" fmla="*/ 127 w 311595"/>
              <a:gd name="connsiteY21" fmla="*/ 697230 h 848677"/>
              <a:gd name="connsiteX22" fmla="*/ 2986 w 311595"/>
              <a:gd name="connsiteY22" fmla="*/ 560069 h 848677"/>
              <a:gd name="connsiteX23" fmla="*/ 2985 w 311595"/>
              <a:gd name="connsiteY23" fmla="*/ 482917 h 848677"/>
              <a:gd name="connsiteX24" fmla="*/ 5842 w 311595"/>
              <a:gd name="connsiteY24" fmla="*/ 428625 h 848677"/>
              <a:gd name="connsiteX25" fmla="*/ 14414 w 311595"/>
              <a:gd name="connsiteY25" fmla="*/ 402907 h 848677"/>
              <a:gd name="connsiteX26" fmla="*/ 25845 w 311595"/>
              <a:gd name="connsiteY26" fmla="*/ 377190 h 848677"/>
              <a:gd name="connsiteX27" fmla="*/ 54419 w 311595"/>
              <a:gd name="connsiteY27" fmla="*/ 317183 h 848677"/>
              <a:gd name="connsiteX28" fmla="*/ 91567 w 311595"/>
              <a:gd name="connsiteY28" fmla="*/ 265747 h 848677"/>
              <a:gd name="connsiteX29" fmla="*/ 145860 w 311595"/>
              <a:gd name="connsiteY29" fmla="*/ 182880 h 848677"/>
              <a:gd name="connsiteX30" fmla="*/ 203010 w 311595"/>
              <a:gd name="connsiteY30" fmla="*/ 111442 h 848677"/>
              <a:gd name="connsiteX31" fmla="*/ 311595 w 311595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697230 h 848677"/>
              <a:gd name="connsiteX22" fmla="*/ 8573 w 317182"/>
              <a:gd name="connsiteY22" fmla="*/ 560069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697230 h 848677"/>
              <a:gd name="connsiteX22" fmla="*/ 0 w 317182"/>
              <a:gd name="connsiteY22" fmla="*/ 574357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182 w 317182"/>
              <a:gd name="connsiteY0" fmla="*/ 0 h 848677"/>
              <a:gd name="connsiteX1" fmla="*/ 268604 w 317182"/>
              <a:gd name="connsiteY1" fmla="*/ 80010 h 848677"/>
              <a:gd name="connsiteX2" fmla="*/ 237172 w 317182"/>
              <a:gd name="connsiteY2" fmla="*/ 108584 h 848677"/>
              <a:gd name="connsiteX3" fmla="*/ 220027 w 317182"/>
              <a:gd name="connsiteY3" fmla="*/ 148590 h 848677"/>
              <a:gd name="connsiteX4" fmla="*/ 202882 w 317182"/>
              <a:gd name="connsiteY4" fmla="*/ 177164 h 848677"/>
              <a:gd name="connsiteX5" fmla="*/ 177164 w 317182"/>
              <a:gd name="connsiteY5" fmla="*/ 202883 h 848677"/>
              <a:gd name="connsiteX6" fmla="*/ 160018 w 317182"/>
              <a:gd name="connsiteY6" fmla="*/ 260031 h 848677"/>
              <a:gd name="connsiteX7" fmla="*/ 145731 w 317182"/>
              <a:gd name="connsiteY7" fmla="*/ 322897 h 848677"/>
              <a:gd name="connsiteX8" fmla="*/ 128586 w 317182"/>
              <a:gd name="connsiteY8" fmla="*/ 368617 h 848677"/>
              <a:gd name="connsiteX9" fmla="*/ 120014 w 317182"/>
              <a:gd name="connsiteY9" fmla="*/ 391477 h 848677"/>
              <a:gd name="connsiteX10" fmla="*/ 120014 w 317182"/>
              <a:gd name="connsiteY10" fmla="*/ 417195 h 848677"/>
              <a:gd name="connsiteX11" fmla="*/ 117157 w 317182"/>
              <a:gd name="connsiteY11" fmla="*/ 457200 h 848677"/>
              <a:gd name="connsiteX12" fmla="*/ 108584 w 317182"/>
              <a:gd name="connsiteY12" fmla="*/ 520065 h 848677"/>
              <a:gd name="connsiteX13" fmla="*/ 94297 w 317182"/>
              <a:gd name="connsiteY13" fmla="*/ 565785 h 848677"/>
              <a:gd name="connsiteX14" fmla="*/ 71437 w 317182"/>
              <a:gd name="connsiteY14" fmla="*/ 600075 h 848677"/>
              <a:gd name="connsiteX15" fmla="*/ 54292 w 317182"/>
              <a:gd name="connsiteY15" fmla="*/ 668655 h 848677"/>
              <a:gd name="connsiteX16" fmla="*/ 48577 w 317182"/>
              <a:gd name="connsiteY16" fmla="*/ 714375 h 848677"/>
              <a:gd name="connsiteX17" fmla="*/ 25717 w 317182"/>
              <a:gd name="connsiteY17" fmla="*/ 777240 h 848677"/>
              <a:gd name="connsiteX18" fmla="*/ 17144 w 317182"/>
              <a:gd name="connsiteY18" fmla="*/ 800100 h 848677"/>
              <a:gd name="connsiteX19" fmla="*/ 11429 w 317182"/>
              <a:gd name="connsiteY19" fmla="*/ 825817 h 848677"/>
              <a:gd name="connsiteX20" fmla="*/ 8572 w 317182"/>
              <a:gd name="connsiteY20" fmla="*/ 848677 h 848677"/>
              <a:gd name="connsiteX21" fmla="*/ 5714 w 317182"/>
              <a:gd name="connsiteY21" fmla="*/ 700088 h 848677"/>
              <a:gd name="connsiteX22" fmla="*/ 0 w 317182"/>
              <a:gd name="connsiteY22" fmla="*/ 574357 h 848677"/>
              <a:gd name="connsiteX23" fmla="*/ 0 w 317182"/>
              <a:gd name="connsiteY23" fmla="*/ 494347 h 848677"/>
              <a:gd name="connsiteX24" fmla="*/ 11429 w 317182"/>
              <a:gd name="connsiteY24" fmla="*/ 428625 h 848677"/>
              <a:gd name="connsiteX25" fmla="*/ 20001 w 317182"/>
              <a:gd name="connsiteY25" fmla="*/ 402907 h 848677"/>
              <a:gd name="connsiteX26" fmla="*/ 31432 w 317182"/>
              <a:gd name="connsiteY26" fmla="*/ 377190 h 848677"/>
              <a:gd name="connsiteX27" fmla="*/ 60006 w 317182"/>
              <a:gd name="connsiteY27" fmla="*/ 317183 h 848677"/>
              <a:gd name="connsiteX28" fmla="*/ 97154 w 317182"/>
              <a:gd name="connsiteY28" fmla="*/ 265747 h 848677"/>
              <a:gd name="connsiteX29" fmla="*/ 151447 w 317182"/>
              <a:gd name="connsiteY29" fmla="*/ 182880 h 848677"/>
              <a:gd name="connsiteX30" fmla="*/ 208597 w 317182"/>
              <a:gd name="connsiteY30" fmla="*/ 111442 h 848677"/>
              <a:gd name="connsiteX31" fmla="*/ 317182 w 317182"/>
              <a:gd name="connsiteY31" fmla="*/ 0 h 848677"/>
              <a:gd name="connsiteX0" fmla="*/ 317264 w 317264"/>
              <a:gd name="connsiteY0" fmla="*/ 0 h 825817"/>
              <a:gd name="connsiteX1" fmla="*/ 268686 w 317264"/>
              <a:gd name="connsiteY1" fmla="*/ 80010 h 825817"/>
              <a:gd name="connsiteX2" fmla="*/ 237254 w 317264"/>
              <a:gd name="connsiteY2" fmla="*/ 108584 h 825817"/>
              <a:gd name="connsiteX3" fmla="*/ 220109 w 317264"/>
              <a:gd name="connsiteY3" fmla="*/ 148590 h 825817"/>
              <a:gd name="connsiteX4" fmla="*/ 202964 w 317264"/>
              <a:gd name="connsiteY4" fmla="*/ 177164 h 825817"/>
              <a:gd name="connsiteX5" fmla="*/ 177246 w 317264"/>
              <a:gd name="connsiteY5" fmla="*/ 202883 h 825817"/>
              <a:gd name="connsiteX6" fmla="*/ 160100 w 317264"/>
              <a:gd name="connsiteY6" fmla="*/ 260031 h 825817"/>
              <a:gd name="connsiteX7" fmla="*/ 145813 w 317264"/>
              <a:gd name="connsiteY7" fmla="*/ 322897 h 825817"/>
              <a:gd name="connsiteX8" fmla="*/ 128668 w 317264"/>
              <a:gd name="connsiteY8" fmla="*/ 368617 h 825817"/>
              <a:gd name="connsiteX9" fmla="*/ 120096 w 317264"/>
              <a:gd name="connsiteY9" fmla="*/ 391477 h 825817"/>
              <a:gd name="connsiteX10" fmla="*/ 120096 w 317264"/>
              <a:gd name="connsiteY10" fmla="*/ 417195 h 825817"/>
              <a:gd name="connsiteX11" fmla="*/ 117239 w 317264"/>
              <a:gd name="connsiteY11" fmla="*/ 457200 h 825817"/>
              <a:gd name="connsiteX12" fmla="*/ 108666 w 317264"/>
              <a:gd name="connsiteY12" fmla="*/ 520065 h 825817"/>
              <a:gd name="connsiteX13" fmla="*/ 94379 w 317264"/>
              <a:gd name="connsiteY13" fmla="*/ 565785 h 825817"/>
              <a:gd name="connsiteX14" fmla="*/ 71519 w 317264"/>
              <a:gd name="connsiteY14" fmla="*/ 600075 h 825817"/>
              <a:gd name="connsiteX15" fmla="*/ 54374 w 317264"/>
              <a:gd name="connsiteY15" fmla="*/ 668655 h 825817"/>
              <a:gd name="connsiteX16" fmla="*/ 48659 w 317264"/>
              <a:gd name="connsiteY16" fmla="*/ 714375 h 825817"/>
              <a:gd name="connsiteX17" fmla="*/ 25799 w 317264"/>
              <a:gd name="connsiteY17" fmla="*/ 777240 h 825817"/>
              <a:gd name="connsiteX18" fmla="*/ 17226 w 317264"/>
              <a:gd name="connsiteY18" fmla="*/ 800100 h 825817"/>
              <a:gd name="connsiteX19" fmla="*/ 11511 w 317264"/>
              <a:gd name="connsiteY19" fmla="*/ 825817 h 825817"/>
              <a:gd name="connsiteX20" fmla="*/ 82 w 317264"/>
              <a:gd name="connsiteY20" fmla="*/ 742950 h 825817"/>
              <a:gd name="connsiteX21" fmla="*/ 5796 w 317264"/>
              <a:gd name="connsiteY21" fmla="*/ 700088 h 825817"/>
              <a:gd name="connsiteX22" fmla="*/ 82 w 317264"/>
              <a:gd name="connsiteY22" fmla="*/ 574357 h 825817"/>
              <a:gd name="connsiteX23" fmla="*/ 82 w 317264"/>
              <a:gd name="connsiteY23" fmla="*/ 494347 h 825817"/>
              <a:gd name="connsiteX24" fmla="*/ 11511 w 317264"/>
              <a:gd name="connsiteY24" fmla="*/ 428625 h 825817"/>
              <a:gd name="connsiteX25" fmla="*/ 20083 w 317264"/>
              <a:gd name="connsiteY25" fmla="*/ 402907 h 825817"/>
              <a:gd name="connsiteX26" fmla="*/ 31514 w 317264"/>
              <a:gd name="connsiteY26" fmla="*/ 377190 h 825817"/>
              <a:gd name="connsiteX27" fmla="*/ 60088 w 317264"/>
              <a:gd name="connsiteY27" fmla="*/ 317183 h 825817"/>
              <a:gd name="connsiteX28" fmla="*/ 97236 w 317264"/>
              <a:gd name="connsiteY28" fmla="*/ 265747 h 825817"/>
              <a:gd name="connsiteX29" fmla="*/ 151529 w 317264"/>
              <a:gd name="connsiteY29" fmla="*/ 182880 h 825817"/>
              <a:gd name="connsiteX30" fmla="*/ 208679 w 317264"/>
              <a:gd name="connsiteY30" fmla="*/ 111442 h 825817"/>
              <a:gd name="connsiteX31" fmla="*/ 317264 w 317264"/>
              <a:gd name="connsiteY31" fmla="*/ 0 h 825817"/>
              <a:gd name="connsiteX0" fmla="*/ 317264 w 317264"/>
              <a:gd name="connsiteY0" fmla="*/ 0 h 825817"/>
              <a:gd name="connsiteX1" fmla="*/ 268686 w 317264"/>
              <a:gd name="connsiteY1" fmla="*/ 80010 h 825817"/>
              <a:gd name="connsiteX2" fmla="*/ 237254 w 317264"/>
              <a:gd name="connsiteY2" fmla="*/ 108584 h 825817"/>
              <a:gd name="connsiteX3" fmla="*/ 220109 w 317264"/>
              <a:gd name="connsiteY3" fmla="*/ 148590 h 825817"/>
              <a:gd name="connsiteX4" fmla="*/ 202964 w 317264"/>
              <a:gd name="connsiteY4" fmla="*/ 177164 h 825817"/>
              <a:gd name="connsiteX5" fmla="*/ 177246 w 317264"/>
              <a:gd name="connsiteY5" fmla="*/ 202883 h 825817"/>
              <a:gd name="connsiteX6" fmla="*/ 160100 w 317264"/>
              <a:gd name="connsiteY6" fmla="*/ 260031 h 825817"/>
              <a:gd name="connsiteX7" fmla="*/ 145813 w 317264"/>
              <a:gd name="connsiteY7" fmla="*/ 322897 h 825817"/>
              <a:gd name="connsiteX8" fmla="*/ 128668 w 317264"/>
              <a:gd name="connsiteY8" fmla="*/ 368617 h 825817"/>
              <a:gd name="connsiteX9" fmla="*/ 120096 w 317264"/>
              <a:gd name="connsiteY9" fmla="*/ 391477 h 825817"/>
              <a:gd name="connsiteX10" fmla="*/ 120096 w 317264"/>
              <a:gd name="connsiteY10" fmla="*/ 417195 h 825817"/>
              <a:gd name="connsiteX11" fmla="*/ 117239 w 317264"/>
              <a:gd name="connsiteY11" fmla="*/ 457200 h 825817"/>
              <a:gd name="connsiteX12" fmla="*/ 108666 w 317264"/>
              <a:gd name="connsiteY12" fmla="*/ 520065 h 825817"/>
              <a:gd name="connsiteX13" fmla="*/ 94379 w 317264"/>
              <a:gd name="connsiteY13" fmla="*/ 565785 h 825817"/>
              <a:gd name="connsiteX14" fmla="*/ 71519 w 317264"/>
              <a:gd name="connsiteY14" fmla="*/ 600075 h 825817"/>
              <a:gd name="connsiteX15" fmla="*/ 54374 w 317264"/>
              <a:gd name="connsiteY15" fmla="*/ 668655 h 825817"/>
              <a:gd name="connsiteX16" fmla="*/ 48659 w 317264"/>
              <a:gd name="connsiteY16" fmla="*/ 714375 h 825817"/>
              <a:gd name="connsiteX17" fmla="*/ 25799 w 317264"/>
              <a:gd name="connsiteY17" fmla="*/ 777240 h 825817"/>
              <a:gd name="connsiteX18" fmla="*/ 20083 w 317264"/>
              <a:gd name="connsiteY18" fmla="*/ 800100 h 825817"/>
              <a:gd name="connsiteX19" fmla="*/ 11511 w 317264"/>
              <a:gd name="connsiteY19" fmla="*/ 825817 h 825817"/>
              <a:gd name="connsiteX20" fmla="*/ 82 w 317264"/>
              <a:gd name="connsiteY20" fmla="*/ 742950 h 825817"/>
              <a:gd name="connsiteX21" fmla="*/ 5796 w 317264"/>
              <a:gd name="connsiteY21" fmla="*/ 700088 h 825817"/>
              <a:gd name="connsiteX22" fmla="*/ 82 w 317264"/>
              <a:gd name="connsiteY22" fmla="*/ 574357 h 825817"/>
              <a:gd name="connsiteX23" fmla="*/ 82 w 317264"/>
              <a:gd name="connsiteY23" fmla="*/ 494347 h 825817"/>
              <a:gd name="connsiteX24" fmla="*/ 11511 w 317264"/>
              <a:gd name="connsiteY24" fmla="*/ 428625 h 825817"/>
              <a:gd name="connsiteX25" fmla="*/ 20083 w 317264"/>
              <a:gd name="connsiteY25" fmla="*/ 402907 h 825817"/>
              <a:gd name="connsiteX26" fmla="*/ 31514 w 317264"/>
              <a:gd name="connsiteY26" fmla="*/ 377190 h 825817"/>
              <a:gd name="connsiteX27" fmla="*/ 60088 w 317264"/>
              <a:gd name="connsiteY27" fmla="*/ 317183 h 825817"/>
              <a:gd name="connsiteX28" fmla="*/ 97236 w 317264"/>
              <a:gd name="connsiteY28" fmla="*/ 265747 h 825817"/>
              <a:gd name="connsiteX29" fmla="*/ 151529 w 317264"/>
              <a:gd name="connsiteY29" fmla="*/ 182880 h 825817"/>
              <a:gd name="connsiteX30" fmla="*/ 208679 w 317264"/>
              <a:gd name="connsiteY30" fmla="*/ 111442 h 825817"/>
              <a:gd name="connsiteX31" fmla="*/ 317264 w 317264"/>
              <a:gd name="connsiteY31" fmla="*/ 0 h 825817"/>
              <a:gd name="connsiteX0" fmla="*/ 317264 w 317264"/>
              <a:gd name="connsiteY0" fmla="*/ 0 h 837247"/>
              <a:gd name="connsiteX1" fmla="*/ 268686 w 317264"/>
              <a:gd name="connsiteY1" fmla="*/ 80010 h 837247"/>
              <a:gd name="connsiteX2" fmla="*/ 237254 w 317264"/>
              <a:gd name="connsiteY2" fmla="*/ 108584 h 837247"/>
              <a:gd name="connsiteX3" fmla="*/ 220109 w 317264"/>
              <a:gd name="connsiteY3" fmla="*/ 148590 h 837247"/>
              <a:gd name="connsiteX4" fmla="*/ 202964 w 317264"/>
              <a:gd name="connsiteY4" fmla="*/ 177164 h 837247"/>
              <a:gd name="connsiteX5" fmla="*/ 177246 w 317264"/>
              <a:gd name="connsiteY5" fmla="*/ 202883 h 837247"/>
              <a:gd name="connsiteX6" fmla="*/ 160100 w 317264"/>
              <a:gd name="connsiteY6" fmla="*/ 260031 h 837247"/>
              <a:gd name="connsiteX7" fmla="*/ 145813 w 317264"/>
              <a:gd name="connsiteY7" fmla="*/ 322897 h 837247"/>
              <a:gd name="connsiteX8" fmla="*/ 128668 w 317264"/>
              <a:gd name="connsiteY8" fmla="*/ 368617 h 837247"/>
              <a:gd name="connsiteX9" fmla="*/ 120096 w 317264"/>
              <a:gd name="connsiteY9" fmla="*/ 391477 h 837247"/>
              <a:gd name="connsiteX10" fmla="*/ 120096 w 317264"/>
              <a:gd name="connsiteY10" fmla="*/ 417195 h 837247"/>
              <a:gd name="connsiteX11" fmla="*/ 117239 w 317264"/>
              <a:gd name="connsiteY11" fmla="*/ 457200 h 837247"/>
              <a:gd name="connsiteX12" fmla="*/ 108666 w 317264"/>
              <a:gd name="connsiteY12" fmla="*/ 520065 h 837247"/>
              <a:gd name="connsiteX13" fmla="*/ 94379 w 317264"/>
              <a:gd name="connsiteY13" fmla="*/ 565785 h 837247"/>
              <a:gd name="connsiteX14" fmla="*/ 71519 w 317264"/>
              <a:gd name="connsiteY14" fmla="*/ 600075 h 837247"/>
              <a:gd name="connsiteX15" fmla="*/ 54374 w 317264"/>
              <a:gd name="connsiteY15" fmla="*/ 668655 h 837247"/>
              <a:gd name="connsiteX16" fmla="*/ 48659 w 317264"/>
              <a:gd name="connsiteY16" fmla="*/ 714375 h 837247"/>
              <a:gd name="connsiteX17" fmla="*/ 25799 w 317264"/>
              <a:gd name="connsiteY17" fmla="*/ 777240 h 837247"/>
              <a:gd name="connsiteX18" fmla="*/ 20083 w 317264"/>
              <a:gd name="connsiteY18" fmla="*/ 800100 h 837247"/>
              <a:gd name="connsiteX19" fmla="*/ 81 w 317264"/>
              <a:gd name="connsiteY19" fmla="*/ 837247 h 837247"/>
              <a:gd name="connsiteX20" fmla="*/ 82 w 317264"/>
              <a:gd name="connsiteY20" fmla="*/ 742950 h 837247"/>
              <a:gd name="connsiteX21" fmla="*/ 5796 w 317264"/>
              <a:gd name="connsiteY21" fmla="*/ 700088 h 837247"/>
              <a:gd name="connsiteX22" fmla="*/ 82 w 317264"/>
              <a:gd name="connsiteY22" fmla="*/ 574357 h 837247"/>
              <a:gd name="connsiteX23" fmla="*/ 82 w 317264"/>
              <a:gd name="connsiteY23" fmla="*/ 494347 h 837247"/>
              <a:gd name="connsiteX24" fmla="*/ 11511 w 317264"/>
              <a:gd name="connsiteY24" fmla="*/ 428625 h 837247"/>
              <a:gd name="connsiteX25" fmla="*/ 20083 w 317264"/>
              <a:gd name="connsiteY25" fmla="*/ 402907 h 837247"/>
              <a:gd name="connsiteX26" fmla="*/ 31514 w 317264"/>
              <a:gd name="connsiteY26" fmla="*/ 377190 h 837247"/>
              <a:gd name="connsiteX27" fmla="*/ 60088 w 317264"/>
              <a:gd name="connsiteY27" fmla="*/ 317183 h 837247"/>
              <a:gd name="connsiteX28" fmla="*/ 97236 w 317264"/>
              <a:gd name="connsiteY28" fmla="*/ 265747 h 837247"/>
              <a:gd name="connsiteX29" fmla="*/ 151529 w 317264"/>
              <a:gd name="connsiteY29" fmla="*/ 182880 h 837247"/>
              <a:gd name="connsiteX30" fmla="*/ 208679 w 317264"/>
              <a:gd name="connsiteY30" fmla="*/ 111442 h 837247"/>
              <a:gd name="connsiteX31" fmla="*/ 317264 w 317264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94347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1431 w 317183"/>
              <a:gd name="connsiteY23" fmla="*/ 50006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71437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77240 h 837247"/>
              <a:gd name="connsiteX18" fmla="*/ 20002 w 317183"/>
              <a:gd name="connsiteY18" fmla="*/ 800100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77240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31433 w 317183"/>
              <a:gd name="connsiteY16" fmla="*/ 70294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65785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8585 w 317183"/>
              <a:gd name="connsiteY12" fmla="*/ 520065 h 837247"/>
              <a:gd name="connsiteX13" fmla="*/ 9429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0012 w 317183"/>
              <a:gd name="connsiteY12" fmla="*/ 505777 h 837247"/>
              <a:gd name="connsiteX13" fmla="*/ 9429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17158 w 317183"/>
              <a:gd name="connsiteY11" fmla="*/ 457200 h 837247"/>
              <a:gd name="connsiteX12" fmla="*/ 100012 w 317183"/>
              <a:gd name="connsiteY12" fmla="*/ 505777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100012 w 317183"/>
              <a:gd name="connsiteY12" fmla="*/ 505777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28587 w 317183"/>
              <a:gd name="connsiteY8" fmla="*/ 368617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20015 w 317183"/>
              <a:gd name="connsiteY10" fmla="*/ 417195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08585 w 317183"/>
              <a:gd name="connsiteY10" fmla="*/ 422910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08585 w 317183"/>
              <a:gd name="connsiteY10" fmla="*/ 422910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45732 w 317183"/>
              <a:gd name="connsiteY7" fmla="*/ 322897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02883 h 837247"/>
              <a:gd name="connsiteX6" fmla="*/ 160019 w 317183"/>
              <a:gd name="connsiteY6" fmla="*/ 260031 h 837247"/>
              <a:gd name="connsiteX7" fmla="*/ 134302 w 317183"/>
              <a:gd name="connsiteY7" fmla="*/ 325754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34302 w 317183"/>
              <a:gd name="connsiteY7" fmla="*/ 325754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2883 w 317183"/>
              <a:gd name="connsiteY4" fmla="*/ 177164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0028 w 317183"/>
              <a:gd name="connsiteY3" fmla="*/ 14859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80010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17183 w 317183"/>
              <a:gd name="connsiteY0" fmla="*/ 0 h 837247"/>
              <a:gd name="connsiteX1" fmla="*/ 268605 w 317183"/>
              <a:gd name="connsiteY1" fmla="*/ 77153 h 837247"/>
              <a:gd name="connsiteX2" fmla="*/ 237173 w 317183"/>
              <a:gd name="connsiteY2" fmla="*/ 108584 h 837247"/>
              <a:gd name="connsiteX3" fmla="*/ 222886 w 317183"/>
              <a:gd name="connsiteY3" fmla="*/ 137160 h 837247"/>
              <a:gd name="connsiteX4" fmla="*/ 200025 w 317183"/>
              <a:gd name="connsiteY4" fmla="*/ 174307 h 837247"/>
              <a:gd name="connsiteX5" fmla="*/ 177165 w 317183"/>
              <a:gd name="connsiteY5" fmla="*/ 214313 h 837247"/>
              <a:gd name="connsiteX6" fmla="*/ 160019 w 317183"/>
              <a:gd name="connsiteY6" fmla="*/ 260031 h 837247"/>
              <a:gd name="connsiteX7" fmla="*/ 151447 w 317183"/>
              <a:gd name="connsiteY7" fmla="*/ 308609 h 837247"/>
              <a:gd name="connsiteX8" fmla="*/ 131445 w 317183"/>
              <a:gd name="connsiteY8" fmla="*/ 362902 h 837247"/>
              <a:gd name="connsiteX9" fmla="*/ 120015 w 317183"/>
              <a:gd name="connsiteY9" fmla="*/ 391477 h 837247"/>
              <a:gd name="connsiteX10" fmla="*/ 114300 w 317183"/>
              <a:gd name="connsiteY10" fmla="*/ 431483 h 837247"/>
              <a:gd name="connsiteX11" fmla="*/ 102870 w 317183"/>
              <a:gd name="connsiteY11" fmla="*/ 460058 h 837247"/>
              <a:gd name="connsiteX12" fmla="*/ 97155 w 317183"/>
              <a:gd name="connsiteY12" fmla="*/ 508634 h 837247"/>
              <a:gd name="connsiteX13" fmla="*/ 82868 w 317183"/>
              <a:gd name="connsiteY13" fmla="*/ 551498 h 837247"/>
              <a:gd name="connsiteX14" fmla="*/ 71438 w 317183"/>
              <a:gd name="connsiteY14" fmla="*/ 600075 h 837247"/>
              <a:gd name="connsiteX15" fmla="*/ 54293 w 317183"/>
              <a:gd name="connsiteY15" fmla="*/ 668655 h 837247"/>
              <a:gd name="connsiteX16" fmla="*/ 48578 w 317183"/>
              <a:gd name="connsiteY16" fmla="*/ 691515 h 837247"/>
              <a:gd name="connsiteX17" fmla="*/ 25718 w 317183"/>
              <a:gd name="connsiteY17" fmla="*/ 757238 h 837247"/>
              <a:gd name="connsiteX18" fmla="*/ 22860 w 317183"/>
              <a:gd name="connsiteY18" fmla="*/ 760095 h 837247"/>
              <a:gd name="connsiteX19" fmla="*/ 0 w 317183"/>
              <a:gd name="connsiteY19" fmla="*/ 837247 h 837247"/>
              <a:gd name="connsiteX20" fmla="*/ 8573 w 317183"/>
              <a:gd name="connsiteY20" fmla="*/ 742950 h 837247"/>
              <a:gd name="connsiteX21" fmla="*/ 5715 w 317183"/>
              <a:gd name="connsiteY21" fmla="*/ 700088 h 837247"/>
              <a:gd name="connsiteX22" fmla="*/ 1 w 317183"/>
              <a:gd name="connsiteY22" fmla="*/ 574357 h 837247"/>
              <a:gd name="connsiteX23" fmla="*/ 1 w 317183"/>
              <a:gd name="connsiteY23" fmla="*/ 488632 h 837247"/>
              <a:gd name="connsiteX24" fmla="*/ 11430 w 317183"/>
              <a:gd name="connsiteY24" fmla="*/ 428625 h 837247"/>
              <a:gd name="connsiteX25" fmla="*/ 20002 w 317183"/>
              <a:gd name="connsiteY25" fmla="*/ 402907 h 837247"/>
              <a:gd name="connsiteX26" fmla="*/ 31433 w 317183"/>
              <a:gd name="connsiteY26" fmla="*/ 377190 h 837247"/>
              <a:gd name="connsiteX27" fmla="*/ 60007 w 317183"/>
              <a:gd name="connsiteY27" fmla="*/ 317183 h 837247"/>
              <a:gd name="connsiteX28" fmla="*/ 97155 w 317183"/>
              <a:gd name="connsiteY28" fmla="*/ 265747 h 837247"/>
              <a:gd name="connsiteX29" fmla="*/ 151448 w 317183"/>
              <a:gd name="connsiteY29" fmla="*/ 182880 h 837247"/>
              <a:gd name="connsiteX30" fmla="*/ 208598 w 317183"/>
              <a:gd name="connsiteY30" fmla="*/ 111442 h 837247"/>
              <a:gd name="connsiteX31" fmla="*/ 317183 w 317183"/>
              <a:gd name="connsiteY31" fmla="*/ 0 h 837247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1 w 305753"/>
              <a:gd name="connsiteY22" fmla="*/ 560070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1 w 305753"/>
              <a:gd name="connsiteY22" fmla="*/ 560070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0007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97155 w 305753"/>
              <a:gd name="connsiteY28" fmla="*/ 251460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1448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97155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54293 w 305753"/>
              <a:gd name="connsiteY15" fmla="*/ 654368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8578 w 305753"/>
              <a:gd name="connsiteY16" fmla="*/ 67722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5715 w 305753"/>
              <a:gd name="connsiteY21" fmla="*/ 685801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28663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31433 w 305753"/>
              <a:gd name="connsiteY26" fmla="*/ 362903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0002 w 305753"/>
              <a:gd name="connsiteY25" fmla="*/ 388620 h 822960"/>
              <a:gd name="connsiteX26" fmla="*/ 42863 w 305753"/>
              <a:gd name="connsiteY26" fmla="*/ 331470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68580 w 305753"/>
              <a:gd name="connsiteY27" fmla="*/ 30289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2870 w 305753"/>
              <a:gd name="connsiteY28" fmla="*/ 242888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57163 w 305753"/>
              <a:gd name="connsiteY29" fmla="*/ 168593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08598 w 305753"/>
              <a:gd name="connsiteY30" fmla="*/ 105727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68605 w 305753"/>
              <a:gd name="connsiteY1" fmla="*/ 6286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2870 w 305753"/>
              <a:gd name="connsiteY11" fmla="*/ 445771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0015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31445 w 305753"/>
              <a:gd name="connsiteY8" fmla="*/ 348615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51447 w 305753"/>
              <a:gd name="connsiteY7" fmla="*/ 294322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1431 w 305753"/>
              <a:gd name="connsiteY23" fmla="*/ 46291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1497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05728 w 305753"/>
              <a:gd name="connsiteY28" fmla="*/ 217170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0018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8573 w 305753"/>
              <a:gd name="connsiteY20" fmla="*/ 737236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2858 w 305753"/>
              <a:gd name="connsiteY20" fmla="*/ 751524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5753 w 305753"/>
              <a:gd name="connsiteY0" fmla="*/ 0 h 822960"/>
              <a:gd name="connsiteX1" fmla="*/ 271462 w 305753"/>
              <a:gd name="connsiteY1" fmla="*/ 51436 h 822960"/>
              <a:gd name="connsiteX2" fmla="*/ 237173 w 305753"/>
              <a:gd name="connsiteY2" fmla="*/ 94297 h 822960"/>
              <a:gd name="connsiteX3" fmla="*/ 222886 w 305753"/>
              <a:gd name="connsiteY3" fmla="*/ 122873 h 822960"/>
              <a:gd name="connsiteX4" fmla="*/ 200025 w 305753"/>
              <a:gd name="connsiteY4" fmla="*/ 160020 h 822960"/>
              <a:gd name="connsiteX5" fmla="*/ 177165 w 305753"/>
              <a:gd name="connsiteY5" fmla="*/ 200026 h 822960"/>
              <a:gd name="connsiteX6" fmla="*/ 160019 w 305753"/>
              <a:gd name="connsiteY6" fmla="*/ 245744 h 822960"/>
              <a:gd name="connsiteX7" fmla="*/ 148589 w 305753"/>
              <a:gd name="connsiteY7" fmla="*/ 285750 h 822960"/>
              <a:gd name="connsiteX8" fmla="*/ 140018 w 305753"/>
              <a:gd name="connsiteY8" fmla="*/ 328612 h 822960"/>
              <a:gd name="connsiteX9" fmla="*/ 125730 w 305753"/>
              <a:gd name="connsiteY9" fmla="*/ 377190 h 822960"/>
              <a:gd name="connsiteX10" fmla="*/ 114300 w 305753"/>
              <a:gd name="connsiteY10" fmla="*/ 417196 h 822960"/>
              <a:gd name="connsiteX11" fmla="*/ 108585 w 305753"/>
              <a:gd name="connsiteY11" fmla="*/ 448629 h 822960"/>
              <a:gd name="connsiteX12" fmla="*/ 97155 w 305753"/>
              <a:gd name="connsiteY12" fmla="*/ 494347 h 822960"/>
              <a:gd name="connsiteX13" fmla="*/ 82868 w 305753"/>
              <a:gd name="connsiteY13" fmla="*/ 537211 h 822960"/>
              <a:gd name="connsiteX14" fmla="*/ 71438 w 305753"/>
              <a:gd name="connsiteY14" fmla="*/ 585788 h 822960"/>
              <a:gd name="connsiteX15" fmla="*/ 60008 w 305753"/>
              <a:gd name="connsiteY15" fmla="*/ 625793 h 822960"/>
              <a:gd name="connsiteX16" fmla="*/ 40005 w 305753"/>
              <a:gd name="connsiteY16" fmla="*/ 688658 h 822960"/>
              <a:gd name="connsiteX17" fmla="*/ 25718 w 305753"/>
              <a:gd name="connsiteY17" fmla="*/ 742951 h 822960"/>
              <a:gd name="connsiteX18" fmla="*/ 22860 w 305753"/>
              <a:gd name="connsiteY18" fmla="*/ 745808 h 822960"/>
              <a:gd name="connsiteX19" fmla="*/ 0 w 305753"/>
              <a:gd name="connsiteY19" fmla="*/ 822960 h 822960"/>
              <a:gd name="connsiteX20" fmla="*/ 2858 w 305753"/>
              <a:gd name="connsiteY20" fmla="*/ 751524 h 822960"/>
              <a:gd name="connsiteX21" fmla="*/ 2857 w 305753"/>
              <a:gd name="connsiteY21" fmla="*/ 677228 h 822960"/>
              <a:gd name="connsiteX22" fmla="*/ 5716 w 305753"/>
              <a:gd name="connsiteY22" fmla="*/ 557212 h 822960"/>
              <a:gd name="connsiteX23" fmla="*/ 1 w 305753"/>
              <a:gd name="connsiteY23" fmla="*/ 474345 h 822960"/>
              <a:gd name="connsiteX24" fmla="*/ 11430 w 305753"/>
              <a:gd name="connsiteY24" fmla="*/ 414338 h 822960"/>
              <a:gd name="connsiteX25" fmla="*/ 25717 w 305753"/>
              <a:gd name="connsiteY25" fmla="*/ 377190 h 822960"/>
              <a:gd name="connsiteX26" fmla="*/ 42863 w 305753"/>
              <a:gd name="connsiteY26" fmla="*/ 331470 h 822960"/>
              <a:gd name="connsiteX27" fmla="*/ 74295 w 305753"/>
              <a:gd name="connsiteY27" fmla="*/ 280036 h 822960"/>
              <a:gd name="connsiteX28" fmla="*/ 117158 w 305753"/>
              <a:gd name="connsiteY28" fmla="*/ 208597 h 822960"/>
              <a:gd name="connsiteX29" fmla="*/ 162878 w 305753"/>
              <a:gd name="connsiteY29" fmla="*/ 145733 h 822960"/>
              <a:gd name="connsiteX30" fmla="*/ 214313 w 305753"/>
              <a:gd name="connsiteY30" fmla="*/ 88582 h 822960"/>
              <a:gd name="connsiteX31" fmla="*/ 305753 w 305753"/>
              <a:gd name="connsiteY31" fmla="*/ 0 h 822960"/>
              <a:gd name="connsiteX0" fmla="*/ 308610 w 308610"/>
              <a:gd name="connsiteY0" fmla="*/ 0 h 822960"/>
              <a:gd name="connsiteX1" fmla="*/ 274319 w 308610"/>
              <a:gd name="connsiteY1" fmla="*/ 51436 h 822960"/>
              <a:gd name="connsiteX2" fmla="*/ 240030 w 308610"/>
              <a:gd name="connsiteY2" fmla="*/ 94297 h 822960"/>
              <a:gd name="connsiteX3" fmla="*/ 225743 w 308610"/>
              <a:gd name="connsiteY3" fmla="*/ 122873 h 822960"/>
              <a:gd name="connsiteX4" fmla="*/ 202882 w 308610"/>
              <a:gd name="connsiteY4" fmla="*/ 160020 h 822960"/>
              <a:gd name="connsiteX5" fmla="*/ 180022 w 308610"/>
              <a:gd name="connsiteY5" fmla="*/ 200026 h 822960"/>
              <a:gd name="connsiteX6" fmla="*/ 162876 w 308610"/>
              <a:gd name="connsiteY6" fmla="*/ 245744 h 822960"/>
              <a:gd name="connsiteX7" fmla="*/ 151446 w 308610"/>
              <a:gd name="connsiteY7" fmla="*/ 285750 h 822960"/>
              <a:gd name="connsiteX8" fmla="*/ 142875 w 308610"/>
              <a:gd name="connsiteY8" fmla="*/ 328612 h 822960"/>
              <a:gd name="connsiteX9" fmla="*/ 128587 w 308610"/>
              <a:gd name="connsiteY9" fmla="*/ 377190 h 822960"/>
              <a:gd name="connsiteX10" fmla="*/ 117157 w 308610"/>
              <a:gd name="connsiteY10" fmla="*/ 417196 h 822960"/>
              <a:gd name="connsiteX11" fmla="*/ 111442 w 308610"/>
              <a:gd name="connsiteY11" fmla="*/ 448629 h 822960"/>
              <a:gd name="connsiteX12" fmla="*/ 100012 w 308610"/>
              <a:gd name="connsiteY12" fmla="*/ 494347 h 822960"/>
              <a:gd name="connsiteX13" fmla="*/ 85725 w 308610"/>
              <a:gd name="connsiteY13" fmla="*/ 537211 h 822960"/>
              <a:gd name="connsiteX14" fmla="*/ 74295 w 308610"/>
              <a:gd name="connsiteY14" fmla="*/ 585788 h 822960"/>
              <a:gd name="connsiteX15" fmla="*/ 62865 w 308610"/>
              <a:gd name="connsiteY15" fmla="*/ 625793 h 822960"/>
              <a:gd name="connsiteX16" fmla="*/ 42862 w 308610"/>
              <a:gd name="connsiteY16" fmla="*/ 688658 h 822960"/>
              <a:gd name="connsiteX17" fmla="*/ 28575 w 308610"/>
              <a:gd name="connsiteY17" fmla="*/ 742951 h 822960"/>
              <a:gd name="connsiteX18" fmla="*/ 25717 w 308610"/>
              <a:gd name="connsiteY18" fmla="*/ 745808 h 822960"/>
              <a:gd name="connsiteX19" fmla="*/ 2857 w 308610"/>
              <a:gd name="connsiteY19" fmla="*/ 822960 h 822960"/>
              <a:gd name="connsiteX20" fmla="*/ 5715 w 308610"/>
              <a:gd name="connsiteY20" fmla="*/ 751524 h 822960"/>
              <a:gd name="connsiteX21" fmla="*/ 5714 w 308610"/>
              <a:gd name="connsiteY21" fmla="*/ 677228 h 822960"/>
              <a:gd name="connsiteX22" fmla="*/ 0 w 308610"/>
              <a:gd name="connsiteY22" fmla="*/ 562927 h 822960"/>
              <a:gd name="connsiteX23" fmla="*/ 2858 w 308610"/>
              <a:gd name="connsiteY23" fmla="*/ 474345 h 822960"/>
              <a:gd name="connsiteX24" fmla="*/ 14287 w 308610"/>
              <a:gd name="connsiteY24" fmla="*/ 414338 h 822960"/>
              <a:gd name="connsiteX25" fmla="*/ 28574 w 308610"/>
              <a:gd name="connsiteY25" fmla="*/ 377190 h 822960"/>
              <a:gd name="connsiteX26" fmla="*/ 45720 w 308610"/>
              <a:gd name="connsiteY26" fmla="*/ 331470 h 822960"/>
              <a:gd name="connsiteX27" fmla="*/ 77152 w 308610"/>
              <a:gd name="connsiteY27" fmla="*/ 280036 h 822960"/>
              <a:gd name="connsiteX28" fmla="*/ 120015 w 308610"/>
              <a:gd name="connsiteY28" fmla="*/ 208597 h 822960"/>
              <a:gd name="connsiteX29" fmla="*/ 165735 w 308610"/>
              <a:gd name="connsiteY29" fmla="*/ 145733 h 822960"/>
              <a:gd name="connsiteX30" fmla="*/ 217170 w 308610"/>
              <a:gd name="connsiteY30" fmla="*/ 88582 h 822960"/>
              <a:gd name="connsiteX31" fmla="*/ 308610 w 308610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86000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2 w 308885"/>
              <a:gd name="connsiteY24" fmla="*/ 414338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2 w 308885"/>
              <a:gd name="connsiteY24" fmla="*/ 414338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5989 w 308885"/>
              <a:gd name="connsiteY24" fmla="*/ 400051 h 822960"/>
              <a:gd name="connsiteX25" fmla="*/ 28849 w 308885"/>
              <a:gd name="connsiteY25" fmla="*/ 377190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5989 w 308885"/>
              <a:gd name="connsiteY24" fmla="*/ 400051 h 822960"/>
              <a:gd name="connsiteX25" fmla="*/ 25991 w 308885"/>
              <a:gd name="connsiteY25" fmla="*/ 368618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  <a:gd name="connsiteX0" fmla="*/ 308885 w 308885"/>
              <a:gd name="connsiteY0" fmla="*/ 0 h 822960"/>
              <a:gd name="connsiteX1" fmla="*/ 274594 w 308885"/>
              <a:gd name="connsiteY1" fmla="*/ 51436 h 822960"/>
              <a:gd name="connsiteX2" fmla="*/ 240305 w 308885"/>
              <a:gd name="connsiteY2" fmla="*/ 94297 h 822960"/>
              <a:gd name="connsiteX3" fmla="*/ 226018 w 308885"/>
              <a:gd name="connsiteY3" fmla="*/ 122873 h 822960"/>
              <a:gd name="connsiteX4" fmla="*/ 203157 w 308885"/>
              <a:gd name="connsiteY4" fmla="*/ 160020 h 822960"/>
              <a:gd name="connsiteX5" fmla="*/ 180297 w 308885"/>
              <a:gd name="connsiteY5" fmla="*/ 200026 h 822960"/>
              <a:gd name="connsiteX6" fmla="*/ 163151 w 308885"/>
              <a:gd name="connsiteY6" fmla="*/ 245744 h 822960"/>
              <a:gd name="connsiteX7" fmla="*/ 151721 w 308885"/>
              <a:gd name="connsiteY7" fmla="*/ 285750 h 822960"/>
              <a:gd name="connsiteX8" fmla="*/ 143150 w 308885"/>
              <a:gd name="connsiteY8" fmla="*/ 328612 h 822960"/>
              <a:gd name="connsiteX9" fmla="*/ 128862 w 308885"/>
              <a:gd name="connsiteY9" fmla="*/ 377190 h 822960"/>
              <a:gd name="connsiteX10" fmla="*/ 117432 w 308885"/>
              <a:gd name="connsiteY10" fmla="*/ 417196 h 822960"/>
              <a:gd name="connsiteX11" fmla="*/ 111717 w 308885"/>
              <a:gd name="connsiteY11" fmla="*/ 448629 h 822960"/>
              <a:gd name="connsiteX12" fmla="*/ 100287 w 308885"/>
              <a:gd name="connsiteY12" fmla="*/ 494347 h 822960"/>
              <a:gd name="connsiteX13" fmla="*/ 94572 w 308885"/>
              <a:gd name="connsiteY13" fmla="*/ 537211 h 822960"/>
              <a:gd name="connsiteX14" fmla="*/ 74570 w 308885"/>
              <a:gd name="connsiteY14" fmla="*/ 585788 h 822960"/>
              <a:gd name="connsiteX15" fmla="*/ 63140 w 308885"/>
              <a:gd name="connsiteY15" fmla="*/ 625793 h 822960"/>
              <a:gd name="connsiteX16" fmla="*/ 43137 w 308885"/>
              <a:gd name="connsiteY16" fmla="*/ 688658 h 822960"/>
              <a:gd name="connsiteX17" fmla="*/ 28850 w 308885"/>
              <a:gd name="connsiteY17" fmla="*/ 742951 h 822960"/>
              <a:gd name="connsiteX18" fmla="*/ 25992 w 308885"/>
              <a:gd name="connsiteY18" fmla="*/ 745808 h 822960"/>
              <a:gd name="connsiteX19" fmla="*/ 3132 w 308885"/>
              <a:gd name="connsiteY19" fmla="*/ 822960 h 822960"/>
              <a:gd name="connsiteX20" fmla="*/ 5990 w 308885"/>
              <a:gd name="connsiteY20" fmla="*/ 751524 h 822960"/>
              <a:gd name="connsiteX21" fmla="*/ 274 w 308885"/>
              <a:gd name="connsiteY21" fmla="*/ 680085 h 822960"/>
              <a:gd name="connsiteX22" fmla="*/ 275 w 308885"/>
              <a:gd name="connsiteY22" fmla="*/ 562927 h 822960"/>
              <a:gd name="connsiteX23" fmla="*/ 3133 w 308885"/>
              <a:gd name="connsiteY23" fmla="*/ 474345 h 822960"/>
              <a:gd name="connsiteX24" fmla="*/ 14561 w 308885"/>
              <a:gd name="connsiteY24" fmla="*/ 411481 h 822960"/>
              <a:gd name="connsiteX25" fmla="*/ 25991 w 308885"/>
              <a:gd name="connsiteY25" fmla="*/ 368618 h 822960"/>
              <a:gd name="connsiteX26" fmla="*/ 45995 w 308885"/>
              <a:gd name="connsiteY26" fmla="*/ 331470 h 822960"/>
              <a:gd name="connsiteX27" fmla="*/ 77427 w 308885"/>
              <a:gd name="connsiteY27" fmla="*/ 280036 h 822960"/>
              <a:gd name="connsiteX28" fmla="*/ 120290 w 308885"/>
              <a:gd name="connsiteY28" fmla="*/ 208597 h 822960"/>
              <a:gd name="connsiteX29" fmla="*/ 166010 w 308885"/>
              <a:gd name="connsiteY29" fmla="*/ 145733 h 822960"/>
              <a:gd name="connsiteX30" fmla="*/ 217445 w 308885"/>
              <a:gd name="connsiteY30" fmla="*/ 88582 h 822960"/>
              <a:gd name="connsiteX31" fmla="*/ 308885 w 308885"/>
              <a:gd name="connsiteY31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8885" h="822960">
                <a:moveTo>
                  <a:pt x="308885" y="0"/>
                </a:moveTo>
                <a:lnTo>
                  <a:pt x="274594" y="51436"/>
                </a:lnTo>
                <a:lnTo>
                  <a:pt x="240305" y="94297"/>
                </a:lnTo>
                <a:lnTo>
                  <a:pt x="226018" y="122873"/>
                </a:lnTo>
                <a:lnTo>
                  <a:pt x="203157" y="160020"/>
                </a:lnTo>
                <a:lnTo>
                  <a:pt x="180297" y="200026"/>
                </a:lnTo>
                <a:lnTo>
                  <a:pt x="163151" y="245744"/>
                </a:lnTo>
                <a:lnTo>
                  <a:pt x="151721" y="285750"/>
                </a:lnTo>
                <a:lnTo>
                  <a:pt x="143150" y="328612"/>
                </a:lnTo>
                <a:cubicBezTo>
                  <a:pt x="140293" y="335280"/>
                  <a:pt x="131719" y="370522"/>
                  <a:pt x="128862" y="377190"/>
                </a:cubicBezTo>
                <a:lnTo>
                  <a:pt x="117432" y="417196"/>
                </a:lnTo>
                <a:lnTo>
                  <a:pt x="111717" y="448629"/>
                </a:lnTo>
                <a:lnTo>
                  <a:pt x="100287" y="494347"/>
                </a:lnTo>
                <a:lnTo>
                  <a:pt x="94572" y="537211"/>
                </a:lnTo>
                <a:lnTo>
                  <a:pt x="74570" y="585788"/>
                </a:lnTo>
                <a:lnTo>
                  <a:pt x="63140" y="625793"/>
                </a:lnTo>
                <a:lnTo>
                  <a:pt x="43137" y="688658"/>
                </a:lnTo>
                <a:lnTo>
                  <a:pt x="28850" y="742951"/>
                </a:lnTo>
                <a:cubicBezTo>
                  <a:pt x="26945" y="750571"/>
                  <a:pt x="30278" y="732473"/>
                  <a:pt x="25992" y="745808"/>
                </a:cubicBezTo>
                <a:cubicBezTo>
                  <a:pt x="21706" y="759143"/>
                  <a:pt x="9799" y="810578"/>
                  <a:pt x="3132" y="822960"/>
                </a:cubicBezTo>
                <a:cubicBezTo>
                  <a:pt x="3132" y="791528"/>
                  <a:pt x="5990" y="782956"/>
                  <a:pt x="5990" y="751524"/>
                </a:cubicBezTo>
                <a:cubicBezTo>
                  <a:pt x="5037" y="701042"/>
                  <a:pt x="1227" y="730567"/>
                  <a:pt x="274" y="680085"/>
                </a:cubicBezTo>
                <a:cubicBezTo>
                  <a:pt x="-678" y="631507"/>
                  <a:pt x="1227" y="611505"/>
                  <a:pt x="275" y="562927"/>
                </a:cubicBezTo>
                <a:cubicBezTo>
                  <a:pt x="1228" y="533400"/>
                  <a:pt x="2180" y="503872"/>
                  <a:pt x="3133" y="474345"/>
                </a:cubicBezTo>
                <a:cubicBezTo>
                  <a:pt x="3133" y="450533"/>
                  <a:pt x="14561" y="435293"/>
                  <a:pt x="14561" y="411481"/>
                </a:cubicBezTo>
                <a:lnTo>
                  <a:pt x="25991" y="368618"/>
                </a:lnTo>
                <a:lnTo>
                  <a:pt x="45995" y="331470"/>
                </a:lnTo>
                <a:lnTo>
                  <a:pt x="77427" y="280036"/>
                </a:lnTo>
                <a:lnTo>
                  <a:pt x="120290" y="208597"/>
                </a:lnTo>
                <a:lnTo>
                  <a:pt x="166010" y="145733"/>
                </a:lnTo>
                <a:lnTo>
                  <a:pt x="217445" y="88582"/>
                </a:lnTo>
                <a:lnTo>
                  <a:pt x="30888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CD3DD7E8-EE24-4082-B8A7-9FB7A9ACB983}"/>
              </a:ext>
            </a:extLst>
          </p:cNvPr>
          <p:cNvSpPr/>
          <p:nvPr/>
        </p:nvSpPr>
        <p:spPr>
          <a:xfrm>
            <a:off x="5400146" y="1961118"/>
            <a:ext cx="145146" cy="547141"/>
          </a:xfrm>
          <a:custGeom>
            <a:avLst/>
            <a:gdLst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87443 w 144905"/>
              <a:gd name="connsiteY27" fmla="*/ 177383 h 547141"/>
              <a:gd name="connsiteX28" fmla="*/ 67456 w 144905"/>
              <a:gd name="connsiteY28" fmla="*/ 147403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87443 w 144905"/>
              <a:gd name="connsiteY27" fmla="*/ 177383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7482 w 144905"/>
              <a:gd name="connsiteY5" fmla="*/ 222354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4991 w 144905"/>
              <a:gd name="connsiteY4" fmla="*/ 184878 h 547141"/>
              <a:gd name="connsiteX5" fmla="*/ 24983 w 144905"/>
              <a:gd name="connsiteY5" fmla="*/ 227350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24983 w 144905"/>
              <a:gd name="connsiteY5" fmla="*/ 227350 h 547141"/>
              <a:gd name="connsiteX6" fmla="*/ 37476 w 144905"/>
              <a:gd name="connsiteY6" fmla="*/ 264826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24983 w 144905"/>
              <a:gd name="connsiteY5" fmla="*/ 227350 h 547141"/>
              <a:gd name="connsiteX6" fmla="*/ 32479 w 144905"/>
              <a:gd name="connsiteY6" fmla="*/ 269823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0 w 144905"/>
              <a:gd name="connsiteY0" fmla="*/ 0 h 547141"/>
              <a:gd name="connsiteX1" fmla="*/ 9994 w 144905"/>
              <a:gd name="connsiteY1" fmla="*/ 64957 h 547141"/>
              <a:gd name="connsiteX2" fmla="*/ 12492 w 144905"/>
              <a:gd name="connsiteY2" fmla="*/ 114924 h 547141"/>
              <a:gd name="connsiteX3" fmla="*/ 14991 w 144905"/>
              <a:gd name="connsiteY3" fmla="*/ 149901 h 547141"/>
              <a:gd name="connsiteX4" fmla="*/ 19988 w 144905"/>
              <a:gd name="connsiteY4" fmla="*/ 182380 h 547141"/>
              <a:gd name="connsiteX5" fmla="*/ 34977 w 144905"/>
              <a:gd name="connsiteY5" fmla="*/ 227350 h 547141"/>
              <a:gd name="connsiteX6" fmla="*/ 32479 w 144905"/>
              <a:gd name="connsiteY6" fmla="*/ 269823 h 547141"/>
              <a:gd name="connsiteX7" fmla="*/ 42473 w 144905"/>
              <a:gd name="connsiteY7" fmla="*/ 307298 h 547141"/>
              <a:gd name="connsiteX8" fmla="*/ 52466 w 144905"/>
              <a:gd name="connsiteY8" fmla="*/ 337278 h 547141"/>
              <a:gd name="connsiteX9" fmla="*/ 57463 w 144905"/>
              <a:gd name="connsiteY9" fmla="*/ 372256 h 547141"/>
              <a:gd name="connsiteX10" fmla="*/ 67456 w 144905"/>
              <a:gd name="connsiteY10" fmla="*/ 404734 h 547141"/>
              <a:gd name="connsiteX11" fmla="*/ 79948 w 144905"/>
              <a:gd name="connsiteY11" fmla="*/ 444708 h 547141"/>
              <a:gd name="connsiteX12" fmla="*/ 87443 w 144905"/>
              <a:gd name="connsiteY12" fmla="*/ 477187 h 547141"/>
              <a:gd name="connsiteX13" fmla="*/ 109928 w 144905"/>
              <a:gd name="connsiteY13" fmla="*/ 534649 h 547141"/>
              <a:gd name="connsiteX14" fmla="*/ 117423 w 144905"/>
              <a:gd name="connsiteY14" fmla="*/ 547141 h 547141"/>
              <a:gd name="connsiteX15" fmla="*/ 124919 w 144905"/>
              <a:gd name="connsiteY15" fmla="*/ 499672 h 547141"/>
              <a:gd name="connsiteX16" fmla="*/ 134912 w 144905"/>
              <a:gd name="connsiteY16" fmla="*/ 452203 h 547141"/>
              <a:gd name="connsiteX17" fmla="*/ 139909 w 144905"/>
              <a:gd name="connsiteY17" fmla="*/ 419724 h 547141"/>
              <a:gd name="connsiteX18" fmla="*/ 139909 w 144905"/>
              <a:gd name="connsiteY18" fmla="*/ 379751 h 547141"/>
              <a:gd name="connsiteX19" fmla="*/ 144905 w 144905"/>
              <a:gd name="connsiteY19" fmla="*/ 334780 h 547141"/>
              <a:gd name="connsiteX20" fmla="*/ 142407 w 144905"/>
              <a:gd name="connsiteY20" fmla="*/ 314793 h 547141"/>
              <a:gd name="connsiteX21" fmla="*/ 137410 w 144905"/>
              <a:gd name="connsiteY21" fmla="*/ 289810 h 547141"/>
              <a:gd name="connsiteX22" fmla="*/ 134912 w 144905"/>
              <a:gd name="connsiteY22" fmla="*/ 277318 h 547141"/>
              <a:gd name="connsiteX23" fmla="*/ 127417 w 144905"/>
              <a:gd name="connsiteY23" fmla="*/ 262328 h 547141"/>
              <a:gd name="connsiteX24" fmla="*/ 117423 w 144905"/>
              <a:gd name="connsiteY24" fmla="*/ 239842 h 547141"/>
              <a:gd name="connsiteX25" fmla="*/ 109928 w 144905"/>
              <a:gd name="connsiteY25" fmla="*/ 217357 h 547141"/>
              <a:gd name="connsiteX26" fmla="*/ 104932 w 144905"/>
              <a:gd name="connsiteY26" fmla="*/ 199869 h 547141"/>
              <a:gd name="connsiteX27" fmla="*/ 92439 w 144905"/>
              <a:gd name="connsiteY27" fmla="*/ 174885 h 547141"/>
              <a:gd name="connsiteX28" fmla="*/ 72452 w 144905"/>
              <a:gd name="connsiteY28" fmla="*/ 144905 h 547141"/>
              <a:gd name="connsiteX29" fmla="*/ 54964 w 144905"/>
              <a:gd name="connsiteY29" fmla="*/ 109928 h 547141"/>
              <a:gd name="connsiteX30" fmla="*/ 29981 w 144905"/>
              <a:gd name="connsiteY30" fmla="*/ 54964 h 547141"/>
              <a:gd name="connsiteX31" fmla="*/ 0 w 144905"/>
              <a:gd name="connsiteY31" fmla="*/ 0 h 547141"/>
              <a:gd name="connsiteX0" fmla="*/ 2498 w 147403"/>
              <a:gd name="connsiteY0" fmla="*/ 0 h 547141"/>
              <a:gd name="connsiteX1" fmla="*/ 0 w 147403"/>
              <a:gd name="connsiteY1" fmla="*/ 64957 h 547141"/>
              <a:gd name="connsiteX2" fmla="*/ 14990 w 147403"/>
              <a:gd name="connsiteY2" fmla="*/ 114924 h 547141"/>
              <a:gd name="connsiteX3" fmla="*/ 17489 w 147403"/>
              <a:gd name="connsiteY3" fmla="*/ 149901 h 547141"/>
              <a:gd name="connsiteX4" fmla="*/ 22486 w 147403"/>
              <a:gd name="connsiteY4" fmla="*/ 182380 h 547141"/>
              <a:gd name="connsiteX5" fmla="*/ 37475 w 147403"/>
              <a:gd name="connsiteY5" fmla="*/ 227350 h 547141"/>
              <a:gd name="connsiteX6" fmla="*/ 34977 w 147403"/>
              <a:gd name="connsiteY6" fmla="*/ 269823 h 547141"/>
              <a:gd name="connsiteX7" fmla="*/ 44971 w 147403"/>
              <a:gd name="connsiteY7" fmla="*/ 307298 h 547141"/>
              <a:gd name="connsiteX8" fmla="*/ 54964 w 147403"/>
              <a:gd name="connsiteY8" fmla="*/ 337278 h 547141"/>
              <a:gd name="connsiteX9" fmla="*/ 59961 w 147403"/>
              <a:gd name="connsiteY9" fmla="*/ 372256 h 547141"/>
              <a:gd name="connsiteX10" fmla="*/ 69954 w 147403"/>
              <a:gd name="connsiteY10" fmla="*/ 404734 h 547141"/>
              <a:gd name="connsiteX11" fmla="*/ 82446 w 147403"/>
              <a:gd name="connsiteY11" fmla="*/ 444708 h 547141"/>
              <a:gd name="connsiteX12" fmla="*/ 89941 w 147403"/>
              <a:gd name="connsiteY12" fmla="*/ 477187 h 547141"/>
              <a:gd name="connsiteX13" fmla="*/ 112426 w 147403"/>
              <a:gd name="connsiteY13" fmla="*/ 534649 h 547141"/>
              <a:gd name="connsiteX14" fmla="*/ 119921 w 147403"/>
              <a:gd name="connsiteY14" fmla="*/ 547141 h 547141"/>
              <a:gd name="connsiteX15" fmla="*/ 127417 w 147403"/>
              <a:gd name="connsiteY15" fmla="*/ 499672 h 547141"/>
              <a:gd name="connsiteX16" fmla="*/ 137410 w 147403"/>
              <a:gd name="connsiteY16" fmla="*/ 452203 h 547141"/>
              <a:gd name="connsiteX17" fmla="*/ 142407 w 147403"/>
              <a:gd name="connsiteY17" fmla="*/ 419724 h 547141"/>
              <a:gd name="connsiteX18" fmla="*/ 142407 w 147403"/>
              <a:gd name="connsiteY18" fmla="*/ 379751 h 547141"/>
              <a:gd name="connsiteX19" fmla="*/ 147403 w 147403"/>
              <a:gd name="connsiteY19" fmla="*/ 334780 h 547141"/>
              <a:gd name="connsiteX20" fmla="*/ 144905 w 147403"/>
              <a:gd name="connsiteY20" fmla="*/ 314793 h 547141"/>
              <a:gd name="connsiteX21" fmla="*/ 139908 w 147403"/>
              <a:gd name="connsiteY21" fmla="*/ 289810 h 547141"/>
              <a:gd name="connsiteX22" fmla="*/ 137410 w 147403"/>
              <a:gd name="connsiteY22" fmla="*/ 277318 h 547141"/>
              <a:gd name="connsiteX23" fmla="*/ 129915 w 147403"/>
              <a:gd name="connsiteY23" fmla="*/ 262328 h 547141"/>
              <a:gd name="connsiteX24" fmla="*/ 119921 w 147403"/>
              <a:gd name="connsiteY24" fmla="*/ 239842 h 547141"/>
              <a:gd name="connsiteX25" fmla="*/ 112426 w 147403"/>
              <a:gd name="connsiteY25" fmla="*/ 217357 h 547141"/>
              <a:gd name="connsiteX26" fmla="*/ 107430 w 147403"/>
              <a:gd name="connsiteY26" fmla="*/ 199869 h 547141"/>
              <a:gd name="connsiteX27" fmla="*/ 94937 w 147403"/>
              <a:gd name="connsiteY27" fmla="*/ 174885 h 547141"/>
              <a:gd name="connsiteX28" fmla="*/ 74950 w 147403"/>
              <a:gd name="connsiteY28" fmla="*/ 144905 h 547141"/>
              <a:gd name="connsiteX29" fmla="*/ 57462 w 147403"/>
              <a:gd name="connsiteY29" fmla="*/ 109928 h 547141"/>
              <a:gd name="connsiteX30" fmla="*/ 32479 w 147403"/>
              <a:gd name="connsiteY30" fmla="*/ 54964 h 547141"/>
              <a:gd name="connsiteX31" fmla="*/ 2498 w 147403"/>
              <a:gd name="connsiteY31" fmla="*/ 0 h 547141"/>
              <a:gd name="connsiteX0" fmla="*/ 2498 w 147403"/>
              <a:gd name="connsiteY0" fmla="*/ 0 h 547141"/>
              <a:gd name="connsiteX1" fmla="*/ 0 w 147403"/>
              <a:gd name="connsiteY1" fmla="*/ 64957 h 547141"/>
              <a:gd name="connsiteX2" fmla="*/ 12492 w 147403"/>
              <a:gd name="connsiteY2" fmla="*/ 124918 h 547141"/>
              <a:gd name="connsiteX3" fmla="*/ 17489 w 147403"/>
              <a:gd name="connsiteY3" fmla="*/ 149901 h 547141"/>
              <a:gd name="connsiteX4" fmla="*/ 22486 w 147403"/>
              <a:gd name="connsiteY4" fmla="*/ 182380 h 547141"/>
              <a:gd name="connsiteX5" fmla="*/ 37475 w 147403"/>
              <a:gd name="connsiteY5" fmla="*/ 227350 h 547141"/>
              <a:gd name="connsiteX6" fmla="*/ 34977 w 147403"/>
              <a:gd name="connsiteY6" fmla="*/ 269823 h 547141"/>
              <a:gd name="connsiteX7" fmla="*/ 44971 w 147403"/>
              <a:gd name="connsiteY7" fmla="*/ 307298 h 547141"/>
              <a:gd name="connsiteX8" fmla="*/ 54964 w 147403"/>
              <a:gd name="connsiteY8" fmla="*/ 337278 h 547141"/>
              <a:gd name="connsiteX9" fmla="*/ 59961 w 147403"/>
              <a:gd name="connsiteY9" fmla="*/ 372256 h 547141"/>
              <a:gd name="connsiteX10" fmla="*/ 69954 w 147403"/>
              <a:gd name="connsiteY10" fmla="*/ 404734 h 547141"/>
              <a:gd name="connsiteX11" fmla="*/ 82446 w 147403"/>
              <a:gd name="connsiteY11" fmla="*/ 444708 h 547141"/>
              <a:gd name="connsiteX12" fmla="*/ 89941 w 147403"/>
              <a:gd name="connsiteY12" fmla="*/ 477187 h 547141"/>
              <a:gd name="connsiteX13" fmla="*/ 112426 w 147403"/>
              <a:gd name="connsiteY13" fmla="*/ 534649 h 547141"/>
              <a:gd name="connsiteX14" fmla="*/ 119921 w 147403"/>
              <a:gd name="connsiteY14" fmla="*/ 547141 h 547141"/>
              <a:gd name="connsiteX15" fmla="*/ 127417 w 147403"/>
              <a:gd name="connsiteY15" fmla="*/ 499672 h 547141"/>
              <a:gd name="connsiteX16" fmla="*/ 137410 w 147403"/>
              <a:gd name="connsiteY16" fmla="*/ 452203 h 547141"/>
              <a:gd name="connsiteX17" fmla="*/ 142407 w 147403"/>
              <a:gd name="connsiteY17" fmla="*/ 419724 h 547141"/>
              <a:gd name="connsiteX18" fmla="*/ 142407 w 147403"/>
              <a:gd name="connsiteY18" fmla="*/ 379751 h 547141"/>
              <a:gd name="connsiteX19" fmla="*/ 147403 w 147403"/>
              <a:gd name="connsiteY19" fmla="*/ 334780 h 547141"/>
              <a:gd name="connsiteX20" fmla="*/ 144905 w 147403"/>
              <a:gd name="connsiteY20" fmla="*/ 314793 h 547141"/>
              <a:gd name="connsiteX21" fmla="*/ 139908 w 147403"/>
              <a:gd name="connsiteY21" fmla="*/ 289810 h 547141"/>
              <a:gd name="connsiteX22" fmla="*/ 137410 w 147403"/>
              <a:gd name="connsiteY22" fmla="*/ 277318 h 547141"/>
              <a:gd name="connsiteX23" fmla="*/ 129915 w 147403"/>
              <a:gd name="connsiteY23" fmla="*/ 262328 h 547141"/>
              <a:gd name="connsiteX24" fmla="*/ 119921 w 147403"/>
              <a:gd name="connsiteY24" fmla="*/ 239842 h 547141"/>
              <a:gd name="connsiteX25" fmla="*/ 112426 w 147403"/>
              <a:gd name="connsiteY25" fmla="*/ 217357 h 547141"/>
              <a:gd name="connsiteX26" fmla="*/ 107430 w 147403"/>
              <a:gd name="connsiteY26" fmla="*/ 199869 h 547141"/>
              <a:gd name="connsiteX27" fmla="*/ 94937 w 147403"/>
              <a:gd name="connsiteY27" fmla="*/ 174885 h 547141"/>
              <a:gd name="connsiteX28" fmla="*/ 74950 w 147403"/>
              <a:gd name="connsiteY28" fmla="*/ 144905 h 547141"/>
              <a:gd name="connsiteX29" fmla="*/ 57462 w 147403"/>
              <a:gd name="connsiteY29" fmla="*/ 109928 h 547141"/>
              <a:gd name="connsiteX30" fmla="*/ 32479 w 147403"/>
              <a:gd name="connsiteY30" fmla="*/ 54964 h 547141"/>
              <a:gd name="connsiteX31" fmla="*/ 2498 w 147403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5218 w 145146"/>
              <a:gd name="connsiteY5" fmla="*/ 227350 h 547141"/>
              <a:gd name="connsiteX6" fmla="*/ 32720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32720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42714 w 145146"/>
              <a:gd name="connsiteY7" fmla="*/ 307298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57704 w 145146"/>
              <a:gd name="connsiteY9" fmla="*/ 372256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67697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87684 w 145146"/>
              <a:gd name="connsiteY12" fmla="*/ 477187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99672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5153 w 145146"/>
              <a:gd name="connsiteY16" fmla="*/ 452203 h 547141"/>
              <a:gd name="connsiteX17" fmla="*/ 140150 w 145146"/>
              <a:gd name="connsiteY17" fmla="*/ 419724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5153 w 145146"/>
              <a:gd name="connsiteY16" fmla="*/ 452203 h 547141"/>
              <a:gd name="connsiteX17" fmla="*/ 135154 w 145146"/>
              <a:gd name="connsiteY17" fmla="*/ 424720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  <a:gd name="connsiteX0" fmla="*/ 241 w 145146"/>
              <a:gd name="connsiteY0" fmla="*/ 0 h 547141"/>
              <a:gd name="connsiteX1" fmla="*/ 241 w 145146"/>
              <a:gd name="connsiteY1" fmla="*/ 62458 h 547141"/>
              <a:gd name="connsiteX2" fmla="*/ 10235 w 145146"/>
              <a:gd name="connsiteY2" fmla="*/ 124918 h 547141"/>
              <a:gd name="connsiteX3" fmla="*/ 15232 w 145146"/>
              <a:gd name="connsiteY3" fmla="*/ 149901 h 547141"/>
              <a:gd name="connsiteX4" fmla="*/ 20229 w 145146"/>
              <a:gd name="connsiteY4" fmla="*/ 182380 h 547141"/>
              <a:gd name="connsiteX5" fmla="*/ 30221 w 145146"/>
              <a:gd name="connsiteY5" fmla="*/ 227350 h 547141"/>
              <a:gd name="connsiteX6" fmla="*/ 40215 w 145146"/>
              <a:gd name="connsiteY6" fmla="*/ 269823 h 547141"/>
              <a:gd name="connsiteX7" fmla="*/ 50209 w 145146"/>
              <a:gd name="connsiteY7" fmla="*/ 304800 h 547141"/>
              <a:gd name="connsiteX8" fmla="*/ 52707 w 145146"/>
              <a:gd name="connsiteY8" fmla="*/ 337278 h 547141"/>
              <a:gd name="connsiteX9" fmla="*/ 62701 w 145146"/>
              <a:gd name="connsiteY9" fmla="*/ 369758 h 547141"/>
              <a:gd name="connsiteX10" fmla="*/ 72694 w 145146"/>
              <a:gd name="connsiteY10" fmla="*/ 404734 h 547141"/>
              <a:gd name="connsiteX11" fmla="*/ 80189 w 145146"/>
              <a:gd name="connsiteY11" fmla="*/ 444708 h 547141"/>
              <a:gd name="connsiteX12" fmla="*/ 97677 w 145146"/>
              <a:gd name="connsiteY12" fmla="*/ 487180 h 547141"/>
              <a:gd name="connsiteX13" fmla="*/ 110169 w 145146"/>
              <a:gd name="connsiteY13" fmla="*/ 534649 h 547141"/>
              <a:gd name="connsiteX14" fmla="*/ 117664 w 145146"/>
              <a:gd name="connsiteY14" fmla="*/ 547141 h 547141"/>
              <a:gd name="connsiteX15" fmla="*/ 125160 w 145146"/>
              <a:gd name="connsiteY15" fmla="*/ 489678 h 547141"/>
              <a:gd name="connsiteX16" fmla="*/ 130157 w 145146"/>
              <a:gd name="connsiteY16" fmla="*/ 449705 h 547141"/>
              <a:gd name="connsiteX17" fmla="*/ 135154 w 145146"/>
              <a:gd name="connsiteY17" fmla="*/ 424720 h 547141"/>
              <a:gd name="connsiteX18" fmla="*/ 140150 w 145146"/>
              <a:gd name="connsiteY18" fmla="*/ 379751 h 547141"/>
              <a:gd name="connsiteX19" fmla="*/ 145146 w 145146"/>
              <a:gd name="connsiteY19" fmla="*/ 334780 h 547141"/>
              <a:gd name="connsiteX20" fmla="*/ 142648 w 145146"/>
              <a:gd name="connsiteY20" fmla="*/ 314793 h 547141"/>
              <a:gd name="connsiteX21" fmla="*/ 137651 w 145146"/>
              <a:gd name="connsiteY21" fmla="*/ 289810 h 547141"/>
              <a:gd name="connsiteX22" fmla="*/ 135153 w 145146"/>
              <a:gd name="connsiteY22" fmla="*/ 277318 h 547141"/>
              <a:gd name="connsiteX23" fmla="*/ 127658 w 145146"/>
              <a:gd name="connsiteY23" fmla="*/ 262328 h 547141"/>
              <a:gd name="connsiteX24" fmla="*/ 117664 w 145146"/>
              <a:gd name="connsiteY24" fmla="*/ 239842 h 547141"/>
              <a:gd name="connsiteX25" fmla="*/ 110169 w 145146"/>
              <a:gd name="connsiteY25" fmla="*/ 217357 h 547141"/>
              <a:gd name="connsiteX26" fmla="*/ 105173 w 145146"/>
              <a:gd name="connsiteY26" fmla="*/ 199869 h 547141"/>
              <a:gd name="connsiteX27" fmla="*/ 92680 w 145146"/>
              <a:gd name="connsiteY27" fmla="*/ 174885 h 547141"/>
              <a:gd name="connsiteX28" fmla="*/ 72693 w 145146"/>
              <a:gd name="connsiteY28" fmla="*/ 144905 h 547141"/>
              <a:gd name="connsiteX29" fmla="*/ 55205 w 145146"/>
              <a:gd name="connsiteY29" fmla="*/ 109928 h 547141"/>
              <a:gd name="connsiteX30" fmla="*/ 30222 w 145146"/>
              <a:gd name="connsiteY30" fmla="*/ 54964 h 547141"/>
              <a:gd name="connsiteX31" fmla="*/ 241 w 145146"/>
              <a:gd name="connsiteY31" fmla="*/ 0 h 54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5146" h="547141">
                <a:moveTo>
                  <a:pt x="241" y="0"/>
                </a:moveTo>
                <a:cubicBezTo>
                  <a:pt x="-592" y="21652"/>
                  <a:pt x="1074" y="40806"/>
                  <a:pt x="241" y="62458"/>
                </a:cubicBezTo>
                <a:lnTo>
                  <a:pt x="10235" y="124918"/>
                </a:lnTo>
                <a:lnTo>
                  <a:pt x="15232" y="149901"/>
                </a:lnTo>
                <a:lnTo>
                  <a:pt x="20229" y="182380"/>
                </a:lnTo>
                <a:lnTo>
                  <a:pt x="30221" y="227350"/>
                </a:lnTo>
                <a:lnTo>
                  <a:pt x="40215" y="269823"/>
                </a:lnTo>
                <a:lnTo>
                  <a:pt x="50209" y="304800"/>
                </a:lnTo>
                <a:lnTo>
                  <a:pt x="52707" y="337278"/>
                </a:lnTo>
                <a:lnTo>
                  <a:pt x="62701" y="369758"/>
                </a:lnTo>
                <a:lnTo>
                  <a:pt x="72694" y="404734"/>
                </a:lnTo>
                <a:lnTo>
                  <a:pt x="80189" y="444708"/>
                </a:lnTo>
                <a:lnTo>
                  <a:pt x="97677" y="487180"/>
                </a:lnTo>
                <a:lnTo>
                  <a:pt x="110169" y="534649"/>
                </a:lnTo>
                <a:lnTo>
                  <a:pt x="117664" y="547141"/>
                </a:lnTo>
                <a:lnTo>
                  <a:pt x="125160" y="489678"/>
                </a:lnTo>
                <a:lnTo>
                  <a:pt x="130157" y="449705"/>
                </a:lnTo>
                <a:cubicBezTo>
                  <a:pt x="130157" y="440544"/>
                  <a:pt x="135154" y="433881"/>
                  <a:pt x="135154" y="424720"/>
                </a:cubicBezTo>
                <a:lnTo>
                  <a:pt x="140150" y="379751"/>
                </a:lnTo>
                <a:lnTo>
                  <a:pt x="145146" y="334780"/>
                </a:lnTo>
                <a:lnTo>
                  <a:pt x="142648" y="314793"/>
                </a:lnTo>
                <a:lnTo>
                  <a:pt x="137651" y="289810"/>
                </a:lnTo>
                <a:lnTo>
                  <a:pt x="135153" y="277318"/>
                </a:lnTo>
                <a:lnTo>
                  <a:pt x="127658" y="262328"/>
                </a:lnTo>
                <a:lnTo>
                  <a:pt x="117664" y="239842"/>
                </a:lnTo>
                <a:lnTo>
                  <a:pt x="110169" y="217357"/>
                </a:lnTo>
                <a:lnTo>
                  <a:pt x="105173" y="199869"/>
                </a:lnTo>
                <a:lnTo>
                  <a:pt x="92680" y="174885"/>
                </a:lnTo>
                <a:lnTo>
                  <a:pt x="72693" y="144905"/>
                </a:lnTo>
                <a:lnTo>
                  <a:pt x="55205" y="109928"/>
                </a:lnTo>
                <a:lnTo>
                  <a:pt x="30222" y="54964"/>
                </a:lnTo>
                <a:lnTo>
                  <a:pt x="24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6EC1ADD4-39CF-459D-8370-0ED4B85B6355}"/>
              </a:ext>
            </a:extLst>
          </p:cNvPr>
          <p:cNvSpPr/>
          <p:nvPr/>
        </p:nvSpPr>
        <p:spPr>
          <a:xfrm>
            <a:off x="3758310" y="2725684"/>
            <a:ext cx="260778" cy="363594"/>
          </a:xfrm>
          <a:custGeom>
            <a:avLst/>
            <a:gdLst>
              <a:gd name="connsiteX0" fmla="*/ 60671 w 251352"/>
              <a:gd name="connsiteY0" fmla="*/ 4334 h 355359"/>
              <a:gd name="connsiteX1" fmla="*/ 251352 w 251352"/>
              <a:gd name="connsiteY1" fmla="*/ 0 h 355359"/>
              <a:gd name="connsiteX2" fmla="*/ 151678 w 251352"/>
              <a:gd name="connsiteY2" fmla="*/ 355359 h 355359"/>
              <a:gd name="connsiteX3" fmla="*/ 125676 w 251352"/>
              <a:gd name="connsiteY3" fmla="*/ 346692 h 355359"/>
              <a:gd name="connsiteX4" fmla="*/ 82339 w 251352"/>
              <a:gd name="connsiteY4" fmla="*/ 320690 h 355359"/>
              <a:gd name="connsiteX5" fmla="*/ 52004 w 251352"/>
              <a:gd name="connsiteY5" fmla="*/ 277354 h 355359"/>
              <a:gd name="connsiteX6" fmla="*/ 13001 w 251352"/>
              <a:gd name="connsiteY6" fmla="*/ 234017 h 355359"/>
              <a:gd name="connsiteX7" fmla="*/ 8667 w 251352"/>
              <a:gd name="connsiteY7" fmla="*/ 203682 h 355359"/>
              <a:gd name="connsiteX8" fmla="*/ 4333 w 251352"/>
              <a:gd name="connsiteY8" fmla="*/ 190681 h 355359"/>
              <a:gd name="connsiteX9" fmla="*/ 4333 w 251352"/>
              <a:gd name="connsiteY9" fmla="*/ 164679 h 355359"/>
              <a:gd name="connsiteX10" fmla="*/ 0 w 251352"/>
              <a:gd name="connsiteY10" fmla="*/ 138677 h 355359"/>
              <a:gd name="connsiteX11" fmla="*/ 0 w 251352"/>
              <a:gd name="connsiteY11" fmla="*/ 112675 h 355359"/>
              <a:gd name="connsiteX12" fmla="*/ 8667 w 251352"/>
              <a:gd name="connsiteY12" fmla="*/ 86673 h 355359"/>
              <a:gd name="connsiteX13" fmla="*/ 34669 w 251352"/>
              <a:gd name="connsiteY13" fmla="*/ 60671 h 355359"/>
              <a:gd name="connsiteX14" fmla="*/ 60671 w 251352"/>
              <a:gd name="connsiteY14" fmla="*/ 4334 h 355359"/>
              <a:gd name="connsiteX0" fmla="*/ 60671 w 251352"/>
              <a:gd name="connsiteY0" fmla="*/ 4334 h 355359"/>
              <a:gd name="connsiteX1" fmla="*/ 251352 w 251352"/>
              <a:gd name="connsiteY1" fmla="*/ 0 h 355359"/>
              <a:gd name="connsiteX2" fmla="*/ 151678 w 251352"/>
              <a:gd name="connsiteY2" fmla="*/ 355359 h 355359"/>
              <a:gd name="connsiteX3" fmla="*/ 125676 w 251352"/>
              <a:gd name="connsiteY3" fmla="*/ 346692 h 355359"/>
              <a:gd name="connsiteX4" fmla="*/ 82339 w 251352"/>
              <a:gd name="connsiteY4" fmla="*/ 320690 h 355359"/>
              <a:gd name="connsiteX5" fmla="*/ 52004 w 251352"/>
              <a:gd name="connsiteY5" fmla="*/ 277354 h 355359"/>
              <a:gd name="connsiteX6" fmla="*/ 13001 w 251352"/>
              <a:gd name="connsiteY6" fmla="*/ 234017 h 355359"/>
              <a:gd name="connsiteX7" fmla="*/ 8667 w 251352"/>
              <a:gd name="connsiteY7" fmla="*/ 203682 h 355359"/>
              <a:gd name="connsiteX8" fmla="*/ 4333 w 251352"/>
              <a:gd name="connsiteY8" fmla="*/ 190681 h 355359"/>
              <a:gd name="connsiteX9" fmla="*/ 4333 w 251352"/>
              <a:gd name="connsiteY9" fmla="*/ 164679 h 355359"/>
              <a:gd name="connsiteX10" fmla="*/ 0 w 251352"/>
              <a:gd name="connsiteY10" fmla="*/ 138677 h 355359"/>
              <a:gd name="connsiteX11" fmla="*/ 0 w 251352"/>
              <a:gd name="connsiteY11" fmla="*/ 112675 h 355359"/>
              <a:gd name="connsiteX12" fmla="*/ 8667 w 251352"/>
              <a:gd name="connsiteY12" fmla="*/ 86673 h 355359"/>
              <a:gd name="connsiteX13" fmla="*/ 28384 w 251352"/>
              <a:gd name="connsiteY13" fmla="*/ 54387 h 355359"/>
              <a:gd name="connsiteX14" fmla="*/ 60671 w 251352"/>
              <a:gd name="connsiteY14" fmla="*/ 4334 h 355359"/>
              <a:gd name="connsiteX0" fmla="*/ 54387 w 251352"/>
              <a:gd name="connsiteY0" fmla="*/ 0 h 363594"/>
              <a:gd name="connsiteX1" fmla="*/ 251352 w 251352"/>
              <a:gd name="connsiteY1" fmla="*/ 8235 h 363594"/>
              <a:gd name="connsiteX2" fmla="*/ 151678 w 251352"/>
              <a:gd name="connsiteY2" fmla="*/ 363594 h 363594"/>
              <a:gd name="connsiteX3" fmla="*/ 125676 w 251352"/>
              <a:gd name="connsiteY3" fmla="*/ 354927 h 363594"/>
              <a:gd name="connsiteX4" fmla="*/ 82339 w 251352"/>
              <a:gd name="connsiteY4" fmla="*/ 328925 h 363594"/>
              <a:gd name="connsiteX5" fmla="*/ 52004 w 251352"/>
              <a:gd name="connsiteY5" fmla="*/ 285589 h 363594"/>
              <a:gd name="connsiteX6" fmla="*/ 13001 w 251352"/>
              <a:gd name="connsiteY6" fmla="*/ 242252 h 363594"/>
              <a:gd name="connsiteX7" fmla="*/ 8667 w 251352"/>
              <a:gd name="connsiteY7" fmla="*/ 211917 h 363594"/>
              <a:gd name="connsiteX8" fmla="*/ 4333 w 251352"/>
              <a:gd name="connsiteY8" fmla="*/ 198916 h 363594"/>
              <a:gd name="connsiteX9" fmla="*/ 4333 w 251352"/>
              <a:gd name="connsiteY9" fmla="*/ 172914 h 363594"/>
              <a:gd name="connsiteX10" fmla="*/ 0 w 251352"/>
              <a:gd name="connsiteY10" fmla="*/ 146912 h 363594"/>
              <a:gd name="connsiteX11" fmla="*/ 0 w 251352"/>
              <a:gd name="connsiteY11" fmla="*/ 120910 h 363594"/>
              <a:gd name="connsiteX12" fmla="*/ 8667 w 251352"/>
              <a:gd name="connsiteY12" fmla="*/ 94908 h 363594"/>
              <a:gd name="connsiteX13" fmla="*/ 28384 w 251352"/>
              <a:gd name="connsiteY13" fmla="*/ 62622 h 363594"/>
              <a:gd name="connsiteX14" fmla="*/ 54387 w 251352"/>
              <a:gd name="connsiteY14" fmla="*/ 0 h 363594"/>
              <a:gd name="connsiteX0" fmla="*/ 54387 w 251352"/>
              <a:gd name="connsiteY0" fmla="*/ 0 h 363594"/>
              <a:gd name="connsiteX1" fmla="*/ 251352 w 251352"/>
              <a:gd name="connsiteY1" fmla="*/ 8235 h 363594"/>
              <a:gd name="connsiteX2" fmla="*/ 151678 w 251352"/>
              <a:gd name="connsiteY2" fmla="*/ 363594 h 363594"/>
              <a:gd name="connsiteX3" fmla="*/ 125676 w 251352"/>
              <a:gd name="connsiteY3" fmla="*/ 354927 h 363594"/>
              <a:gd name="connsiteX4" fmla="*/ 82339 w 251352"/>
              <a:gd name="connsiteY4" fmla="*/ 328925 h 363594"/>
              <a:gd name="connsiteX5" fmla="*/ 39435 w 251352"/>
              <a:gd name="connsiteY5" fmla="*/ 304442 h 363594"/>
              <a:gd name="connsiteX6" fmla="*/ 13001 w 251352"/>
              <a:gd name="connsiteY6" fmla="*/ 242252 h 363594"/>
              <a:gd name="connsiteX7" fmla="*/ 8667 w 251352"/>
              <a:gd name="connsiteY7" fmla="*/ 211917 h 363594"/>
              <a:gd name="connsiteX8" fmla="*/ 4333 w 251352"/>
              <a:gd name="connsiteY8" fmla="*/ 198916 h 363594"/>
              <a:gd name="connsiteX9" fmla="*/ 4333 w 251352"/>
              <a:gd name="connsiteY9" fmla="*/ 172914 h 363594"/>
              <a:gd name="connsiteX10" fmla="*/ 0 w 251352"/>
              <a:gd name="connsiteY10" fmla="*/ 146912 h 363594"/>
              <a:gd name="connsiteX11" fmla="*/ 0 w 251352"/>
              <a:gd name="connsiteY11" fmla="*/ 120910 h 363594"/>
              <a:gd name="connsiteX12" fmla="*/ 8667 w 251352"/>
              <a:gd name="connsiteY12" fmla="*/ 94908 h 363594"/>
              <a:gd name="connsiteX13" fmla="*/ 28384 w 251352"/>
              <a:gd name="connsiteY13" fmla="*/ 62622 h 363594"/>
              <a:gd name="connsiteX14" fmla="*/ 54387 w 251352"/>
              <a:gd name="connsiteY14" fmla="*/ 0 h 363594"/>
              <a:gd name="connsiteX0" fmla="*/ 54387 w 251352"/>
              <a:gd name="connsiteY0" fmla="*/ 0 h 363594"/>
              <a:gd name="connsiteX1" fmla="*/ 251352 w 251352"/>
              <a:gd name="connsiteY1" fmla="*/ 8235 h 363594"/>
              <a:gd name="connsiteX2" fmla="*/ 151678 w 251352"/>
              <a:gd name="connsiteY2" fmla="*/ 363594 h 363594"/>
              <a:gd name="connsiteX3" fmla="*/ 125676 w 251352"/>
              <a:gd name="connsiteY3" fmla="*/ 354927 h 363594"/>
              <a:gd name="connsiteX4" fmla="*/ 82339 w 251352"/>
              <a:gd name="connsiteY4" fmla="*/ 341494 h 363594"/>
              <a:gd name="connsiteX5" fmla="*/ 39435 w 251352"/>
              <a:gd name="connsiteY5" fmla="*/ 304442 h 363594"/>
              <a:gd name="connsiteX6" fmla="*/ 13001 w 251352"/>
              <a:gd name="connsiteY6" fmla="*/ 242252 h 363594"/>
              <a:gd name="connsiteX7" fmla="*/ 8667 w 251352"/>
              <a:gd name="connsiteY7" fmla="*/ 211917 h 363594"/>
              <a:gd name="connsiteX8" fmla="*/ 4333 w 251352"/>
              <a:gd name="connsiteY8" fmla="*/ 198916 h 363594"/>
              <a:gd name="connsiteX9" fmla="*/ 4333 w 251352"/>
              <a:gd name="connsiteY9" fmla="*/ 172914 h 363594"/>
              <a:gd name="connsiteX10" fmla="*/ 0 w 251352"/>
              <a:gd name="connsiteY10" fmla="*/ 146912 h 363594"/>
              <a:gd name="connsiteX11" fmla="*/ 0 w 251352"/>
              <a:gd name="connsiteY11" fmla="*/ 120910 h 363594"/>
              <a:gd name="connsiteX12" fmla="*/ 8667 w 251352"/>
              <a:gd name="connsiteY12" fmla="*/ 94908 h 363594"/>
              <a:gd name="connsiteX13" fmla="*/ 28384 w 251352"/>
              <a:gd name="connsiteY13" fmla="*/ 62622 h 363594"/>
              <a:gd name="connsiteX14" fmla="*/ 54387 w 251352"/>
              <a:gd name="connsiteY14" fmla="*/ 0 h 363594"/>
              <a:gd name="connsiteX0" fmla="*/ 54387 w 251352"/>
              <a:gd name="connsiteY0" fmla="*/ 0 h 363594"/>
              <a:gd name="connsiteX1" fmla="*/ 251352 w 251352"/>
              <a:gd name="connsiteY1" fmla="*/ 8235 h 363594"/>
              <a:gd name="connsiteX2" fmla="*/ 151678 w 251352"/>
              <a:gd name="connsiteY2" fmla="*/ 363594 h 363594"/>
              <a:gd name="connsiteX3" fmla="*/ 125676 w 251352"/>
              <a:gd name="connsiteY3" fmla="*/ 354927 h 363594"/>
              <a:gd name="connsiteX4" fmla="*/ 82339 w 251352"/>
              <a:gd name="connsiteY4" fmla="*/ 341494 h 363594"/>
              <a:gd name="connsiteX5" fmla="*/ 39435 w 251352"/>
              <a:gd name="connsiteY5" fmla="*/ 304442 h 363594"/>
              <a:gd name="connsiteX6" fmla="*/ 13001 w 251352"/>
              <a:gd name="connsiteY6" fmla="*/ 242252 h 363594"/>
              <a:gd name="connsiteX7" fmla="*/ 8667 w 251352"/>
              <a:gd name="connsiteY7" fmla="*/ 211917 h 363594"/>
              <a:gd name="connsiteX8" fmla="*/ 4333 w 251352"/>
              <a:gd name="connsiteY8" fmla="*/ 198916 h 363594"/>
              <a:gd name="connsiteX9" fmla="*/ 4333 w 251352"/>
              <a:gd name="connsiteY9" fmla="*/ 172914 h 363594"/>
              <a:gd name="connsiteX10" fmla="*/ 0 w 251352"/>
              <a:gd name="connsiteY10" fmla="*/ 146912 h 363594"/>
              <a:gd name="connsiteX11" fmla="*/ 0 w 251352"/>
              <a:gd name="connsiteY11" fmla="*/ 120910 h 363594"/>
              <a:gd name="connsiteX12" fmla="*/ 8667 w 251352"/>
              <a:gd name="connsiteY12" fmla="*/ 94908 h 363594"/>
              <a:gd name="connsiteX13" fmla="*/ 22100 w 251352"/>
              <a:gd name="connsiteY13" fmla="*/ 50053 h 363594"/>
              <a:gd name="connsiteX14" fmla="*/ 54387 w 251352"/>
              <a:gd name="connsiteY14" fmla="*/ 0 h 363594"/>
              <a:gd name="connsiteX0" fmla="*/ 54387 w 260778"/>
              <a:gd name="connsiteY0" fmla="*/ 1192 h 364786"/>
              <a:gd name="connsiteX1" fmla="*/ 260778 w 260778"/>
              <a:gd name="connsiteY1" fmla="*/ 0 h 364786"/>
              <a:gd name="connsiteX2" fmla="*/ 151678 w 260778"/>
              <a:gd name="connsiteY2" fmla="*/ 364786 h 364786"/>
              <a:gd name="connsiteX3" fmla="*/ 125676 w 260778"/>
              <a:gd name="connsiteY3" fmla="*/ 356119 h 364786"/>
              <a:gd name="connsiteX4" fmla="*/ 82339 w 260778"/>
              <a:gd name="connsiteY4" fmla="*/ 342686 h 364786"/>
              <a:gd name="connsiteX5" fmla="*/ 39435 w 260778"/>
              <a:gd name="connsiteY5" fmla="*/ 305634 h 364786"/>
              <a:gd name="connsiteX6" fmla="*/ 13001 w 260778"/>
              <a:gd name="connsiteY6" fmla="*/ 243444 h 364786"/>
              <a:gd name="connsiteX7" fmla="*/ 8667 w 260778"/>
              <a:gd name="connsiteY7" fmla="*/ 213109 h 364786"/>
              <a:gd name="connsiteX8" fmla="*/ 4333 w 260778"/>
              <a:gd name="connsiteY8" fmla="*/ 200108 h 364786"/>
              <a:gd name="connsiteX9" fmla="*/ 4333 w 260778"/>
              <a:gd name="connsiteY9" fmla="*/ 174106 h 364786"/>
              <a:gd name="connsiteX10" fmla="*/ 0 w 260778"/>
              <a:gd name="connsiteY10" fmla="*/ 148104 h 364786"/>
              <a:gd name="connsiteX11" fmla="*/ 0 w 260778"/>
              <a:gd name="connsiteY11" fmla="*/ 122102 h 364786"/>
              <a:gd name="connsiteX12" fmla="*/ 8667 w 260778"/>
              <a:gd name="connsiteY12" fmla="*/ 96100 h 364786"/>
              <a:gd name="connsiteX13" fmla="*/ 22100 w 260778"/>
              <a:gd name="connsiteY13" fmla="*/ 51245 h 364786"/>
              <a:gd name="connsiteX14" fmla="*/ 54387 w 260778"/>
              <a:gd name="connsiteY14" fmla="*/ 1192 h 364786"/>
              <a:gd name="connsiteX0" fmla="*/ 54387 w 257636"/>
              <a:gd name="connsiteY0" fmla="*/ 0 h 363594"/>
              <a:gd name="connsiteX1" fmla="*/ 257636 w 257636"/>
              <a:gd name="connsiteY1" fmla="*/ 14520 h 363594"/>
              <a:gd name="connsiteX2" fmla="*/ 151678 w 257636"/>
              <a:gd name="connsiteY2" fmla="*/ 363594 h 363594"/>
              <a:gd name="connsiteX3" fmla="*/ 125676 w 257636"/>
              <a:gd name="connsiteY3" fmla="*/ 354927 h 363594"/>
              <a:gd name="connsiteX4" fmla="*/ 82339 w 257636"/>
              <a:gd name="connsiteY4" fmla="*/ 341494 h 363594"/>
              <a:gd name="connsiteX5" fmla="*/ 39435 w 257636"/>
              <a:gd name="connsiteY5" fmla="*/ 304442 h 363594"/>
              <a:gd name="connsiteX6" fmla="*/ 13001 w 257636"/>
              <a:gd name="connsiteY6" fmla="*/ 242252 h 363594"/>
              <a:gd name="connsiteX7" fmla="*/ 8667 w 257636"/>
              <a:gd name="connsiteY7" fmla="*/ 211917 h 363594"/>
              <a:gd name="connsiteX8" fmla="*/ 4333 w 257636"/>
              <a:gd name="connsiteY8" fmla="*/ 198916 h 363594"/>
              <a:gd name="connsiteX9" fmla="*/ 4333 w 257636"/>
              <a:gd name="connsiteY9" fmla="*/ 172914 h 363594"/>
              <a:gd name="connsiteX10" fmla="*/ 0 w 257636"/>
              <a:gd name="connsiteY10" fmla="*/ 146912 h 363594"/>
              <a:gd name="connsiteX11" fmla="*/ 0 w 257636"/>
              <a:gd name="connsiteY11" fmla="*/ 120910 h 363594"/>
              <a:gd name="connsiteX12" fmla="*/ 8667 w 257636"/>
              <a:gd name="connsiteY12" fmla="*/ 94908 h 363594"/>
              <a:gd name="connsiteX13" fmla="*/ 22100 w 257636"/>
              <a:gd name="connsiteY13" fmla="*/ 50053 h 363594"/>
              <a:gd name="connsiteX14" fmla="*/ 54387 w 257636"/>
              <a:gd name="connsiteY14" fmla="*/ 0 h 363594"/>
              <a:gd name="connsiteX0" fmla="*/ 54387 w 260778"/>
              <a:gd name="connsiteY0" fmla="*/ 0 h 363594"/>
              <a:gd name="connsiteX1" fmla="*/ 260778 w 260778"/>
              <a:gd name="connsiteY1" fmla="*/ 1951 h 363594"/>
              <a:gd name="connsiteX2" fmla="*/ 151678 w 260778"/>
              <a:gd name="connsiteY2" fmla="*/ 363594 h 363594"/>
              <a:gd name="connsiteX3" fmla="*/ 125676 w 260778"/>
              <a:gd name="connsiteY3" fmla="*/ 354927 h 363594"/>
              <a:gd name="connsiteX4" fmla="*/ 82339 w 260778"/>
              <a:gd name="connsiteY4" fmla="*/ 341494 h 363594"/>
              <a:gd name="connsiteX5" fmla="*/ 39435 w 260778"/>
              <a:gd name="connsiteY5" fmla="*/ 304442 h 363594"/>
              <a:gd name="connsiteX6" fmla="*/ 13001 w 260778"/>
              <a:gd name="connsiteY6" fmla="*/ 242252 h 363594"/>
              <a:gd name="connsiteX7" fmla="*/ 8667 w 260778"/>
              <a:gd name="connsiteY7" fmla="*/ 211917 h 363594"/>
              <a:gd name="connsiteX8" fmla="*/ 4333 w 260778"/>
              <a:gd name="connsiteY8" fmla="*/ 198916 h 363594"/>
              <a:gd name="connsiteX9" fmla="*/ 4333 w 260778"/>
              <a:gd name="connsiteY9" fmla="*/ 172914 h 363594"/>
              <a:gd name="connsiteX10" fmla="*/ 0 w 260778"/>
              <a:gd name="connsiteY10" fmla="*/ 146912 h 363594"/>
              <a:gd name="connsiteX11" fmla="*/ 0 w 260778"/>
              <a:gd name="connsiteY11" fmla="*/ 120910 h 363594"/>
              <a:gd name="connsiteX12" fmla="*/ 8667 w 260778"/>
              <a:gd name="connsiteY12" fmla="*/ 94908 h 363594"/>
              <a:gd name="connsiteX13" fmla="*/ 22100 w 260778"/>
              <a:gd name="connsiteY13" fmla="*/ 50053 h 363594"/>
              <a:gd name="connsiteX14" fmla="*/ 54387 w 260778"/>
              <a:gd name="connsiteY14" fmla="*/ 0 h 363594"/>
              <a:gd name="connsiteX0" fmla="*/ 54387 w 260778"/>
              <a:gd name="connsiteY0" fmla="*/ 0 h 363594"/>
              <a:gd name="connsiteX1" fmla="*/ 260778 w 260778"/>
              <a:gd name="connsiteY1" fmla="*/ 1951 h 363594"/>
              <a:gd name="connsiteX2" fmla="*/ 151678 w 260778"/>
              <a:gd name="connsiteY2" fmla="*/ 363594 h 363594"/>
              <a:gd name="connsiteX3" fmla="*/ 125676 w 260778"/>
              <a:gd name="connsiteY3" fmla="*/ 354927 h 363594"/>
              <a:gd name="connsiteX4" fmla="*/ 82339 w 260778"/>
              <a:gd name="connsiteY4" fmla="*/ 341494 h 363594"/>
              <a:gd name="connsiteX5" fmla="*/ 39435 w 260778"/>
              <a:gd name="connsiteY5" fmla="*/ 304442 h 363594"/>
              <a:gd name="connsiteX6" fmla="*/ 13001 w 260778"/>
              <a:gd name="connsiteY6" fmla="*/ 242252 h 363594"/>
              <a:gd name="connsiteX7" fmla="*/ 5525 w 260778"/>
              <a:gd name="connsiteY7" fmla="*/ 218201 h 363594"/>
              <a:gd name="connsiteX8" fmla="*/ 4333 w 260778"/>
              <a:gd name="connsiteY8" fmla="*/ 198916 h 363594"/>
              <a:gd name="connsiteX9" fmla="*/ 4333 w 260778"/>
              <a:gd name="connsiteY9" fmla="*/ 172914 h 363594"/>
              <a:gd name="connsiteX10" fmla="*/ 0 w 260778"/>
              <a:gd name="connsiteY10" fmla="*/ 146912 h 363594"/>
              <a:gd name="connsiteX11" fmla="*/ 0 w 260778"/>
              <a:gd name="connsiteY11" fmla="*/ 120910 h 363594"/>
              <a:gd name="connsiteX12" fmla="*/ 8667 w 260778"/>
              <a:gd name="connsiteY12" fmla="*/ 94908 h 363594"/>
              <a:gd name="connsiteX13" fmla="*/ 22100 w 260778"/>
              <a:gd name="connsiteY13" fmla="*/ 50053 h 363594"/>
              <a:gd name="connsiteX14" fmla="*/ 54387 w 260778"/>
              <a:gd name="connsiteY14" fmla="*/ 0 h 363594"/>
              <a:gd name="connsiteX0" fmla="*/ 54387 w 260778"/>
              <a:gd name="connsiteY0" fmla="*/ 0 h 363594"/>
              <a:gd name="connsiteX1" fmla="*/ 260778 w 260778"/>
              <a:gd name="connsiteY1" fmla="*/ 1951 h 363594"/>
              <a:gd name="connsiteX2" fmla="*/ 151678 w 260778"/>
              <a:gd name="connsiteY2" fmla="*/ 363594 h 363594"/>
              <a:gd name="connsiteX3" fmla="*/ 125676 w 260778"/>
              <a:gd name="connsiteY3" fmla="*/ 354927 h 363594"/>
              <a:gd name="connsiteX4" fmla="*/ 82339 w 260778"/>
              <a:gd name="connsiteY4" fmla="*/ 341494 h 363594"/>
              <a:gd name="connsiteX5" fmla="*/ 39435 w 260778"/>
              <a:gd name="connsiteY5" fmla="*/ 304442 h 363594"/>
              <a:gd name="connsiteX6" fmla="*/ 9859 w 260778"/>
              <a:gd name="connsiteY6" fmla="*/ 251679 h 363594"/>
              <a:gd name="connsiteX7" fmla="*/ 5525 w 260778"/>
              <a:gd name="connsiteY7" fmla="*/ 218201 h 363594"/>
              <a:gd name="connsiteX8" fmla="*/ 4333 w 260778"/>
              <a:gd name="connsiteY8" fmla="*/ 198916 h 363594"/>
              <a:gd name="connsiteX9" fmla="*/ 4333 w 260778"/>
              <a:gd name="connsiteY9" fmla="*/ 172914 h 363594"/>
              <a:gd name="connsiteX10" fmla="*/ 0 w 260778"/>
              <a:gd name="connsiteY10" fmla="*/ 146912 h 363594"/>
              <a:gd name="connsiteX11" fmla="*/ 0 w 260778"/>
              <a:gd name="connsiteY11" fmla="*/ 120910 h 363594"/>
              <a:gd name="connsiteX12" fmla="*/ 8667 w 260778"/>
              <a:gd name="connsiteY12" fmla="*/ 94908 h 363594"/>
              <a:gd name="connsiteX13" fmla="*/ 22100 w 260778"/>
              <a:gd name="connsiteY13" fmla="*/ 50053 h 363594"/>
              <a:gd name="connsiteX14" fmla="*/ 54387 w 260778"/>
              <a:gd name="connsiteY14" fmla="*/ 0 h 36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0778" h="363594">
                <a:moveTo>
                  <a:pt x="54387" y="0"/>
                </a:moveTo>
                <a:lnTo>
                  <a:pt x="260778" y="1951"/>
                </a:lnTo>
                <a:lnTo>
                  <a:pt x="151678" y="363594"/>
                </a:lnTo>
                <a:lnTo>
                  <a:pt x="125676" y="354927"/>
                </a:lnTo>
                <a:lnTo>
                  <a:pt x="82339" y="341494"/>
                </a:lnTo>
                <a:lnTo>
                  <a:pt x="39435" y="304442"/>
                </a:lnTo>
                <a:lnTo>
                  <a:pt x="9859" y="251679"/>
                </a:lnTo>
                <a:lnTo>
                  <a:pt x="5525" y="218201"/>
                </a:lnTo>
                <a:cubicBezTo>
                  <a:pt x="5128" y="211773"/>
                  <a:pt x="4730" y="205344"/>
                  <a:pt x="4333" y="198916"/>
                </a:cubicBezTo>
                <a:lnTo>
                  <a:pt x="4333" y="172914"/>
                </a:lnTo>
                <a:lnTo>
                  <a:pt x="0" y="146912"/>
                </a:lnTo>
                <a:lnTo>
                  <a:pt x="0" y="120910"/>
                </a:lnTo>
                <a:lnTo>
                  <a:pt x="8667" y="94908"/>
                </a:lnTo>
                <a:lnTo>
                  <a:pt x="22100" y="50053"/>
                </a:lnTo>
                <a:lnTo>
                  <a:pt x="54387" y="0"/>
                </a:lnTo>
                <a:close/>
              </a:path>
            </a:pathLst>
          </a:custGeom>
          <a:solidFill>
            <a:srgbClr val="FFD9D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6" name="テキスト ボックス 265">
            <a:extLst>
              <a:ext uri="{FF2B5EF4-FFF2-40B4-BE49-F238E27FC236}">
                <a16:creationId xmlns:a16="http://schemas.microsoft.com/office/drawing/2014/main" id="{9DAA6FF8-7382-4A6A-A607-0178D9B9F358}"/>
              </a:ext>
            </a:extLst>
          </p:cNvPr>
          <p:cNvSpPr txBox="1"/>
          <p:nvPr/>
        </p:nvSpPr>
        <p:spPr>
          <a:xfrm>
            <a:off x="3690708" y="2760016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テキスト ボックス 267">
            <a:extLst>
              <a:ext uri="{FF2B5EF4-FFF2-40B4-BE49-F238E27FC236}">
                <a16:creationId xmlns:a16="http://schemas.microsoft.com/office/drawing/2014/main" id="{B4B9EEF9-31C9-4FBF-BCF3-C3DD48A3BFC8}"/>
              </a:ext>
            </a:extLst>
          </p:cNvPr>
          <p:cNvSpPr txBox="1"/>
          <p:nvPr/>
        </p:nvSpPr>
        <p:spPr>
          <a:xfrm>
            <a:off x="3894199" y="3493904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1C213EE3-87D2-4381-B97B-BA5EE9529B44}"/>
              </a:ext>
            </a:extLst>
          </p:cNvPr>
          <p:cNvSpPr/>
          <p:nvPr/>
        </p:nvSpPr>
        <p:spPr>
          <a:xfrm>
            <a:off x="4793239" y="2139034"/>
            <a:ext cx="277587" cy="280851"/>
          </a:xfrm>
          <a:custGeom>
            <a:avLst/>
            <a:gdLst>
              <a:gd name="connsiteX0" fmla="*/ 0 w 297180"/>
              <a:gd name="connsiteY0" fmla="*/ 0 h 287382"/>
              <a:gd name="connsiteX1" fmla="*/ 257991 w 297180"/>
              <a:gd name="connsiteY1" fmla="*/ 0 h 287382"/>
              <a:gd name="connsiteX2" fmla="*/ 297180 w 297180"/>
              <a:gd name="connsiteY2" fmla="*/ 287382 h 287382"/>
              <a:gd name="connsiteX3" fmla="*/ 94705 w 297180"/>
              <a:gd name="connsiteY3" fmla="*/ 277585 h 287382"/>
              <a:gd name="connsiteX4" fmla="*/ 88174 w 297180"/>
              <a:gd name="connsiteY4" fmla="*/ 130628 h 287382"/>
              <a:gd name="connsiteX5" fmla="*/ 78377 w 297180"/>
              <a:gd name="connsiteY5" fmla="*/ 84908 h 287382"/>
              <a:gd name="connsiteX6" fmla="*/ 71845 w 297180"/>
              <a:gd name="connsiteY6" fmla="*/ 68580 h 287382"/>
              <a:gd name="connsiteX7" fmla="*/ 52251 w 297180"/>
              <a:gd name="connsiteY7" fmla="*/ 58782 h 287382"/>
              <a:gd name="connsiteX8" fmla="*/ 39188 w 297180"/>
              <a:gd name="connsiteY8" fmla="*/ 45720 h 287382"/>
              <a:gd name="connsiteX9" fmla="*/ 0 w 297180"/>
              <a:gd name="connsiteY9" fmla="*/ 0 h 287382"/>
              <a:gd name="connsiteX0" fmla="*/ 0 w 297180"/>
              <a:gd name="connsiteY0" fmla="*/ 0 h 287382"/>
              <a:gd name="connsiteX1" fmla="*/ 257991 w 297180"/>
              <a:gd name="connsiteY1" fmla="*/ 0 h 287382"/>
              <a:gd name="connsiteX2" fmla="*/ 297180 w 297180"/>
              <a:gd name="connsiteY2" fmla="*/ 287382 h 287382"/>
              <a:gd name="connsiteX3" fmla="*/ 94705 w 297180"/>
              <a:gd name="connsiteY3" fmla="*/ 277585 h 287382"/>
              <a:gd name="connsiteX4" fmla="*/ 88174 w 297180"/>
              <a:gd name="connsiteY4" fmla="*/ 130628 h 287382"/>
              <a:gd name="connsiteX5" fmla="*/ 78377 w 297180"/>
              <a:gd name="connsiteY5" fmla="*/ 84908 h 287382"/>
              <a:gd name="connsiteX6" fmla="*/ 58782 w 297180"/>
              <a:gd name="connsiteY6" fmla="*/ 68580 h 287382"/>
              <a:gd name="connsiteX7" fmla="*/ 52251 w 297180"/>
              <a:gd name="connsiteY7" fmla="*/ 58782 h 287382"/>
              <a:gd name="connsiteX8" fmla="*/ 39188 w 297180"/>
              <a:gd name="connsiteY8" fmla="*/ 45720 h 287382"/>
              <a:gd name="connsiteX9" fmla="*/ 0 w 297180"/>
              <a:gd name="connsiteY9" fmla="*/ 0 h 287382"/>
              <a:gd name="connsiteX0" fmla="*/ 0 w 297180"/>
              <a:gd name="connsiteY0" fmla="*/ 0 h 287382"/>
              <a:gd name="connsiteX1" fmla="*/ 257991 w 297180"/>
              <a:gd name="connsiteY1" fmla="*/ 0 h 287382"/>
              <a:gd name="connsiteX2" fmla="*/ 297180 w 297180"/>
              <a:gd name="connsiteY2" fmla="*/ 287382 h 287382"/>
              <a:gd name="connsiteX3" fmla="*/ 94705 w 297180"/>
              <a:gd name="connsiteY3" fmla="*/ 277585 h 287382"/>
              <a:gd name="connsiteX4" fmla="*/ 88174 w 297180"/>
              <a:gd name="connsiteY4" fmla="*/ 130628 h 287382"/>
              <a:gd name="connsiteX5" fmla="*/ 71846 w 297180"/>
              <a:gd name="connsiteY5" fmla="*/ 84908 h 287382"/>
              <a:gd name="connsiteX6" fmla="*/ 58782 w 297180"/>
              <a:gd name="connsiteY6" fmla="*/ 68580 h 287382"/>
              <a:gd name="connsiteX7" fmla="*/ 52251 w 297180"/>
              <a:gd name="connsiteY7" fmla="*/ 58782 h 287382"/>
              <a:gd name="connsiteX8" fmla="*/ 39188 w 297180"/>
              <a:gd name="connsiteY8" fmla="*/ 45720 h 287382"/>
              <a:gd name="connsiteX9" fmla="*/ 0 w 297180"/>
              <a:gd name="connsiteY9" fmla="*/ 0 h 287382"/>
              <a:gd name="connsiteX0" fmla="*/ 0 w 297180"/>
              <a:gd name="connsiteY0" fmla="*/ 0 h 287382"/>
              <a:gd name="connsiteX1" fmla="*/ 257991 w 297180"/>
              <a:gd name="connsiteY1" fmla="*/ 0 h 287382"/>
              <a:gd name="connsiteX2" fmla="*/ 297180 w 297180"/>
              <a:gd name="connsiteY2" fmla="*/ 287382 h 287382"/>
              <a:gd name="connsiteX3" fmla="*/ 94705 w 297180"/>
              <a:gd name="connsiteY3" fmla="*/ 277585 h 287382"/>
              <a:gd name="connsiteX4" fmla="*/ 81643 w 297180"/>
              <a:gd name="connsiteY4" fmla="*/ 130628 h 287382"/>
              <a:gd name="connsiteX5" fmla="*/ 71846 w 297180"/>
              <a:gd name="connsiteY5" fmla="*/ 84908 h 287382"/>
              <a:gd name="connsiteX6" fmla="*/ 58782 w 297180"/>
              <a:gd name="connsiteY6" fmla="*/ 68580 h 287382"/>
              <a:gd name="connsiteX7" fmla="*/ 52251 w 297180"/>
              <a:gd name="connsiteY7" fmla="*/ 58782 h 287382"/>
              <a:gd name="connsiteX8" fmla="*/ 39188 w 297180"/>
              <a:gd name="connsiteY8" fmla="*/ 45720 h 287382"/>
              <a:gd name="connsiteX9" fmla="*/ 0 w 297180"/>
              <a:gd name="connsiteY9" fmla="*/ 0 h 287382"/>
              <a:gd name="connsiteX0" fmla="*/ 0 w 290649"/>
              <a:gd name="connsiteY0" fmla="*/ 0 h 284116"/>
              <a:gd name="connsiteX1" fmla="*/ 257991 w 290649"/>
              <a:gd name="connsiteY1" fmla="*/ 0 h 284116"/>
              <a:gd name="connsiteX2" fmla="*/ 290649 w 290649"/>
              <a:gd name="connsiteY2" fmla="*/ 284116 h 284116"/>
              <a:gd name="connsiteX3" fmla="*/ 94705 w 290649"/>
              <a:gd name="connsiteY3" fmla="*/ 277585 h 284116"/>
              <a:gd name="connsiteX4" fmla="*/ 81643 w 290649"/>
              <a:gd name="connsiteY4" fmla="*/ 130628 h 284116"/>
              <a:gd name="connsiteX5" fmla="*/ 71846 w 290649"/>
              <a:gd name="connsiteY5" fmla="*/ 84908 h 284116"/>
              <a:gd name="connsiteX6" fmla="*/ 58782 w 290649"/>
              <a:gd name="connsiteY6" fmla="*/ 68580 h 284116"/>
              <a:gd name="connsiteX7" fmla="*/ 52251 w 290649"/>
              <a:gd name="connsiteY7" fmla="*/ 58782 h 284116"/>
              <a:gd name="connsiteX8" fmla="*/ 39188 w 290649"/>
              <a:gd name="connsiteY8" fmla="*/ 45720 h 284116"/>
              <a:gd name="connsiteX9" fmla="*/ 0 w 290649"/>
              <a:gd name="connsiteY9" fmla="*/ 0 h 284116"/>
              <a:gd name="connsiteX0" fmla="*/ 0 w 293915"/>
              <a:gd name="connsiteY0" fmla="*/ 0 h 277585"/>
              <a:gd name="connsiteX1" fmla="*/ 257991 w 293915"/>
              <a:gd name="connsiteY1" fmla="*/ 0 h 277585"/>
              <a:gd name="connsiteX2" fmla="*/ 293915 w 293915"/>
              <a:gd name="connsiteY2" fmla="*/ 277584 h 277585"/>
              <a:gd name="connsiteX3" fmla="*/ 94705 w 293915"/>
              <a:gd name="connsiteY3" fmla="*/ 277585 h 277585"/>
              <a:gd name="connsiteX4" fmla="*/ 81643 w 293915"/>
              <a:gd name="connsiteY4" fmla="*/ 130628 h 277585"/>
              <a:gd name="connsiteX5" fmla="*/ 71846 w 293915"/>
              <a:gd name="connsiteY5" fmla="*/ 84908 h 277585"/>
              <a:gd name="connsiteX6" fmla="*/ 58782 w 293915"/>
              <a:gd name="connsiteY6" fmla="*/ 68580 h 277585"/>
              <a:gd name="connsiteX7" fmla="*/ 52251 w 293915"/>
              <a:gd name="connsiteY7" fmla="*/ 58782 h 277585"/>
              <a:gd name="connsiteX8" fmla="*/ 39188 w 293915"/>
              <a:gd name="connsiteY8" fmla="*/ 45720 h 277585"/>
              <a:gd name="connsiteX9" fmla="*/ 0 w 293915"/>
              <a:gd name="connsiteY9" fmla="*/ 0 h 277585"/>
              <a:gd name="connsiteX0" fmla="*/ 0 w 293915"/>
              <a:gd name="connsiteY0" fmla="*/ 3266 h 280851"/>
              <a:gd name="connsiteX1" fmla="*/ 238397 w 293915"/>
              <a:gd name="connsiteY1" fmla="*/ 0 h 280851"/>
              <a:gd name="connsiteX2" fmla="*/ 293915 w 293915"/>
              <a:gd name="connsiteY2" fmla="*/ 280850 h 280851"/>
              <a:gd name="connsiteX3" fmla="*/ 94705 w 293915"/>
              <a:gd name="connsiteY3" fmla="*/ 280851 h 280851"/>
              <a:gd name="connsiteX4" fmla="*/ 81643 w 293915"/>
              <a:gd name="connsiteY4" fmla="*/ 133894 h 280851"/>
              <a:gd name="connsiteX5" fmla="*/ 71846 w 293915"/>
              <a:gd name="connsiteY5" fmla="*/ 88174 h 280851"/>
              <a:gd name="connsiteX6" fmla="*/ 58782 w 293915"/>
              <a:gd name="connsiteY6" fmla="*/ 71846 h 280851"/>
              <a:gd name="connsiteX7" fmla="*/ 52251 w 293915"/>
              <a:gd name="connsiteY7" fmla="*/ 62048 h 280851"/>
              <a:gd name="connsiteX8" fmla="*/ 39188 w 293915"/>
              <a:gd name="connsiteY8" fmla="*/ 48986 h 280851"/>
              <a:gd name="connsiteX9" fmla="*/ 0 w 293915"/>
              <a:gd name="connsiteY9" fmla="*/ 3266 h 280851"/>
              <a:gd name="connsiteX0" fmla="*/ 0 w 277587"/>
              <a:gd name="connsiteY0" fmla="*/ 3266 h 280851"/>
              <a:gd name="connsiteX1" fmla="*/ 238397 w 277587"/>
              <a:gd name="connsiteY1" fmla="*/ 0 h 280851"/>
              <a:gd name="connsiteX2" fmla="*/ 277587 w 277587"/>
              <a:gd name="connsiteY2" fmla="*/ 280850 h 280851"/>
              <a:gd name="connsiteX3" fmla="*/ 94705 w 277587"/>
              <a:gd name="connsiteY3" fmla="*/ 280851 h 280851"/>
              <a:gd name="connsiteX4" fmla="*/ 81643 w 277587"/>
              <a:gd name="connsiteY4" fmla="*/ 133894 h 280851"/>
              <a:gd name="connsiteX5" fmla="*/ 71846 w 277587"/>
              <a:gd name="connsiteY5" fmla="*/ 88174 h 280851"/>
              <a:gd name="connsiteX6" fmla="*/ 58782 w 277587"/>
              <a:gd name="connsiteY6" fmla="*/ 71846 h 280851"/>
              <a:gd name="connsiteX7" fmla="*/ 52251 w 277587"/>
              <a:gd name="connsiteY7" fmla="*/ 62048 h 280851"/>
              <a:gd name="connsiteX8" fmla="*/ 39188 w 277587"/>
              <a:gd name="connsiteY8" fmla="*/ 48986 h 280851"/>
              <a:gd name="connsiteX9" fmla="*/ 0 w 277587"/>
              <a:gd name="connsiteY9" fmla="*/ 3266 h 2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587" h="280851">
                <a:moveTo>
                  <a:pt x="0" y="3266"/>
                </a:moveTo>
                <a:lnTo>
                  <a:pt x="238397" y="0"/>
                </a:lnTo>
                <a:lnTo>
                  <a:pt x="277587" y="280850"/>
                </a:lnTo>
                <a:lnTo>
                  <a:pt x="94705" y="280851"/>
                </a:lnTo>
                <a:lnTo>
                  <a:pt x="81643" y="133894"/>
                </a:lnTo>
                <a:lnTo>
                  <a:pt x="71846" y="88174"/>
                </a:lnTo>
                <a:lnTo>
                  <a:pt x="58782" y="71846"/>
                </a:lnTo>
                <a:lnTo>
                  <a:pt x="52251" y="62048"/>
                </a:lnTo>
                <a:lnTo>
                  <a:pt x="39188" y="48986"/>
                </a:lnTo>
                <a:lnTo>
                  <a:pt x="0" y="3266"/>
                </a:lnTo>
                <a:close/>
              </a:path>
            </a:pathLst>
          </a:custGeom>
          <a:solidFill>
            <a:srgbClr val="FFCBC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id="{E8D9DB2E-A726-4BC7-BA5F-8FC5C75CCF48}"/>
              </a:ext>
            </a:extLst>
          </p:cNvPr>
          <p:cNvSpPr txBox="1"/>
          <p:nvPr/>
        </p:nvSpPr>
        <p:spPr>
          <a:xfrm>
            <a:off x="4777187" y="2166885"/>
            <a:ext cx="3987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フリーフォーム: 図形 381">
            <a:extLst>
              <a:ext uri="{FF2B5EF4-FFF2-40B4-BE49-F238E27FC236}">
                <a16:creationId xmlns:a16="http://schemas.microsoft.com/office/drawing/2014/main" id="{6867390F-33C0-45A4-9AEA-8FEE4476F960}"/>
              </a:ext>
            </a:extLst>
          </p:cNvPr>
          <p:cNvSpPr/>
          <p:nvPr/>
        </p:nvSpPr>
        <p:spPr>
          <a:xfrm>
            <a:off x="4383650" y="1109288"/>
            <a:ext cx="166255" cy="145233"/>
          </a:xfrm>
          <a:custGeom>
            <a:avLst/>
            <a:gdLst>
              <a:gd name="connsiteX0" fmla="*/ 0 w 166255"/>
              <a:gd name="connsiteY0" fmla="*/ 0 h 147781"/>
              <a:gd name="connsiteX1" fmla="*/ 163176 w 166255"/>
              <a:gd name="connsiteY1" fmla="*/ 0 h 147781"/>
              <a:gd name="connsiteX2" fmla="*/ 166255 w 166255"/>
              <a:gd name="connsiteY2" fmla="*/ 147781 h 147781"/>
              <a:gd name="connsiteX3" fmla="*/ 144703 w 166255"/>
              <a:gd name="connsiteY3" fmla="*/ 141624 h 147781"/>
              <a:gd name="connsiteX4" fmla="*/ 80048 w 166255"/>
              <a:gd name="connsiteY4" fmla="*/ 101600 h 147781"/>
              <a:gd name="connsiteX5" fmla="*/ 46182 w 166255"/>
              <a:gd name="connsiteY5" fmla="*/ 70812 h 147781"/>
              <a:gd name="connsiteX6" fmla="*/ 0 w 166255"/>
              <a:gd name="connsiteY6" fmla="*/ 0 h 14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255" h="147781">
                <a:moveTo>
                  <a:pt x="0" y="0"/>
                </a:moveTo>
                <a:lnTo>
                  <a:pt x="163176" y="0"/>
                </a:lnTo>
                <a:cubicBezTo>
                  <a:pt x="164202" y="49260"/>
                  <a:pt x="165229" y="98521"/>
                  <a:pt x="166255" y="147781"/>
                </a:cubicBezTo>
                <a:lnTo>
                  <a:pt x="144703" y="141624"/>
                </a:lnTo>
                <a:lnTo>
                  <a:pt x="80048" y="101600"/>
                </a:lnTo>
                <a:lnTo>
                  <a:pt x="46182" y="70812"/>
                </a:lnTo>
                <a:lnTo>
                  <a:pt x="0" y="0"/>
                </a:lnTo>
                <a:close/>
              </a:path>
            </a:pathLst>
          </a:custGeom>
          <a:solidFill>
            <a:srgbClr val="FFD9D9"/>
          </a:solidFill>
          <a:ln>
            <a:solidFill>
              <a:srgbClr val="FFD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フリーフォーム: 図形 382">
            <a:extLst>
              <a:ext uri="{FF2B5EF4-FFF2-40B4-BE49-F238E27FC236}">
                <a16:creationId xmlns:a16="http://schemas.microsoft.com/office/drawing/2014/main" id="{82398F7C-7AE3-42AC-B42C-04108D51544C}"/>
              </a:ext>
            </a:extLst>
          </p:cNvPr>
          <p:cNvSpPr/>
          <p:nvPr/>
        </p:nvSpPr>
        <p:spPr>
          <a:xfrm>
            <a:off x="3909343" y="2729349"/>
            <a:ext cx="322561" cy="378573"/>
          </a:xfrm>
          <a:custGeom>
            <a:avLst/>
            <a:gdLst>
              <a:gd name="connsiteX0" fmla="*/ 104836 w 314507"/>
              <a:gd name="connsiteY0" fmla="*/ 0 h 378573"/>
              <a:gd name="connsiteX1" fmla="*/ 0 w 314507"/>
              <a:gd name="connsiteY1" fmla="*/ 364013 h 378573"/>
              <a:gd name="connsiteX2" fmla="*/ 40769 w 314507"/>
              <a:gd name="connsiteY2" fmla="*/ 375661 h 378573"/>
              <a:gd name="connsiteX3" fmla="*/ 81539 w 314507"/>
              <a:gd name="connsiteY3" fmla="*/ 375661 h 378573"/>
              <a:gd name="connsiteX4" fmla="*/ 128132 w 314507"/>
              <a:gd name="connsiteY4" fmla="*/ 375661 h 378573"/>
              <a:gd name="connsiteX5" fmla="*/ 180550 w 314507"/>
              <a:gd name="connsiteY5" fmla="*/ 378573 h 378573"/>
              <a:gd name="connsiteX6" fmla="*/ 206759 w 314507"/>
              <a:gd name="connsiteY6" fmla="*/ 375661 h 378573"/>
              <a:gd name="connsiteX7" fmla="*/ 314507 w 314507"/>
              <a:gd name="connsiteY7" fmla="*/ 2912 h 378573"/>
              <a:gd name="connsiteX8" fmla="*/ 104836 w 314507"/>
              <a:gd name="connsiteY8" fmla="*/ 0 h 37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507" h="378573">
                <a:moveTo>
                  <a:pt x="104836" y="0"/>
                </a:moveTo>
                <a:lnTo>
                  <a:pt x="0" y="364013"/>
                </a:lnTo>
                <a:lnTo>
                  <a:pt x="40769" y="375661"/>
                </a:lnTo>
                <a:lnTo>
                  <a:pt x="81539" y="375661"/>
                </a:lnTo>
                <a:lnTo>
                  <a:pt x="128132" y="375661"/>
                </a:lnTo>
                <a:lnTo>
                  <a:pt x="180550" y="378573"/>
                </a:lnTo>
                <a:lnTo>
                  <a:pt x="206759" y="375661"/>
                </a:lnTo>
                <a:lnTo>
                  <a:pt x="314507" y="2912"/>
                </a:lnTo>
                <a:lnTo>
                  <a:pt x="104836" y="0"/>
                </a:lnTo>
                <a:close/>
              </a:path>
            </a:pathLst>
          </a:custGeom>
          <a:solidFill>
            <a:srgbClr val="FFEDE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: 図形 390">
            <a:extLst>
              <a:ext uri="{FF2B5EF4-FFF2-40B4-BE49-F238E27FC236}">
                <a16:creationId xmlns:a16="http://schemas.microsoft.com/office/drawing/2014/main" id="{02DE8369-8200-4B12-BF17-7494E3E95D2C}"/>
              </a:ext>
            </a:extLst>
          </p:cNvPr>
          <p:cNvSpPr/>
          <p:nvPr/>
        </p:nvSpPr>
        <p:spPr>
          <a:xfrm>
            <a:off x="4123884" y="2735186"/>
            <a:ext cx="296500" cy="368754"/>
          </a:xfrm>
          <a:custGeom>
            <a:avLst/>
            <a:gdLst>
              <a:gd name="connsiteX0" fmla="*/ 100484 w 306475"/>
              <a:gd name="connsiteY0" fmla="*/ 0 h 366765"/>
              <a:gd name="connsiteX1" fmla="*/ 306475 w 306475"/>
              <a:gd name="connsiteY1" fmla="*/ 0 h 366765"/>
              <a:gd name="connsiteX2" fmla="*/ 281354 w 306475"/>
              <a:gd name="connsiteY2" fmla="*/ 85411 h 366765"/>
              <a:gd name="connsiteX3" fmla="*/ 226088 w 306475"/>
              <a:gd name="connsiteY3" fmla="*/ 261257 h 366765"/>
              <a:gd name="connsiteX4" fmla="*/ 216040 w 306475"/>
              <a:gd name="connsiteY4" fmla="*/ 276330 h 366765"/>
              <a:gd name="connsiteX5" fmla="*/ 211015 w 306475"/>
              <a:gd name="connsiteY5" fmla="*/ 296426 h 366765"/>
              <a:gd name="connsiteX6" fmla="*/ 200967 w 306475"/>
              <a:gd name="connsiteY6" fmla="*/ 306475 h 366765"/>
              <a:gd name="connsiteX7" fmla="*/ 195943 w 306475"/>
              <a:gd name="connsiteY7" fmla="*/ 321547 h 366765"/>
              <a:gd name="connsiteX8" fmla="*/ 185895 w 306475"/>
              <a:gd name="connsiteY8" fmla="*/ 321547 h 366765"/>
              <a:gd name="connsiteX9" fmla="*/ 165798 w 306475"/>
              <a:gd name="connsiteY9" fmla="*/ 326572 h 366765"/>
              <a:gd name="connsiteX10" fmla="*/ 150725 w 306475"/>
              <a:gd name="connsiteY10" fmla="*/ 336620 h 366765"/>
              <a:gd name="connsiteX11" fmla="*/ 100484 w 306475"/>
              <a:gd name="connsiteY11" fmla="*/ 356717 h 366765"/>
              <a:gd name="connsiteX12" fmla="*/ 85411 w 306475"/>
              <a:gd name="connsiteY12" fmla="*/ 356717 h 366765"/>
              <a:gd name="connsiteX13" fmla="*/ 60290 w 306475"/>
              <a:gd name="connsiteY13" fmla="*/ 361741 h 366765"/>
              <a:gd name="connsiteX14" fmla="*/ 40193 w 306475"/>
              <a:gd name="connsiteY14" fmla="*/ 366765 h 366765"/>
              <a:gd name="connsiteX15" fmla="*/ 15073 w 306475"/>
              <a:gd name="connsiteY15" fmla="*/ 366765 h 366765"/>
              <a:gd name="connsiteX16" fmla="*/ 0 w 306475"/>
              <a:gd name="connsiteY16" fmla="*/ 366765 h 366765"/>
              <a:gd name="connsiteX17" fmla="*/ 0 w 306475"/>
              <a:gd name="connsiteY17" fmla="*/ 366765 h 366765"/>
              <a:gd name="connsiteX18" fmla="*/ 100484 w 306475"/>
              <a:gd name="connsiteY18" fmla="*/ 0 h 36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6475" h="366765">
                <a:moveTo>
                  <a:pt x="100484" y="0"/>
                </a:moveTo>
                <a:lnTo>
                  <a:pt x="306475" y="0"/>
                </a:lnTo>
                <a:lnTo>
                  <a:pt x="281354" y="85411"/>
                </a:lnTo>
                <a:lnTo>
                  <a:pt x="226088" y="261257"/>
                </a:lnTo>
                <a:lnTo>
                  <a:pt x="216040" y="276330"/>
                </a:lnTo>
                <a:lnTo>
                  <a:pt x="211015" y="296426"/>
                </a:lnTo>
                <a:lnTo>
                  <a:pt x="200967" y="306475"/>
                </a:lnTo>
                <a:lnTo>
                  <a:pt x="195943" y="321547"/>
                </a:lnTo>
                <a:lnTo>
                  <a:pt x="185895" y="321547"/>
                </a:lnTo>
                <a:lnTo>
                  <a:pt x="165798" y="326572"/>
                </a:lnTo>
                <a:lnTo>
                  <a:pt x="150725" y="336620"/>
                </a:lnTo>
                <a:lnTo>
                  <a:pt x="100484" y="356717"/>
                </a:lnTo>
                <a:lnTo>
                  <a:pt x="85411" y="356717"/>
                </a:lnTo>
                <a:lnTo>
                  <a:pt x="60290" y="361741"/>
                </a:lnTo>
                <a:lnTo>
                  <a:pt x="40193" y="366765"/>
                </a:lnTo>
                <a:lnTo>
                  <a:pt x="15073" y="366765"/>
                </a:lnTo>
                <a:lnTo>
                  <a:pt x="0" y="366765"/>
                </a:lnTo>
                <a:lnTo>
                  <a:pt x="0" y="366765"/>
                </a:lnTo>
                <a:lnTo>
                  <a:pt x="100484" y="0"/>
                </a:lnTo>
                <a:close/>
              </a:path>
            </a:pathLst>
          </a:custGeom>
          <a:solidFill>
            <a:srgbClr val="FFEDE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テキスト ボックス 391">
            <a:extLst>
              <a:ext uri="{FF2B5EF4-FFF2-40B4-BE49-F238E27FC236}">
                <a16:creationId xmlns:a16="http://schemas.microsoft.com/office/drawing/2014/main" id="{4310D4A2-08E6-45CB-A726-42F2A69EE99D}"/>
              </a:ext>
            </a:extLst>
          </p:cNvPr>
          <p:cNvSpPr txBox="1"/>
          <p:nvPr/>
        </p:nvSpPr>
        <p:spPr>
          <a:xfrm>
            <a:off x="3912713" y="2768447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3" name="テキスト ボックス 392">
            <a:extLst>
              <a:ext uri="{FF2B5EF4-FFF2-40B4-BE49-F238E27FC236}">
                <a16:creationId xmlns:a16="http://schemas.microsoft.com/office/drawing/2014/main" id="{D731C5EE-26BC-4333-B9D4-04848DA0B9FA}"/>
              </a:ext>
            </a:extLst>
          </p:cNvPr>
          <p:cNvSpPr txBox="1"/>
          <p:nvPr/>
        </p:nvSpPr>
        <p:spPr>
          <a:xfrm>
            <a:off x="4126876" y="2772368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4" name="フリーフォーム: 図形 393">
            <a:extLst>
              <a:ext uri="{FF2B5EF4-FFF2-40B4-BE49-F238E27FC236}">
                <a16:creationId xmlns:a16="http://schemas.microsoft.com/office/drawing/2014/main" id="{29300111-F244-4B1A-9B55-3F6313209097}"/>
              </a:ext>
            </a:extLst>
          </p:cNvPr>
          <p:cNvSpPr/>
          <p:nvPr/>
        </p:nvSpPr>
        <p:spPr>
          <a:xfrm>
            <a:off x="5240928" y="2139837"/>
            <a:ext cx="231315" cy="280775"/>
          </a:xfrm>
          <a:custGeom>
            <a:avLst/>
            <a:gdLst>
              <a:gd name="connsiteX0" fmla="*/ 165100 w 228600"/>
              <a:gd name="connsiteY0" fmla="*/ 0 h 283633"/>
              <a:gd name="connsiteX1" fmla="*/ 0 w 228600"/>
              <a:gd name="connsiteY1" fmla="*/ 4233 h 283633"/>
              <a:gd name="connsiteX2" fmla="*/ 42334 w 228600"/>
              <a:gd name="connsiteY2" fmla="*/ 283633 h 283633"/>
              <a:gd name="connsiteX3" fmla="*/ 228600 w 228600"/>
              <a:gd name="connsiteY3" fmla="*/ 279400 h 283633"/>
              <a:gd name="connsiteX4" fmla="*/ 194734 w 228600"/>
              <a:gd name="connsiteY4" fmla="*/ 156633 h 283633"/>
              <a:gd name="connsiteX5" fmla="*/ 186267 w 228600"/>
              <a:gd name="connsiteY5" fmla="*/ 110067 h 283633"/>
              <a:gd name="connsiteX6" fmla="*/ 165100 w 228600"/>
              <a:gd name="connsiteY6" fmla="*/ 0 h 283633"/>
              <a:gd name="connsiteX0" fmla="*/ 168109 w 231609"/>
              <a:gd name="connsiteY0" fmla="*/ 0 h 283633"/>
              <a:gd name="connsiteX1" fmla="*/ 0 w 231609"/>
              <a:gd name="connsiteY1" fmla="*/ 7090 h 283633"/>
              <a:gd name="connsiteX2" fmla="*/ 45343 w 231609"/>
              <a:gd name="connsiteY2" fmla="*/ 283633 h 283633"/>
              <a:gd name="connsiteX3" fmla="*/ 231609 w 231609"/>
              <a:gd name="connsiteY3" fmla="*/ 279400 h 283633"/>
              <a:gd name="connsiteX4" fmla="*/ 197743 w 231609"/>
              <a:gd name="connsiteY4" fmla="*/ 156633 h 283633"/>
              <a:gd name="connsiteX5" fmla="*/ 189276 w 231609"/>
              <a:gd name="connsiteY5" fmla="*/ 110067 h 283633"/>
              <a:gd name="connsiteX6" fmla="*/ 168109 w 231609"/>
              <a:gd name="connsiteY6" fmla="*/ 0 h 283633"/>
              <a:gd name="connsiteX0" fmla="*/ 168109 w 243648"/>
              <a:gd name="connsiteY0" fmla="*/ 0 h 283633"/>
              <a:gd name="connsiteX1" fmla="*/ 0 w 243648"/>
              <a:gd name="connsiteY1" fmla="*/ 7090 h 283633"/>
              <a:gd name="connsiteX2" fmla="*/ 45343 w 243648"/>
              <a:gd name="connsiteY2" fmla="*/ 283633 h 283633"/>
              <a:gd name="connsiteX3" fmla="*/ 243648 w 243648"/>
              <a:gd name="connsiteY3" fmla="*/ 276542 h 283633"/>
              <a:gd name="connsiteX4" fmla="*/ 197743 w 243648"/>
              <a:gd name="connsiteY4" fmla="*/ 156633 h 283633"/>
              <a:gd name="connsiteX5" fmla="*/ 189276 w 243648"/>
              <a:gd name="connsiteY5" fmla="*/ 110067 h 283633"/>
              <a:gd name="connsiteX6" fmla="*/ 168109 w 243648"/>
              <a:gd name="connsiteY6" fmla="*/ 0 h 283633"/>
              <a:gd name="connsiteX0" fmla="*/ 168109 w 243648"/>
              <a:gd name="connsiteY0" fmla="*/ 0 h 283633"/>
              <a:gd name="connsiteX1" fmla="*/ 0 w 243648"/>
              <a:gd name="connsiteY1" fmla="*/ 7090 h 283633"/>
              <a:gd name="connsiteX2" fmla="*/ 45343 w 243648"/>
              <a:gd name="connsiteY2" fmla="*/ 283633 h 283633"/>
              <a:gd name="connsiteX3" fmla="*/ 243648 w 243648"/>
              <a:gd name="connsiteY3" fmla="*/ 276542 h 283633"/>
              <a:gd name="connsiteX4" fmla="*/ 200754 w 243648"/>
              <a:gd name="connsiteY4" fmla="*/ 156633 h 283633"/>
              <a:gd name="connsiteX5" fmla="*/ 189276 w 243648"/>
              <a:gd name="connsiteY5" fmla="*/ 110067 h 283633"/>
              <a:gd name="connsiteX6" fmla="*/ 168109 w 243648"/>
              <a:gd name="connsiteY6" fmla="*/ 0 h 283633"/>
              <a:gd name="connsiteX0" fmla="*/ 168109 w 243648"/>
              <a:gd name="connsiteY0" fmla="*/ 0 h 283633"/>
              <a:gd name="connsiteX1" fmla="*/ 0 w 243648"/>
              <a:gd name="connsiteY1" fmla="*/ 7090 h 283633"/>
              <a:gd name="connsiteX2" fmla="*/ 45343 w 243648"/>
              <a:gd name="connsiteY2" fmla="*/ 283633 h 283633"/>
              <a:gd name="connsiteX3" fmla="*/ 243648 w 243648"/>
              <a:gd name="connsiteY3" fmla="*/ 276542 h 283633"/>
              <a:gd name="connsiteX4" fmla="*/ 200754 w 243648"/>
              <a:gd name="connsiteY4" fmla="*/ 156633 h 283633"/>
              <a:gd name="connsiteX5" fmla="*/ 189276 w 243648"/>
              <a:gd name="connsiteY5" fmla="*/ 110067 h 283633"/>
              <a:gd name="connsiteX6" fmla="*/ 168109 w 243648"/>
              <a:gd name="connsiteY6" fmla="*/ 0 h 283633"/>
              <a:gd name="connsiteX0" fmla="*/ 168109 w 243648"/>
              <a:gd name="connsiteY0" fmla="*/ 0 h 280775"/>
              <a:gd name="connsiteX1" fmla="*/ 0 w 243648"/>
              <a:gd name="connsiteY1" fmla="*/ 4232 h 280775"/>
              <a:gd name="connsiteX2" fmla="*/ 45343 w 243648"/>
              <a:gd name="connsiteY2" fmla="*/ 280775 h 280775"/>
              <a:gd name="connsiteX3" fmla="*/ 243648 w 243648"/>
              <a:gd name="connsiteY3" fmla="*/ 273684 h 280775"/>
              <a:gd name="connsiteX4" fmla="*/ 200754 w 243648"/>
              <a:gd name="connsiteY4" fmla="*/ 153775 h 280775"/>
              <a:gd name="connsiteX5" fmla="*/ 189276 w 243648"/>
              <a:gd name="connsiteY5" fmla="*/ 107209 h 280775"/>
              <a:gd name="connsiteX6" fmla="*/ 168109 w 243648"/>
              <a:gd name="connsiteY6" fmla="*/ 0 h 28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648" h="280775">
                <a:moveTo>
                  <a:pt x="168109" y="0"/>
                </a:moveTo>
                <a:lnTo>
                  <a:pt x="0" y="4232"/>
                </a:lnTo>
                <a:lnTo>
                  <a:pt x="45343" y="280775"/>
                </a:lnTo>
                <a:lnTo>
                  <a:pt x="243648" y="273684"/>
                </a:lnTo>
                <a:lnTo>
                  <a:pt x="200754" y="153775"/>
                </a:lnTo>
                <a:lnTo>
                  <a:pt x="189276" y="107209"/>
                </a:lnTo>
                <a:lnTo>
                  <a:pt x="168109" y="0"/>
                </a:lnTo>
                <a:close/>
              </a:path>
            </a:pathLst>
          </a:custGeom>
          <a:solidFill>
            <a:srgbClr val="FFD9D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: 図形 394">
            <a:extLst>
              <a:ext uri="{FF2B5EF4-FFF2-40B4-BE49-F238E27FC236}">
                <a16:creationId xmlns:a16="http://schemas.microsoft.com/office/drawing/2014/main" id="{118C2954-678B-427C-883C-7F8671BCB4BA}"/>
              </a:ext>
            </a:extLst>
          </p:cNvPr>
          <p:cNvSpPr/>
          <p:nvPr/>
        </p:nvSpPr>
        <p:spPr>
          <a:xfrm>
            <a:off x="5036354" y="2141212"/>
            <a:ext cx="250381" cy="284506"/>
          </a:xfrm>
          <a:custGeom>
            <a:avLst/>
            <a:gdLst>
              <a:gd name="connsiteX0" fmla="*/ 0 w 245533"/>
              <a:gd name="connsiteY0" fmla="*/ 0 h 283634"/>
              <a:gd name="connsiteX1" fmla="*/ 38100 w 245533"/>
              <a:gd name="connsiteY1" fmla="*/ 283634 h 283634"/>
              <a:gd name="connsiteX2" fmla="*/ 245533 w 245533"/>
              <a:gd name="connsiteY2" fmla="*/ 270934 h 283634"/>
              <a:gd name="connsiteX3" fmla="*/ 203200 w 245533"/>
              <a:gd name="connsiteY3" fmla="*/ 0 h 283634"/>
              <a:gd name="connsiteX4" fmla="*/ 0 w 245533"/>
              <a:gd name="connsiteY4" fmla="*/ 0 h 283634"/>
              <a:gd name="connsiteX0" fmla="*/ 0 w 251336"/>
              <a:gd name="connsiteY0" fmla="*/ 0 h 288026"/>
              <a:gd name="connsiteX1" fmla="*/ 38100 w 251336"/>
              <a:gd name="connsiteY1" fmla="*/ 283634 h 288026"/>
              <a:gd name="connsiteX2" fmla="*/ 251336 w 251336"/>
              <a:gd name="connsiteY2" fmla="*/ 288026 h 288026"/>
              <a:gd name="connsiteX3" fmla="*/ 203200 w 251336"/>
              <a:gd name="connsiteY3" fmla="*/ 0 h 288026"/>
              <a:gd name="connsiteX4" fmla="*/ 0 w 251336"/>
              <a:gd name="connsiteY4" fmla="*/ 0 h 288026"/>
              <a:gd name="connsiteX0" fmla="*/ 0 w 254238"/>
              <a:gd name="connsiteY0" fmla="*/ 0 h 285177"/>
              <a:gd name="connsiteX1" fmla="*/ 38100 w 254238"/>
              <a:gd name="connsiteY1" fmla="*/ 283634 h 285177"/>
              <a:gd name="connsiteX2" fmla="*/ 254238 w 254238"/>
              <a:gd name="connsiteY2" fmla="*/ 285177 h 285177"/>
              <a:gd name="connsiteX3" fmla="*/ 203200 w 254238"/>
              <a:gd name="connsiteY3" fmla="*/ 0 h 285177"/>
              <a:gd name="connsiteX4" fmla="*/ 0 w 254238"/>
              <a:gd name="connsiteY4" fmla="*/ 0 h 285177"/>
              <a:gd name="connsiteX0" fmla="*/ 0 w 254238"/>
              <a:gd name="connsiteY0" fmla="*/ 0 h 283634"/>
              <a:gd name="connsiteX1" fmla="*/ 38100 w 254238"/>
              <a:gd name="connsiteY1" fmla="*/ 283634 h 283634"/>
              <a:gd name="connsiteX2" fmla="*/ 254238 w 254238"/>
              <a:gd name="connsiteY2" fmla="*/ 282329 h 283634"/>
              <a:gd name="connsiteX3" fmla="*/ 203200 w 254238"/>
              <a:gd name="connsiteY3" fmla="*/ 0 h 283634"/>
              <a:gd name="connsiteX4" fmla="*/ 0 w 254238"/>
              <a:gd name="connsiteY4" fmla="*/ 0 h 28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238" h="283634">
                <a:moveTo>
                  <a:pt x="0" y="0"/>
                </a:moveTo>
                <a:lnTo>
                  <a:pt x="38100" y="283634"/>
                </a:lnTo>
                <a:lnTo>
                  <a:pt x="254238" y="282329"/>
                </a:lnTo>
                <a:lnTo>
                  <a:pt x="203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9D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テキスト ボックス 395">
            <a:extLst>
              <a:ext uri="{FF2B5EF4-FFF2-40B4-BE49-F238E27FC236}">
                <a16:creationId xmlns:a16="http://schemas.microsoft.com/office/drawing/2014/main" id="{59B8F979-CC86-4AE8-BC79-4DFB602B56C5}"/>
              </a:ext>
            </a:extLst>
          </p:cNvPr>
          <p:cNvSpPr txBox="1"/>
          <p:nvPr/>
        </p:nvSpPr>
        <p:spPr>
          <a:xfrm>
            <a:off x="4989259" y="2161509"/>
            <a:ext cx="368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7" name="テキスト ボックス 396">
            <a:extLst>
              <a:ext uri="{FF2B5EF4-FFF2-40B4-BE49-F238E27FC236}">
                <a16:creationId xmlns:a16="http://schemas.microsoft.com/office/drawing/2014/main" id="{D6F32D9B-B778-405E-8CA3-0AE08E690A88}"/>
              </a:ext>
            </a:extLst>
          </p:cNvPr>
          <p:cNvSpPr txBox="1"/>
          <p:nvPr/>
        </p:nvSpPr>
        <p:spPr>
          <a:xfrm>
            <a:off x="5175254" y="2157229"/>
            <a:ext cx="368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8" name="フリーフォーム: 図形 397">
            <a:extLst>
              <a:ext uri="{FF2B5EF4-FFF2-40B4-BE49-F238E27FC236}">
                <a16:creationId xmlns:a16="http://schemas.microsoft.com/office/drawing/2014/main" id="{C1BF6E6A-CDBC-4B71-A1A3-2E60B7E9F4B9}"/>
              </a:ext>
            </a:extLst>
          </p:cNvPr>
          <p:cNvSpPr/>
          <p:nvPr/>
        </p:nvSpPr>
        <p:spPr>
          <a:xfrm>
            <a:off x="5291193" y="2419892"/>
            <a:ext cx="256752" cy="299192"/>
          </a:xfrm>
          <a:custGeom>
            <a:avLst/>
            <a:gdLst>
              <a:gd name="connsiteX0" fmla="*/ 0 w 262467"/>
              <a:gd name="connsiteY0" fmla="*/ 4234 h 296334"/>
              <a:gd name="connsiteX1" fmla="*/ 55033 w 262467"/>
              <a:gd name="connsiteY1" fmla="*/ 296334 h 296334"/>
              <a:gd name="connsiteX2" fmla="*/ 262467 w 262467"/>
              <a:gd name="connsiteY2" fmla="*/ 292100 h 296334"/>
              <a:gd name="connsiteX3" fmla="*/ 262467 w 262467"/>
              <a:gd name="connsiteY3" fmla="*/ 258234 h 296334"/>
              <a:gd name="connsiteX4" fmla="*/ 262467 w 262467"/>
              <a:gd name="connsiteY4" fmla="*/ 237067 h 296334"/>
              <a:gd name="connsiteX5" fmla="*/ 254000 w 262467"/>
              <a:gd name="connsiteY5" fmla="*/ 203200 h 296334"/>
              <a:gd name="connsiteX6" fmla="*/ 241300 w 262467"/>
              <a:gd name="connsiteY6" fmla="*/ 165100 h 296334"/>
              <a:gd name="connsiteX7" fmla="*/ 228600 w 262467"/>
              <a:gd name="connsiteY7" fmla="*/ 122767 h 296334"/>
              <a:gd name="connsiteX8" fmla="*/ 203200 w 262467"/>
              <a:gd name="connsiteY8" fmla="*/ 67734 h 296334"/>
              <a:gd name="connsiteX9" fmla="*/ 198967 w 262467"/>
              <a:gd name="connsiteY9" fmla="*/ 29634 h 296334"/>
              <a:gd name="connsiteX10" fmla="*/ 194733 w 262467"/>
              <a:gd name="connsiteY10" fmla="*/ 8467 h 296334"/>
              <a:gd name="connsiteX11" fmla="*/ 194733 w 262467"/>
              <a:gd name="connsiteY11" fmla="*/ 0 h 296334"/>
              <a:gd name="connsiteX12" fmla="*/ 0 w 262467"/>
              <a:gd name="connsiteY12" fmla="*/ 4234 h 296334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62467 w 262467"/>
              <a:gd name="connsiteY3" fmla="*/ 261092 h 299192"/>
              <a:gd name="connsiteX4" fmla="*/ 262467 w 262467"/>
              <a:gd name="connsiteY4" fmla="*/ 239925 h 299192"/>
              <a:gd name="connsiteX5" fmla="*/ 254000 w 262467"/>
              <a:gd name="connsiteY5" fmla="*/ 206058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03200 w 262467"/>
              <a:gd name="connsiteY8" fmla="*/ 70592 h 299192"/>
              <a:gd name="connsiteX9" fmla="*/ 198967 w 262467"/>
              <a:gd name="connsiteY9" fmla="*/ 32492 h 299192"/>
              <a:gd name="connsiteX10" fmla="*/ 194733 w 262467"/>
              <a:gd name="connsiteY10" fmla="*/ 11325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62467 w 262467"/>
              <a:gd name="connsiteY3" fmla="*/ 261092 h 299192"/>
              <a:gd name="connsiteX4" fmla="*/ 262467 w 262467"/>
              <a:gd name="connsiteY4" fmla="*/ 239925 h 299192"/>
              <a:gd name="connsiteX5" fmla="*/ 254000 w 262467"/>
              <a:gd name="connsiteY5" fmla="*/ 206058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08915 w 262467"/>
              <a:gd name="connsiteY8" fmla="*/ 70592 h 299192"/>
              <a:gd name="connsiteX9" fmla="*/ 198967 w 262467"/>
              <a:gd name="connsiteY9" fmla="*/ 32492 h 299192"/>
              <a:gd name="connsiteX10" fmla="*/ 194733 w 262467"/>
              <a:gd name="connsiteY10" fmla="*/ 11325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62467 w 262467"/>
              <a:gd name="connsiteY3" fmla="*/ 261092 h 299192"/>
              <a:gd name="connsiteX4" fmla="*/ 262467 w 262467"/>
              <a:gd name="connsiteY4" fmla="*/ 239925 h 299192"/>
              <a:gd name="connsiteX5" fmla="*/ 254000 w 262467"/>
              <a:gd name="connsiteY5" fmla="*/ 206058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08915 w 262467"/>
              <a:gd name="connsiteY8" fmla="*/ 70592 h 299192"/>
              <a:gd name="connsiteX9" fmla="*/ 198967 w 262467"/>
              <a:gd name="connsiteY9" fmla="*/ 32492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62467 w 262467"/>
              <a:gd name="connsiteY3" fmla="*/ 261092 h 299192"/>
              <a:gd name="connsiteX4" fmla="*/ 262467 w 262467"/>
              <a:gd name="connsiteY4" fmla="*/ 239925 h 299192"/>
              <a:gd name="connsiteX5" fmla="*/ 254000 w 262467"/>
              <a:gd name="connsiteY5" fmla="*/ 206058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08915 w 262467"/>
              <a:gd name="connsiteY8" fmla="*/ 70592 h 299192"/>
              <a:gd name="connsiteX9" fmla="*/ 196109 w 262467"/>
              <a:gd name="connsiteY9" fmla="*/ 5249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62467 w 262467"/>
              <a:gd name="connsiteY3" fmla="*/ 261092 h 299192"/>
              <a:gd name="connsiteX4" fmla="*/ 262467 w 262467"/>
              <a:gd name="connsiteY4" fmla="*/ 239925 h 299192"/>
              <a:gd name="connsiteX5" fmla="*/ 254000 w 262467"/>
              <a:gd name="connsiteY5" fmla="*/ 206058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11772 w 262467"/>
              <a:gd name="connsiteY8" fmla="*/ 84879 h 299192"/>
              <a:gd name="connsiteX9" fmla="*/ 196109 w 262467"/>
              <a:gd name="connsiteY9" fmla="*/ 5249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62467 w 262467"/>
              <a:gd name="connsiteY3" fmla="*/ 261092 h 299192"/>
              <a:gd name="connsiteX4" fmla="*/ 262467 w 262467"/>
              <a:gd name="connsiteY4" fmla="*/ 239925 h 299192"/>
              <a:gd name="connsiteX5" fmla="*/ 254000 w 262467"/>
              <a:gd name="connsiteY5" fmla="*/ 206058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11772 w 262467"/>
              <a:gd name="connsiteY8" fmla="*/ 84879 h 299192"/>
              <a:gd name="connsiteX9" fmla="*/ 196109 w 262467"/>
              <a:gd name="connsiteY9" fmla="*/ 5249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62467 w 262467"/>
              <a:gd name="connsiteY3" fmla="*/ 261092 h 299192"/>
              <a:gd name="connsiteX4" fmla="*/ 262467 w 262467"/>
              <a:gd name="connsiteY4" fmla="*/ 239925 h 299192"/>
              <a:gd name="connsiteX5" fmla="*/ 248285 w 262467"/>
              <a:gd name="connsiteY5" fmla="*/ 191771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11772 w 262467"/>
              <a:gd name="connsiteY8" fmla="*/ 84879 h 299192"/>
              <a:gd name="connsiteX9" fmla="*/ 196109 w 262467"/>
              <a:gd name="connsiteY9" fmla="*/ 5249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62467 w 262467"/>
              <a:gd name="connsiteY3" fmla="*/ 261092 h 299192"/>
              <a:gd name="connsiteX4" fmla="*/ 251037 w 262467"/>
              <a:gd name="connsiteY4" fmla="*/ 237067 h 299192"/>
              <a:gd name="connsiteX5" fmla="*/ 248285 w 262467"/>
              <a:gd name="connsiteY5" fmla="*/ 191771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11772 w 262467"/>
              <a:gd name="connsiteY8" fmla="*/ 84879 h 299192"/>
              <a:gd name="connsiteX9" fmla="*/ 196109 w 262467"/>
              <a:gd name="connsiteY9" fmla="*/ 5249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53894 w 262467"/>
              <a:gd name="connsiteY3" fmla="*/ 258234 h 299192"/>
              <a:gd name="connsiteX4" fmla="*/ 251037 w 262467"/>
              <a:gd name="connsiteY4" fmla="*/ 237067 h 299192"/>
              <a:gd name="connsiteX5" fmla="*/ 248285 w 262467"/>
              <a:gd name="connsiteY5" fmla="*/ 191771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11772 w 262467"/>
              <a:gd name="connsiteY8" fmla="*/ 84879 h 299192"/>
              <a:gd name="connsiteX9" fmla="*/ 196109 w 262467"/>
              <a:gd name="connsiteY9" fmla="*/ 5249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53894 w 262467"/>
              <a:gd name="connsiteY3" fmla="*/ 258234 h 299192"/>
              <a:gd name="connsiteX4" fmla="*/ 251037 w 262467"/>
              <a:gd name="connsiteY4" fmla="*/ 237067 h 299192"/>
              <a:gd name="connsiteX5" fmla="*/ 254000 w 262467"/>
              <a:gd name="connsiteY5" fmla="*/ 208916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11772 w 262467"/>
              <a:gd name="connsiteY8" fmla="*/ 84879 h 299192"/>
              <a:gd name="connsiteX9" fmla="*/ 196109 w 262467"/>
              <a:gd name="connsiteY9" fmla="*/ 5249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53894 w 262467"/>
              <a:gd name="connsiteY3" fmla="*/ 258234 h 299192"/>
              <a:gd name="connsiteX4" fmla="*/ 251037 w 262467"/>
              <a:gd name="connsiteY4" fmla="*/ 237067 h 299192"/>
              <a:gd name="connsiteX5" fmla="*/ 254000 w 262467"/>
              <a:gd name="connsiteY5" fmla="*/ 208916 h 299192"/>
              <a:gd name="connsiteX6" fmla="*/ 241300 w 262467"/>
              <a:gd name="connsiteY6" fmla="*/ 167958 h 299192"/>
              <a:gd name="connsiteX7" fmla="*/ 228600 w 262467"/>
              <a:gd name="connsiteY7" fmla="*/ 125625 h 299192"/>
              <a:gd name="connsiteX8" fmla="*/ 211772 w 262467"/>
              <a:gd name="connsiteY8" fmla="*/ 84879 h 299192"/>
              <a:gd name="connsiteX9" fmla="*/ 204681 w 262467"/>
              <a:gd name="connsiteY9" fmla="*/ 7535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53894 w 262467"/>
              <a:gd name="connsiteY3" fmla="*/ 258234 h 299192"/>
              <a:gd name="connsiteX4" fmla="*/ 251037 w 262467"/>
              <a:gd name="connsiteY4" fmla="*/ 237067 h 299192"/>
              <a:gd name="connsiteX5" fmla="*/ 254000 w 262467"/>
              <a:gd name="connsiteY5" fmla="*/ 208916 h 299192"/>
              <a:gd name="connsiteX6" fmla="*/ 241300 w 262467"/>
              <a:gd name="connsiteY6" fmla="*/ 167958 h 299192"/>
              <a:gd name="connsiteX7" fmla="*/ 220028 w 262467"/>
              <a:gd name="connsiteY7" fmla="*/ 119910 h 299192"/>
              <a:gd name="connsiteX8" fmla="*/ 211772 w 262467"/>
              <a:gd name="connsiteY8" fmla="*/ 84879 h 299192"/>
              <a:gd name="connsiteX9" fmla="*/ 204681 w 262467"/>
              <a:gd name="connsiteY9" fmla="*/ 7535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53894 w 262467"/>
              <a:gd name="connsiteY3" fmla="*/ 258234 h 299192"/>
              <a:gd name="connsiteX4" fmla="*/ 251037 w 262467"/>
              <a:gd name="connsiteY4" fmla="*/ 237067 h 299192"/>
              <a:gd name="connsiteX5" fmla="*/ 254000 w 262467"/>
              <a:gd name="connsiteY5" fmla="*/ 208916 h 299192"/>
              <a:gd name="connsiteX6" fmla="*/ 241300 w 262467"/>
              <a:gd name="connsiteY6" fmla="*/ 176531 h 299192"/>
              <a:gd name="connsiteX7" fmla="*/ 220028 w 262467"/>
              <a:gd name="connsiteY7" fmla="*/ 119910 h 299192"/>
              <a:gd name="connsiteX8" fmla="*/ 211772 w 262467"/>
              <a:gd name="connsiteY8" fmla="*/ 84879 h 299192"/>
              <a:gd name="connsiteX9" fmla="*/ 204681 w 262467"/>
              <a:gd name="connsiteY9" fmla="*/ 7535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53894 w 262467"/>
              <a:gd name="connsiteY3" fmla="*/ 258234 h 299192"/>
              <a:gd name="connsiteX4" fmla="*/ 251037 w 262467"/>
              <a:gd name="connsiteY4" fmla="*/ 237067 h 299192"/>
              <a:gd name="connsiteX5" fmla="*/ 245427 w 262467"/>
              <a:gd name="connsiteY5" fmla="*/ 208916 h 299192"/>
              <a:gd name="connsiteX6" fmla="*/ 241300 w 262467"/>
              <a:gd name="connsiteY6" fmla="*/ 176531 h 299192"/>
              <a:gd name="connsiteX7" fmla="*/ 220028 w 262467"/>
              <a:gd name="connsiteY7" fmla="*/ 119910 h 299192"/>
              <a:gd name="connsiteX8" fmla="*/ 211772 w 262467"/>
              <a:gd name="connsiteY8" fmla="*/ 84879 h 299192"/>
              <a:gd name="connsiteX9" fmla="*/ 204681 w 262467"/>
              <a:gd name="connsiteY9" fmla="*/ 7535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62467"/>
              <a:gd name="connsiteY0" fmla="*/ 7092 h 299192"/>
              <a:gd name="connsiteX1" fmla="*/ 55033 w 262467"/>
              <a:gd name="connsiteY1" fmla="*/ 299192 h 299192"/>
              <a:gd name="connsiteX2" fmla="*/ 262467 w 262467"/>
              <a:gd name="connsiteY2" fmla="*/ 294958 h 299192"/>
              <a:gd name="connsiteX3" fmla="*/ 253894 w 262467"/>
              <a:gd name="connsiteY3" fmla="*/ 258234 h 299192"/>
              <a:gd name="connsiteX4" fmla="*/ 251037 w 262467"/>
              <a:gd name="connsiteY4" fmla="*/ 237067 h 299192"/>
              <a:gd name="connsiteX5" fmla="*/ 245427 w 262467"/>
              <a:gd name="connsiteY5" fmla="*/ 208916 h 299192"/>
              <a:gd name="connsiteX6" fmla="*/ 232727 w 262467"/>
              <a:gd name="connsiteY6" fmla="*/ 167959 h 299192"/>
              <a:gd name="connsiteX7" fmla="*/ 220028 w 262467"/>
              <a:gd name="connsiteY7" fmla="*/ 119910 h 299192"/>
              <a:gd name="connsiteX8" fmla="*/ 211772 w 262467"/>
              <a:gd name="connsiteY8" fmla="*/ 84879 h 299192"/>
              <a:gd name="connsiteX9" fmla="*/ 204681 w 262467"/>
              <a:gd name="connsiteY9" fmla="*/ 75354 h 299192"/>
              <a:gd name="connsiteX10" fmla="*/ 191875 w 262467"/>
              <a:gd name="connsiteY10" fmla="*/ 25613 h 299192"/>
              <a:gd name="connsiteX11" fmla="*/ 186161 w 262467"/>
              <a:gd name="connsiteY11" fmla="*/ 0 h 299192"/>
              <a:gd name="connsiteX12" fmla="*/ 0 w 262467"/>
              <a:gd name="connsiteY12" fmla="*/ 7092 h 299192"/>
              <a:gd name="connsiteX0" fmla="*/ 0 w 256752"/>
              <a:gd name="connsiteY0" fmla="*/ 7092 h 299192"/>
              <a:gd name="connsiteX1" fmla="*/ 49318 w 256752"/>
              <a:gd name="connsiteY1" fmla="*/ 299192 h 299192"/>
              <a:gd name="connsiteX2" fmla="*/ 256752 w 256752"/>
              <a:gd name="connsiteY2" fmla="*/ 294958 h 299192"/>
              <a:gd name="connsiteX3" fmla="*/ 248179 w 256752"/>
              <a:gd name="connsiteY3" fmla="*/ 258234 h 299192"/>
              <a:gd name="connsiteX4" fmla="*/ 245322 w 256752"/>
              <a:gd name="connsiteY4" fmla="*/ 237067 h 299192"/>
              <a:gd name="connsiteX5" fmla="*/ 239712 w 256752"/>
              <a:gd name="connsiteY5" fmla="*/ 208916 h 299192"/>
              <a:gd name="connsiteX6" fmla="*/ 227012 w 256752"/>
              <a:gd name="connsiteY6" fmla="*/ 167959 h 299192"/>
              <a:gd name="connsiteX7" fmla="*/ 214313 w 256752"/>
              <a:gd name="connsiteY7" fmla="*/ 119910 h 299192"/>
              <a:gd name="connsiteX8" fmla="*/ 206057 w 256752"/>
              <a:gd name="connsiteY8" fmla="*/ 84879 h 299192"/>
              <a:gd name="connsiteX9" fmla="*/ 198966 w 256752"/>
              <a:gd name="connsiteY9" fmla="*/ 75354 h 299192"/>
              <a:gd name="connsiteX10" fmla="*/ 186160 w 256752"/>
              <a:gd name="connsiteY10" fmla="*/ 25613 h 299192"/>
              <a:gd name="connsiteX11" fmla="*/ 180446 w 256752"/>
              <a:gd name="connsiteY11" fmla="*/ 0 h 299192"/>
              <a:gd name="connsiteX12" fmla="*/ 0 w 256752"/>
              <a:gd name="connsiteY12" fmla="*/ 7092 h 299192"/>
              <a:gd name="connsiteX0" fmla="*/ 0 w 256752"/>
              <a:gd name="connsiteY0" fmla="*/ 7092 h 299192"/>
              <a:gd name="connsiteX1" fmla="*/ 49318 w 256752"/>
              <a:gd name="connsiteY1" fmla="*/ 299192 h 299192"/>
              <a:gd name="connsiteX2" fmla="*/ 256752 w 256752"/>
              <a:gd name="connsiteY2" fmla="*/ 294958 h 299192"/>
              <a:gd name="connsiteX3" fmla="*/ 248179 w 256752"/>
              <a:gd name="connsiteY3" fmla="*/ 258234 h 299192"/>
              <a:gd name="connsiteX4" fmla="*/ 245322 w 256752"/>
              <a:gd name="connsiteY4" fmla="*/ 237067 h 299192"/>
              <a:gd name="connsiteX5" fmla="*/ 239712 w 256752"/>
              <a:gd name="connsiteY5" fmla="*/ 208916 h 299192"/>
              <a:gd name="connsiteX6" fmla="*/ 227012 w 256752"/>
              <a:gd name="connsiteY6" fmla="*/ 167959 h 299192"/>
              <a:gd name="connsiteX7" fmla="*/ 214313 w 256752"/>
              <a:gd name="connsiteY7" fmla="*/ 119910 h 299192"/>
              <a:gd name="connsiteX8" fmla="*/ 206057 w 256752"/>
              <a:gd name="connsiteY8" fmla="*/ 84879 h 299192"/>
              <a:gd name="connsiteX9" fmla="*/ 198966 w 256752"/>
              <a:gd name="connsiteY9" fmla="*/ 75354 h 299192"/>
              <a:gd name="connsiteX10" fmla="*/ 186160 w 256752"/>
              <a:gd name="connsiteY10" fmla="*/ 25613 h 299192"/>
              <a:gd name="connsiteX11" fmla="*/ 180446 w 256752"/>
              <a:gd name="connsiteY11" fmla="*/ 0 h 299192"/>
              <a:gd name="connsiteX12" fmla="*/ 0 w 256752"/>
              <a:gd name="connsiteY12" fmla="*/ 7092 h 299192"/>
              <a:gd name="connsiteX0" fmla="*/ 0 w 256752"/>
              <a:gd name="connsiteY0" fmla="*/ 7092 h 299192"/>
              <a:gd name="connsiteX1" fmla="*/ 49318 w 256752"/>
              <a:gd name="connsiteY1" fmla="*/ 299192 h 299192"/>
              <a:gd name="connsiteX2" fmla="*/ 256752 w 256752"/>
              <a:gd name="connsiteY2" fmla="*/ 298969 h 299192"/>
              <a:gd name="connsiteX3" fmla="*/ 248179 w 256752"/>
              <a:gd name="connsiteY3" fmla="*/ 258234 h 299192"/>
              <a:gd name="connsiteX4" fmla="*/ 245322 w 256752"/>
              <a:gd name="connsiteY4" fmla="*/ 237067 h 299192"/>
              <a:gd name="connsiteX5" fmla="*/ 239712 w 256752"/>
              <a:gd name="connsiteY5" fmla="*/ 208916 h 299192"/>
              <a:gd name="connsiteX6" fmla="*/ 227012 w 256752"/>
              <a:gd name="connsiteY6" fmla="*/ 167959 h 299192"/>
              <a:gd name="connsiteX7" fmla="*/ 214313 w 256752"/>
              <a:gd name="connsiteY7" fmla="*/ 119910 h 299192"/>
              <a:gd name="connsiteX8" fmla="*/ 206057 w 256752"/>
              <a:gd name="connsiteY8" fmla="*/ 84879 h 299192"/>
              <a:gd name="connsiteX9" fmla="*/ 198966 w 256752"/>
              <a:gd name="connsiteY9" fmla="*/ 75354 h 299192"/>
              <a:gd name="connsiteX10" fmla="*/ 186160 w 256752"/>
              <a:gd name="connsiteY10" fmla="*/ 25613 h 299192"/>
              <a:gd name="connsiteX11" fmla="*/ 180446 w 256752"/>
              <a:gd name="connsiteY11" fmla="*/ 0 h 299192"/>
              <a:gd name="connsiteX12" fmla="*/ 0 w 256752"/>
              <a:gd name="connsiteY12" fmla="*/ 7092 h 299192"/>
              <a:gd name="connsiteX0" fmla="*/ 0 w 256752"/>
              <a:gd name="connsiteY0" fmla="*/ 7092 h 299192"/>
              <a:gd name="connsiteX1" fmla="*/ 49318 w 256752"/>
              <a:gd name="connsiteY1" fmla="*/ 299192 h 299192"/>
              <a:gd name="connsiteX2" fmla="*/ 256752 w 256752"/>
              <a:gd name="connsiteY2" fmla="*/ 298969 h 299192"/>
              <a:gd name="connsiteX3" fmla="*/ 248179 w 256752"/>
              <a:gd name="connsiteY3" fmla="*/ 258234 h 299192"/>
              <a:gd name="connsiteX4" fmla="*/ 245322 w 256752"/>
              <a:gd name="connsiteY4" fmla="*/ 237067 h 299192"/>
              <a:gd name="connsiteX5" fmla="*/ 239712 w 256752"/>
              <a:gd name="connsiteY5" fmla="*/ 208916 h 299192"/>
              <a:gd name="connsiteX6" fmla="*/ 227012 w 256752"/>
              <a:gd name="connsiteY6" fmla="*/ 167959 h 299192"/>
              <a:gd name="connsiteX7" fmla="*/ 214313 w 256752"/>
              <a:gd name="connsiteY7" fmla="*/ 119910 h 299192"/>
              <a:gd name="connsiteX8" fmla="*/ 206057 w 256752"/>
              <a:gd name="connsiteY8" fmla="*/ 84879 h 299192"/>
              <a:gd name="connsiteX9" fmla="*/ 198966 w 256752"/>
              <a:gd name="connsiteY9" fmla="*/ 75354 h 299192"/>
              <a:gd name="connsiteX10" fmla="*/ 186160 w 256752"/>
              <a:gd name="connsiteY10" fmla="*/ 25613 h 299192"/>
              <a:gd name="connsiteX11" fmla="*/ 180446 w 256752"/>
              <a:gd name="connsiteY11" fmla="*/ 0 h 299192"/>
              <a:gd name="connsiteX12" fmla="*/ 0 w 256752"/>
              <a:gd name="connsiteY12" fmla="*/ 7092 h 299192"/>
              <a:gd name="connsiteX0" fmla="*/ 0 w 256752"/>
              <a:gd name="connsiteY0" fmla="*/ 7092 h 299192"/>
              <a:gd name="connsiteX1" fmla="*/ 49318 w 256752"/>
              <a:gd name="connsiteY1" fmla="*/ 299192 h 299192"/>
              <a:gd name="connsiteX2" fmla="*/ 256752 w 256752"/>
              <a:gd name="connsiteY2" fmla="*/ 298969 h 299192"/>
              <a:gd name="connsiteX3" fmla="*/ 248179 w 256752"/>
              <a:gd name="connsiteY3" fmla="*/ 258234 h 299192"/>
              <a:gd name="connsiteX4" fmla="*/ 245322 w 256752"/>
              <a:gd name="connsiteY4" fmla="*/ 237067 h 299192"/>
              <a:gd name="connsiteX5" fmla="*/ 243722 w 256752"/>
              <a:gd name="connsiteY5" fmla="*/ 208916 h 299192"/>
              <a:gd name="connsiteX6" fmla="*/ 227012 w 256752"/>
              <a:gd name="connsiteY6" fmla="*/ 167959 h 299192"/>
              <a:gd name="connsiteX7" fmla="*/ 214313 w 256752"/>
              <a:gd name="connsiteY7" fmla="*/ 119910 h 299192"/>
              <a:gd name="connsiteX8" fmla="*/ 206057 w 256752"/>
              <a:gd name="connsiteY8" fmla="*/ 84879 h 299192"/>
              <a:gd name="connsiteX9" fmla="*/ 198966 w 256752"/>
              <a:gd name="connsiteY9" fmla="*/ 75354 h 299192"/>
              <a:gd name="connsiteX10" fmla="*/ 186160 w 256752"/>
              <a:gd name="connsiteY10" fmla="*/ 25613 h 299192"/>
              <a:gd name="connsiteX11" fmla="*/ 180446 w 256752"/>
              <a:gd name="connsiteY11" fmla="*/ 0 h 299192"/>
              <a:gd name="connsiteX12" fmla="*/ 0 w 256752"/>
              <a:gd name="connsiteY12" fmla="*/ 7092 h 299192"/>
              <a:gd name="connsiteX0" fmla="*/ 0 w 256752"/>
              <a:gd name="connsiteY0" fmla="*/ 7092 h 299192"/>
              <a:gd name="connsiteX1" fmla="*/ 49318 w 256752"/>
              <a:gd name="connsiteY1" fmla="*/ 299192 h 299192"/>
              <a:gd name="connsiteX2" fmla="*/ 256752 w 256752"/>
              <a:gd name="connsiteY2" fmla="*/ 298969 h 299192"/>
              <a:gd name="connsiteX3" fmla="*/ 248179 w 256752"/>
              <a:gd name="connsiteY3" fmla="*/ 258234 h 299192"/>
              <a:gd name="connsiteX4" fmla="*/ 245322 w 256752"/>
              <a:gd name="connsiteY4" fmla="*/ 237067 h 299192"/>
              <a:gd name="connsiteX5" fmla="*/ 243722 w 256752"/>
              <a:gd name="connsiteY5" fmla="*/ 208916 h 299192"/>
              <a:gd name="connsiteX6" fmla="*/ 227012 w 256752"/>
              <a:gd name="connsiteY6" fmla="*/ 167959 h 299192"/>
              <a:gd name="connsiteX7" fmla="*/ 214313 w 256752"/>
              <a:gd name="connsiteY7" fmla="*/ 119910 h 299192"/>
              <a:gd name="connsiteX8" fmla="*/ 206057 w 256752"/>
              <a:gd name="connsiteY8" fmla="*/ 84879 h 299192"/>
              <a:gd name="connsiteX9" fmla="*/ 198966 w 256752"/>
              <a:gd name="connsiteY9" fmla="*/ 75354 h 299192"/>
              <a:gd name="connsiteX10" fmla="*/ 186160 w 256752"/>
              <a:gd name="connsiteY10" fmla="*/ 25613 h 299192"/>
              <a:gd name="connsiteX11" fmla="*/ 180446 w 256752"/>
              <a:gd name="connsiteY11" fmla="*/ 0 h 299192"/>
              <a:gd name="connsiteX12" fmla="*/ 0 w 256752"/>
              <a:gd name="connsiteY12" fmla="*/ 7092 h 299192"/>
              <a:gd name="connsiteX0" fmla="*/ 0 w 256752"/>
              <a:gd name="connsiteY0" fmla="*/ 7092 h 299192"/>
              <a:gd name="connsiteX1" fmla="*/ 49318 w 256752"/>
              <a:gd name="connsiteY1" fmla="*/ 299192 h 299192"/>
              <a:gd name="connsiteX2" fmla="*/ 256752 w 256752"/>
              <a:gd name="connsiteY2" fmla="*/ 298969 h 299192"/>
              <a:gd name="connsiteX3" fmla="*/ 248179 w 256752"/>
              <a:gd name="connsiteY3" fmla="*/ 258234 h 299192"/>
              <a:gd name="connsiteX4" fmla="*/ 249332 w 256752"/>
              <a:gd name="connsiteY4" fmla="*/ 241078 h 299192"/>
              <a:gd name="connsiteX5" fmla="*/ 243722 w 256752"/>
              <a:gd name="connsiteY5" fmla="*/ 208916 h 299192"/>
              <a:gd name="connsiteX6" fmla="*/ 227012 w 256752"/>
              <a:gd name="connsiteY6" fmla="*/ 167959 h 299192"/>
              <a:gd name="connsiteX7" fmla="*/ 214313 w 256752"/>
              <a:gd name="connsiteY7" fmla="*/ 119910 h 299192"/>
              <a:gd name="connsiteX8" fmla="*/ 206057 w 256752"/>
              <a:gd name="connsiteY8" fmla="*/ 84879 h 299192"/>
              <a:gd name="connsiteX9" fmla="*/ 198966 w 256752"/>
              <a:gd name="connsiteY9" fmla="*/ 75354 h 299192"/>
              <a:gd name="connsiteX10" fmla="*/ 186160 w 256752"/>
              <a:gd name="connsiteY10" fmla="*/ 25613 h 299192"/>
              <a:gd name="connsiteX11" fmla="*/ 180446 w 256752"/>
              <a:gd name="connsiteY11" fmla="*/ 0 h 299192"/>
              <a:gd name="connsiteX12" fmla="*/ 0 w 256752"/>
              <a:gd name="connsiteY12" fmla="*/ 7092 h 299192"/>
              <a:gd name="connsiteX0" fmla="*/ 0 w 256752"/>
              <a:gd name="connsiteY0" fmla="*/ 7092 h 299192"/>
              <a:gd name="connsiteX1" fmla="*/ 49318 w 256752"/>
              <a:gd name="connsiteY1" fmla="*/ 299192 h 299192"/>
              <a:gd name="connsiteX2" fmla="*/ 256752 w 256752"/>
              <a:gd name="connsiteY2" fmla="*/ 298969 h 299192"/>
              <a:gd name="connsiteX3" fmla="*/ 248179 w 256752"/>
              <a:gd name="connsiteY3" fmla="*/ 258234 h 299192"/>
              <a:gd name="connsiteX4" fmla="*/ 249332 w 256752"/>
              <a:gd name="connsiteY4" fmla="*/ 241078 h 299192"/>
              <a:gd name="connsiteX5" fmla="*/ 243722 w 256752"/>
              <a:gd name="connsiteY5" fmla="*/ 208916 h 299192"/>
              <a:gd name="connsiteX6" fmla="*/ 227012 w 256752"/>
              <a:gd name="connsiteY6" fmla="*/ 167959 h 299192"/>
              <a:gd name="connsiteX7" fmla="*/ 214313 w 256752"/>
              <a:gd name="connsiteY7" fmla="*/ 119910 h 299192"/>
              <a:gd name="connsiteX8" fmla="*/ 206057 w 256752"/>
              <a:gd name="connsiteY8" fmla="*/ 84879 h 299192"/>
              <a:gd name="connsiteX9" fmla="*/ 198966 w 256752"/>
              <a:gd name="connsiteY9" fmla="*/ 67333 h 299192"/>
              <a:gd name="connsiteX10" fmla="*/ 186160 w 256752"/>
              <a:gd name="connsiteY10" fmla="*/ 25613 h 299192"/>
              <a:gd name="connsiteX11" fmla="*/ 180446 w 256752"/>
              <a:gd name="connsiteY11" fmla="*/ 0 h 299192"/>
              <a:gd name="connsiteX12" fmla="*/ 0 w 256752"/>
              <a:gd name="connsiteY12" fmla="*/ 7092 h 299192"/>
              <a:gd name="connsiteX0" fmla="*/ 0 w 256752"/>
              <a:gd name="connsiteY0" fmla="*/ 7092 h 299192"/>
              <a:gd name="connsiteX1" fmla="*/ 49318 w 256752"/>
              <a:gd name="connsiteY1" fmla="*/ 299192 h 299192"/>
              <a:gd name="connsiteX2" fmla="*/ 256752 w 256752"/>
              <a:gd name="connsiteY2" fmla="*/ 298969 h 299192"/>
              <a:gd name="connsiteX3" fmla="*/ 248179 w 256752"/>
              <a:gd name="connsiteY3" fmla="*/ 258234 h 299192"/>
              <a:gd name="connsiteX4" fmla="*/ 249332 w 256752"/>
              <a:gd name="connsiteY4" fmla="*/ 241078 h 299192"/>
              <a:gd name="connsiteX5" fmla="*/ 243722 w 256752"/>
              <a:gd name="connsiteY5" fmla="*/ 208916 h 299192"/>
              <a:gd name="connsiteX6" fmla="*/ 227012 w 256752"/>
              <a:gd name="connsiteY6" fmla="*/ 167959 h 299192"/>
              <a:gd name="connsiteX7" fmla="*/ 214313 w 256752"/>
              <a:gd name="connsiteY7" fmla="*/ 119910 h 299192"/>
              <a:gd name="connsiteX8" fmla="*/ 206057 w 256752"/>
              <a:gd name="connsiteY8" fmla="*/ 84879 h 299192"/>
              <a:gd name="connsiteX9" fmla="*/ 198966 w 256752"/>
              <a:gd name="connsiteY9" fmla="*/ 67333 h 299192"/>
              <a:gd name="connsiteX10" fmla="*/ 186160 w 256752"/>
              <a:gd name="connsiteY10" fmla="*/ 25613 h 299192"/>
              <a:gd name="connsiteX11" fmla="*/ 172425 w 256752"/>
              <a:gd name="connsiteY11" fmla="*/ 0 h 299192"/>
              <a:gd name="connsiteX12" fmla="*/ 0 w 256752"/>
              <a:gd name="connsiteY12" fmla="*/ 7092 h 29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752" h="299192">
                <a:moveTo>
                  <a:pt x="0" y="7092"/>
                </a:moveTo>
                <a:lnTo>
                  <a:pt x="49318" y="299192"/>
                </a:lnTo>
                <a:lnTo>
                  <a:pt x="256752" y="298969"/>
                </a:lnTo>
                <a:lnTo>
                  <a:pt x="248179" y="258234"/>
                </a:lnTo>
                <a:cubicBezTo>
                  <a:pt x="248563" y="252515"/>
                  <a:pt x="248948" y="246797"/>
                  <a:pt x="249332" y="241078"/>
                </a:cubicBezTo>
                <a:cubicBezTo>
                  <a:pt x="248799" y="231694"/>
                  <a:pt x="244255" y="218300"/>
                  <a:pt x="243722" y="208916"/>
                </a:cubicBezTo>
                <a:lnTo>
                  <a:pt x="227012" y="167959"/>
                </a:lnTo>
                <a:lnTo>
                  <a:pt x="214313" y="119910"/>
                </a:lnTo>
                <a:lnTo>
                  <a:pt x="206057" y="84879"/>
                </a:lnTo>
                <a:lnTo>
                  <a:pt x="198966" y="67333"/>
                </a:lnTo>
                <a:lnTo>
                  <a:pt x="186160" y="25613"/>
                </a:lnTo>
                <a:lnTo>
                  <a:pt x="172425" y="0"/>
                </a:lnTo>
                <a:lnTo>
                  <a:pt x="0" y="7092"/>
                </a:lnTo>
                <a:close/>
              </a:path>
            </a:pathLst>
          </a:custGeom>
          <a:solidFill>
            <a:srgbClr val="FFD9D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テキスト ボックス 398">
            <a:extLst>
              <a:ext uri="{FF2B5EF4-FFF2-40B4-BE49-F238E27FC236}">
                <a16:creationId xmlns:a16="http://schemas.microsoft.com/office/drawing/2014/main" id="{91E26C9C-5263-4A9A-9BAB-5C3794B91A85}"/>
              </a:ext>
            </a:extLst>
          </p:cNvPr>
          <p:cNvSpPr txBox="1"/>
          <p:nvPr/>
        </p:nvSpPr>
        <p:spPr>
          <a:xfrm>
            <a:off x="5252213" y="2459692"/>
            <a:ext cx="368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3" name="テキスト ボックス 402">
            <a:extLst>
              <a:ext uri="{FF2B5EF4-FFF2-40B4-BE49-F238E27FC236}">
                <a16:creationId xmlns:a16="http://schemas.microsoft.com/office/drawing/2014/main" id="{89C7CBC2-48E2-4C39-80D4-1173092228BE}"/>
              </a:ext>
            </a:extLst>
          </p:cNvPr>
          <p:cNvSpPr txBox="1"/>
          <p:nvPr/>
        </p:nvSpPr>
        <p:spPr bwMode="white">
          <a:xfrm>
            <a:off x="5059148" y="4093635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4" name="フリーフォーム: 図形 403">
            <a:extLst>
              <a:ext uri="{FF2B5EF4-FFF2-40B4-BE49-F238E27FC236}">
                <a16:creationId xmlns:a16="http://schemas.microsoft.com/office/drawing/2014/main" id="{0FF0BB84-3236-4217-85E8-5893585FA814}"/>
              </a:ext>
            </a:extLst>
          </p:cNvPr>
          <p:cNvSpPr/>
          <p:nvPr/>
        </p:nvSpPr>
        <p:spPr>
          <a:xfrm>
            <a:off x="3987230" y="1587805"/>
            <a:ext cx="1047504" cy="541657"/>
          </a:xfrm>
          <a:custGeom>
            <a:avLst/>
            <a:gdLst>
              <a:gd name="connsiteX0" fmla="*/ 474673 w 1080390"/>
              <a:gd name="connsiteY0" fmla="*/ 0 h 544563"/>
              <a:gd name="connsiteX1" fmla="*/ 550388 w 1080390"/>
              <a:gd name="connsiteY1" fmla="*/ 34945 h 544563"/>
              <a:gd name="connsiteX2" fmla="*/ 698905 w 1080390"/>
              <a:gd name="connsiteY2" fmla="*/ 131045 h 544563"/>
              <a:gd name="connsiteX3" fmla="*/ 733850 w 1080390"/>
              <a:gd name="connsiteY3" fmla="*/ 139781 h 544563"/>
              <a:gd name="connsiteX4" fmla="*/ 733850 w 1080390"/>
              <a:gd name="connsiteY4" fmla="*/ 139781 h 544563"/>
              <a:gd name="connsiteX5" fmla="*/ 838686 w 1080390"/>
              <a:gd name="connsiteY5" fmla="*/ 125220 h 544563"/>
              <a:gd name="connsiteX6" fmla="*/ 1080390 w 1080390"/>
              <a:gd name="connsiteY6" fmla="*/ 52418 h 544563"/>
              <a:gd name="connsiteX7" fmla="*/ 1004676 w 1080390"/>
              <a:gd name="connsiteY7" fmla="*/ 186375 h 544563"/>
              <a:gd name="connsiteX8" fmla="*/ 949346 w 1080390"/>
              <a:gd name="connsiteY8" fmla="*/ 291210 h 544563"/>
              <a:gd name="connsiteX9" fmla="*/ 917312 w 1080390"/>
              <a:gd name="connsiteY9" fmla="*/ 387310 h 544563"/>
              <a:gd name="connsiteX10" fmla="*/ 896928 w 1080390"/>
              <a:gd name="connsiteY10" fmla="*/ 477585 h 544563"/>
              <a:gd name="connsiteX11" fmla="*/ 888191 w 1080390"/>
              <a:gd name="connsiteY11" fmla="*/ 544563 h 544563"/>
              <a:gd name="connsiteX12" fmla="*/ 0 w 1080390"/>
              <a:gd name="connsiteY12" fmla="*/ 538739 h 544563"/>
              <a:gd name="connsiteX13" fmla="*/ 14561 w 1080390"/>
              <a:gd name="connsiteY13" fmla="*/ 541651 h 544563"/>
              <a:gd name="connsiteX14" fmla="*/ 52418 w 1080390"/>
              <a:gd name="connsiteY14" fmla="*/ 439728 h 544563"/>
              <a:gd name="connsiteX15" fmla="*/ 84451 w 1080390"/>
              <a:gd name="connsiteY15" fmla="*/ 378573 h 544563"/>
              <a:gd name="connsiteX16" fmla="*/ 122309 w 1080390"/>
              <a:gd name="connsiteY16" fmla="*/ 334892 h 544563"/>
              <a:gd name="connsiteX17" fmla="*/ 232969 w 1080390"/>
              <a:gd name="connsiteY17" fmla="*/ 180550 h 544563"/>
              <a:gd name="connsiteX18" fmla="*/ 419343 w 1080390"/>
              <a:gd name="connsiteY18" fmla="*/ 17473 h 544563"/>
              <a:gd name="connsiteX19" fmla="*/ 474673 w 1080390"/>
              <a:gd name="connsiteY19" fmla="*/ 0 h 544563"/>
              <a:gd name="connsiteX0" fmla="*/ 462259 w 1067976"/>
              <a:gd name="connsiteY0" fmla="*/ 0 h 548485"/>
              <a:gd name="connsiteX1" fmla="*/ 537974 w 1067976"/>
              <a:gd name="connsiteY1" fmla="*/ 34945 h 548485"/>
              <a:gd name="connsiteX2" fmla="*/ 686491 w 1067976"/>
              <a:gd name="connsiteY2" fmla="*/ 131045 h 548485"/>
              <a:gd name="connsiteX3" fmla="*/ 721436 w 1067976"/>
              <a:gd name="connsiteY3" fmla="*/ 139781 h 548485"/>
              <a:gd name="connsiteX4" fmla="*/ 721436 w 1067976"/>
              <a:gd name="connsiteY4" fmla="*/ 139781 h 548485"/>
              <a:gd name="connsiteX5" fmla="*/ 826272 w 1067976"/>
              <a:gd name="connsiteY5" fmla="*/ 125220 h 548485"/>
              <a:gd name="connsiteX6" fmla="*/ 1067976 w 1067976"/>
              <a:gd name="connsiteY6" fmla="*/ 52418 h 548485"/>
              <a:gd name="connsiteX7" fmla="*/ 992262 w 1067976"/>
              <a:gd name="connsiteY7" fmla="*/ 186375 h 548485"/>
              <a:gd name="connsiteX8" fmla="*/ 936932 w 1067976"/>
              <a:gd name="connsiteY8" fmla="*/ 291210 h 548485"/>
              <a:gd name="connsiteX9" fmla="*/ 904898 w 1067976"/>
              <a:gd name="connsiteY9" fmla="*/ 387310 h 548485"/>
              <a:gd name="connsiteX10" fmla="*/ 884514 w 1067976"/>
              <a:gd name="connsiteY10" fmla="*/ 477585 h 548485"/>
              <a:gd name="connsiteX11" fmla="*/ 875777 w 1067976"/>
              <a:gd name="connsiteY11" fmla="*/ 544563 h 548485"/>
              <a:gd name="connsiteX12" fmla="*/ 5059 w 1067976"/>
              <a:gd name="connsiteY12" fmla="*/ 538739 h 548485"/>
              <a:gd name="connsiteX13" fmla="*/ 2147 w 1067976"/>
              <a:gd name="connsiteY13" fmla="*/ 541651 h 548485"/>
              <a:gd name="connsiteX14" fmla="*/ 40004 w 1067976"/>
              <a:gd name="connsiteY14" fmla="*/ 439728 h 548485"/>
              <a:gd name="connsiteX15" fmla="*/ 72037 w 1067976"/>
              <a:gd name="connsiteY15" fmla="*/ 378573 h 548485"/>
              <a:gd name="connsiteX16" fmla="*/ 109895 w 1067976"/>
              <a:gd name="connsiteY16" fmla="*/ 334892 h 548485"/>
              <a:gd name="connsiteX17" fmla="*/ 220555 w 1067976"/>
              <a:gd name="connsiteY17" fmla="*/ 180550 h 548485"/>
              <a:gd name="connsiteX18" fmla="*/ 406929 w 1067976"/>
              <a:gd name="connsiteY18" fmla="*/ 17473 h 548485"/>
              <a:gd name="connsiteX19" fmla="*/ 462259 w 1067976"/>
              <a:gd name="connsiteY19" fmla="*/ 0 h 54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7976" h="548485">
                <a:moveTo>
                  <a:pt x="462259" y="0"/>
                </a:moveTo>
                <a:lnTo>
                  <a:pt x="537974" y="34945"/>
                </a:lnTo>
                <a:lnTo>
                  <a:pt x="686491" y="131045"/>
                </a:lnTo>
                <a:lnTo>
                  <a:pt x="721436" y="139781"/>
                </a:lnTo>
                <a:lnTo>
                  <a:pt x="721436" y="139781"/>
                </a:lnTo>
                <a:lnTo>
                  <a:pt x="826272" y="125220"/>
                </a:lnTo>
                <a:lnTo>
                  <a:pt x="1067976" y="52418"/>
                </a:lnTo>
                <a:lnTo>
                  <a:pt x="992262" y="186375"/>
                </a:lnTo>
                <a:lnTo>
                  <a:pt x="936932" y="291210"/>
                </a:lnTo>
                <a:lnTo>
                  <a:pt x="904898" y="387310"/>
                </a:lnTo>
                <a:lnTo>
                  <a:pt x="884514" y="477585"/>
                </a:lnTo>
                <a:lnTo>
                  <a:pt x="875777" y="544563"/>
                </a:lnTo>
                <a:lnTo>
                  <a:pt x="5059" y="538739"/>
                </a:lnTo>
                <a:cubicBezTo>
                  <a:pt x="4088" y="539710"/>
                  <a:pt x="-3677" y="558153"/>
                  <a:pt x="2147" y="541651"/>
                </a:cubicBezTo>
                <a:cubicBezTo>
                  <a:pt x="7971" y="525149"/>
                  <a:pt x="27385" y="473702"/>
                  <a:pt x="40004" y="439728"/>
                </a:cubicBezTo>
                <a:lnTo>
                  <a:pt x="72037" y="378573"/>
                </a:lnTo>
                <a:lnTo>
                  <a:pt x="109895" y="334892"/>
                </a:lnTo>
                <a:lnTo>
                  <a:pt x="220555" y="180550"/>
                </a:lnTo>
                <a:lnTo>
                  <a:pt x="406929" y="17473"/>
                </a:lnTo>
                <a:lnTo>
                  <a:pt x="462259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5" name="フリーフォーム: 図形 404">
            <a:extLst>
              <a:ext uri="{FF2B5EF4-FFF2-40B4-BE49-F238E27FC236}">
                <a16:creationId xmlns:a16="http://schemas.microsoft.com/office/drawing/2014/main" id="{747A2BAA-0925-4A8F-A433-29848E537D5B}"/>
              </a:ext>
            </a:extLst>
          </p:cNvPr>
          <p:cNvSpPr/>
          <p:nvPr/>
        </p:nvSpPr>
        <p:spPr>
          <a:xfrm>
            <a:off x="3802916" y="2126544"/>
            <a:ext cx="585333" cy="605717"/>
          </a:xfrm>
          <a:custGeom>
            <a:avLst/>
            <a:gdLst>
              <a:gd name="connsiteX0" fmla="*/ 189287 w 585333"/>
              <a:gd name="connsiteY0" fmla="*/ 5824 h 605717"/>
              <a:gd name="connsiteX1" fmla="*/ 0 w 585333"/>
              <a:gd name="connsiteY1" fmla="*/ 605717 h 605717"/>
              <a:gd name="connsiteX2" fmla="*/ 224232 w 585333"/>
              <a:gd name="connsiteY2" fmla="*/ 605717 h 605717"/>
              <a:gd name="connsiteX3" fmla="*/ 305771 w 585333"/>
              <a:gd name="connsiteY3" fmla="*/ 299946 h 605717"/>
              <a:gd name="connsiteX4" fmla="*/ 506706 w 585333"/>
              <a:gd name="connsiteY4" fmla="*/ 297034 h 605717"/>
              <a:gd name="connsiteX5" fmla="*/ 585333 w 585333"/>
              <a:gd name="connsiteY5" fmla="*/ 0 h 605717"/>
              <a:gd name="connsiteX6" fmla="*/ 189287 w 585333"/>
              <a:gd name="connsiteY6" fmla="*/ 5824 h 60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333" h="605717">
                <a:moveTo>
                  <a:pt x="189287" y="5824"/>
                </a:moveTo>
                <a:lnTo>
                  <a:pt x="0" y="605717"/>
                </a:lnTo>
                <a:lnTo>
                  <a:pt x="224232" y="605717"/>
                </a:lnTo>
                <a:lnTo>
                  <a:pt x="305771" y="299946"/>
                </a:lnTo>
                <a:lnTo>
                  <a:pt x="506706" y="297034"/>
                </a:lnTo>
                <a:lnTo>
                  <a:pt x="585333" y="0"/>
                </a:lnTo>
                <a:lnTo>
                  <a:pt x="189287" y="5824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: 図形 405">
            <a:extLst>
              <a:ext uri="{FF2B5EF4-FFF2-40B4-BE49-F238E27FC236}">
                <a16:creationId xmlns:a16="http://schemas.microsoft.com/office/drawing/2014/main" id="{E7E03124-483B-495B-88E5-B5283F630B7F}"/>
              </a:ext>
            </a:extLst>
          </p:cNvPr>
          <p:cNvSpPr/>
          <p:nvPr/>
        </p:nvSpPr>
        <p:spPr>
          <a:xfrm>
            <a:off x="4322946" y="684000"/>
            <a:ext cx="463124" cy="630268"/>
          </a:xfrm>
          <a:custGeom>
            <a:avLst/>
            <a:gdLst>
              <a:gd name="connsiteX0" fmla="*/ 446049 w 450510"/>
              <a:gd name="connsiteY0" fmla="*/ 0 h 606627"/>
              <a:gd name="connsiteX1" fmla="*/ 450510 w 450510"/>
              <a:gd name="connsiteY1" fmla="*/ 606627 h 606627"/>
              <a:gd name="connsiteX2" fmla="*/ 419286 w 450510"/>
              <a:gd name="connsiteY2" fmla="*/ 597706 h 606627"/>
              <a:gd name="connsiteX3" fmla="*/ 388063 w 450510"/>
              <a:gd name="connsiteY3" fmla="*/ 593245 h 606627"/>
              <a:gd name="connsiteX4" fmla="*/ 356839 w 450510"/>
              <a:gd name="connsiteY4" fmla="*/ 597706 h 606627"/>
              <a:gd name="connsiteX5" fmla="*/ 312234 w 450510"/>
              <a:gd name="connsiteY5" fmla="*/ 588785 h 606627"/>
              <a:gd name="connsiteX6" fmla="*/ 276551 w 450510"/>
              <a:gd name="connsiteY6" fmla="*/ 584324 h 606627"/>
              <a:gd name="connsiteX7" fmla="*/ 245327 w 450510"/>
              <a:gd name="connsiteY7" fmla="*/ 566482 h 606627"/>
              <a:gd name="connsiteX8" fmla="*/ 218564 w 450510"/>
              <a:gd name="connsiteY8" fmla="*/ 553101 h 606627"/>
              <a:gd name="connsiteX9" fmla="*/ 142736 w 450510"/>
              <a:gd name="connsiteY9" fmla="*/ 521877 h 606627"/>
              <a:gd name="connsiteX10" fmla="*/ 102592 w 450510"/>
              <a:gd name="connsiteY10" fmla="*/ 490654 h 606627"/>
              <a:gd name="connsiteX11" fmla="*/ 66908 w 450510"/>
              <a:gd name="connsiteY11" fmla="*/ 441588 h 606627"/>
              <a:gd name="connsiteX12" fmla="*/ 49066 w 450510"/>
              <a:gd name="connsiteY12" fmla="*/ 414826 h 606627"/>
              <a:gd name="connsiteX13" fmla="*/ 31224 w 450510"/>
              <a:gd name="connsiteY13" fmla="*/ 379142 h 606627"/>
              <a:gd name="connsiteX14" fmla="*/ 13382 w 450510"/>
              <a:gd name="connsiteY14" fmla="*/ 330076 h 606627"/>
              <a:gd name="connsiteX15" fmla="*/ 0 w 450510"/>
              <a:gd name="connsiteY15" fmla="*/ 245327 h 606627"/>
              <a:gd name="connsiteX16" fmla="*/ 8921 w 450510"/>
              <a:gd name="connsiteY16" fmla="*/ 200722 h 606627"/>
              <a:gd name="connsiteX17" fmla="*/ 31224 w 450510"/>
              <a:gd name="connsiteY17" fmla="*/ 151657 h 606627"/>
              <a:gd name="connsiteX18" fmla="*/ 57987 w 450510"/>
              <a:gd name="connsiteY18" fmla="*/ 111512 h 606627"/>
              <a:gd name="connsiteX19" fmla="*/ 107052 w 450510"/>
              <a:gd name="connsiteY19" fmla="*/ 62447 h 606627"/>
              <a:gd name="connsiteX20" fmla="*/ 151657 w 450510"/>
              <a:gd name="connsiteY20" fmla="*/ 44605 h 606627"/>
              <a:gd name="connsiteX21" fmla="*/ 209643 w 450510"/>
              <a:gd name="connsiteY21" fmla="*/ 26763 h 606627"/>
              <a:gd name="connsiteX22" fmla="*/ 289932 w 450510"/>
              <a:gd name="connsiteY22" fmla="*/ 8921 h 606627"/>
              <a:gd name="connsiteX23" fmla="*/ 356839 w 450510"/>
              <a:gd name="connsiteY23" fmla="*/ 4461 h 606627"/>
              <a:gd name="connsiteX24" fmla="*/ 446049 w 450510"/>
              <a:gd name="connsiteY24" fmla="*/ 0 h 606627"/>
              <a:gd name="connsiteX0" fmla="*/ 446049 w 450510"/>
              <a:gd name="connsiteY0" fmla="*/ 0 h 606627"/>
              <a:gd name="connsiteX1" fmla="*/ 450510 w 450510"/>
              <a:gd name="connsiteY1" fmla="*/ 606627 h 606627"/>
              <a:gd name="connsiteX2" fmla="*/ 419286 w 450510"/>
              <a:gd name="connsiteY2" fmla="*/ 597706 h 606627"/>
              <a:gd name="connsiteX3" fmla="*/ 388063 w 450510"/>
              <a:gd name="connsiteY3" fmla="*/ 593245 h 606627"/>
              <a:gd name="connsiteX4" fmla="*/ 356839 w 450510"/>
              <a:gd name="connsiteY4" fmla="*/ 597706 h 606627"/>
              <a:gd name="connsiteX5" fmla="*/ 312234 w 450510"/>
              <a:gd name="connsiteY5" fmla="*/ 588785 h 606627"/>
              <a:gd name="connsiteX6" fmla="*/ 276551 w 450510"/>
              <a:gd name="connsiteY6" fmla="*/ 584324 h 606627"/>
              <a:gd name="connsiteX7" fmla="*/ 245327 w 450510"/>
              <a:gd name="connsiteY7" fmla="*/ 566482 h 606627"/>
              <a:gd name="connsiteX8" fmla="*/ 196261 w 450510"/>
              <a:gd name="connsiteY8" fmla="*/ 557562 h 606627"/>
              <a:gd name="connsiteX9" fmla="*/ 142736 w 450510"/>
              <a:gd name="connsiteY9" fmla="*/ 521877 h 606627"/>
              <a:gd name="connsiteX10" fmla="*/ 102592 w 450510"/>
              <a:gd name="connsiteY10" fmla="*/ 490654 h 606627"/>
              <a:gd name="connsiteX11" fmla="*/ 66908 w 450510"/>
              <a:gd name="connsiteY11" fmla="*/ 441588 h 606627"/>
              <a:gd name="connsiteX12" fmla="*/ 49066 w 450510"/>
              <a:gd name="connsiteY12" fmla="*/ 414826 h 606627"/>
              <a:gd name="connsiteX13" fmla="*/ 31224 w 450510"/>
              <a:gd name="connsiteY13" fmla="*/ 379142 h 606627"/>
              <a:gd name="connsiteX14" fmla="*/ 13382 w 450510"/>
              <a:gd name="connsiteY14" fmla="*/ 330076 h 606627"/>
              <a:gd name="connsiteX15" fmla="*/ 0 w 450510"/>
              <a:gd name="connsiteY15" fmla="*/ 245327 h 606627"/>
              <a:gd name="connsiteX16" fmla="*/ 8921 w 450510"/>
              <a:gd name="connsiteY16" fmla="*/ 200722 h 606627"/>
              <a:gd name="connsiteX17" fmla="*/ 31224 w 450510"/>
              <a:gd name="connsiteY17" fmla="*/ 151657 h 606627"/>
              <a:gd name="connsiteX18" fmla="*/ 57987 w 450510"/>
              <a:gd name="connsiteY18" fmla="*/ 111512 h 606627"/>
              <a:gd name="connsiteX19" fmla="*/ 107052 w 450510"/>
              <a:gd name="connsiteY19" fmla="*/ 62447 h 606627"/>
              <a:gd name="connsiteX20" fmla="*/ 151657 w 450510"/>
              <a:gd name="connsiteY20" fmla="*/ 44605 h 606627"/>
              <a:gd name="connsiteX21" fmla="*/ 209643 w 450510"/>
              <a:gd name="connsiteY21" fmla="*/ 26763 h 606627"/>
              <a:gd name="connsiteX22" fmla="*/ 289932 w 450510"/>
              <a:gd name="connsiteY22" fmla="*/ 8921 h 606627"/>
              <a:gd name="connsiteX23" fmla="*/ 356839 w 450510"/>
              <a:gd name="connsiteY23" fmla="*/ 4461 h 606627"/>
              <a:gd name="connsiteX24" fmla="*/ 446049 w 450510"/>
              <a:gd name="connsiteY24" fmla="*/ 0 h 606627"/>
              <a:gd name="connsiteX0" fmla="*/ 446049 w 450510"/>
              <a:gd name="connsiteY0" fmla="*/ 0 h 606627"/>
              <a:gd name="connsiteX1" fmla="*/ 450510 w 450510"/>
              <a:gd name="connsiteY1" fmla="*/ 606627 h 606627"/>
              <a:gd name="connsiteX2" fmla="*/ 419286 w 450510"/>
              <a:gd name="connsiteY2" fmla="*/ 597706 h 606627"/>
              <a:gd name="connsiteX3" fmla="*/ 388063 w 450510"/>
              <a:gd name="connsiteY3" fmla="*/ 593245 h 606627"/>
              <a:gd name="connsiteX4" fmla="*/ 356839 w 450510"/>
              <a:gd name="connsiteY4" fmla="*/ 597706 h 606627"/>
              <a:gd name="connsiteX5" fmla="*/ 312234 w 450510"/>
              <a:gd name="connsiteY5" fmla="*/ 588785 h 606627"/>
              <a:gd name="connsiteX6" fmla="*/ 276551 w 450510"/>
              <a:gd name="connsiteY6" fmla="*/ 584324 h 606627"/>
              <a:gd name="connsiteX7" fmla="*/ 240866 w 450510"/>
              <a:gd name="connsiteY7" fmla="*/ 584324 h 606627"/>
              <a:gd name="connsiteX8" fmla="*/ 196261 w 450510"/>
              <a:gd name="connsiteY8" fmla="*/ 557562 h 606627"/>
              <a:gd name="connsiteX9" fmla="*/ 142736 w 450510"/>
              <a:gd name="connsiteY9" fmla="*/ 521877 h 606627"/>
              <a:gd name="connsiteX10" fmla="*/ 102592 w 450510"/>
              <a:gd name="connsiteY10" fmla="*/ 490654 h 606627"/>
              <a:gd name="connsiteX11" fmla="*/ 66908 w 450510"/>
              <a:gd name="connsiteY11" fmla="*/ 441588 h 606627"/>
              <a:gd name="connsiteX12" fmla="*/ 49066 w 450510"/>
              <a:gd name="connsiteY12" fmla="*/ 414826 h 606627"/>
              <a:gd name="connsiteX13" fmla="*/ 31224 w 450510"/>
              <a:gd name="connsiteY13" fmla="*/ 379142 h 606627"/>
              <a:gd name="connsiteX14" fmla="*/ 13382 w 450510"/>
              <a:gd name="connsiteY14" fmla="*/ 330076 h 606627"/>
              <a:gd name="connsiteX15" fmla="*/ 0 w 450510"/>
              <a:gd name="connsiteY15" fmla="*/ 245327 h 606627"/>
              <a:gd name="connsiteX16" fmla="*/ 8921 w 450510"/>
              <a:gd name="connsiteY16" fmla="*/ 200722 h 606627"/>
              <a:gd name="connsiteX17" fmla="*/ 31224 w 450510"/>
              <a:gd name="connsiteY17" fmla="*/ 151657 h 606627"/>
              <a:gd name="connsiteX18" fmla="*/ 57987 w 450510"/>
              <a:gd name="connsiteY18" fmla="*/ 111512 h 606627"/>
              <a:gd name="connsiteX19" fmla="*/ 107052 w 450510"/>
              <a:gd name="connsiteY19" fmla="*/ 62447 h 606627"/>
              <a:gd name="connsiteX20" fmla="*/ 151657 w 450510"/>
              <a:gd name="connsiteY20" fmla="*/ 44605 h 606627"/>
              <a:gd name="connsiteX21" fmla="*/ 209643 w 450510"/>
              <a:gd name="connsiteY21" fmla="*/ 26763 h 606627"/>
              <a:gd name="connsiteX22" fmla="*/ 289932 w 450510"/>
              <a:gd name="connsiteY22" fmla="*/ 8921 h 606627"/>
              <a:gd name="connsiteX23" fmla="*/ 356839 w 450510"/>
              <a:gd name="connsiteY23" fmla="*/ 4461 h 606627"/>
              <a:gd name="connsiteX24" fmla="*/ 446049 w 450510"/>
              <a:gd name="connsiteY24" fmla="*/ 0 h 606627"/>
              <a:gd name="connsiteX0" fmla="*/ 446049 w 450510"/>
              <a:gd name="connsiteY0" fmla="*/ 0 h 606627"/>
              <a:gd name="connsiteX1" fmla="*/ 450510 w 450510"/>
              <a:gd name="connsiteY1" fmla="*/ 606627 h 606627"/>
              <a:gd name="connsiteX2" fmla="*/ 419286 w 450510"/>
              <a:gd name="connsiteY2" fmla="*/ 597706 h 606627"/>
              <a:gd name="connsiteX3" fmla="*/ 388063 w 450510"/>
              <a:gd name="connsiteY3" fmla="*/ 593245 h 606627"/>
              <a:gd name="connsiteX4" fmla="*/ 356839 w 450510"/>
              <a:gd name="connsiteY4" fmla="*/ 597706 h 606627"/>
              <a:gd name="connsiteX5" fmla="*/ 316694 w 450510"/>
              <a:gd name="connsiteY5" fmla="*/ 597706 h 606627"/>
              <a:gd name="connsiteX6" fmla="*/ 276551 w 450510"/>
              <a:gd name="connsiteY6" fmla="*/ 584324 h 606627"/>
              <a:gd name="connsiteX7" fmla="*/ 240866 w 450510"/>
              <a:gd name="connsiteY7" fmla="*/ 584324 h 606627"/>
              <a:gd name="connsiteX8" fmla="*/ 196261 w 450510"/>
              <a:gd name="connsiteY8" fmla="*/ 557562 h 606627"/>
              <a:gd name="connsiteX9" fmla="*/ 142736 w 450510"/>
              <a:gd name="connsiteY9" fmla="*/ 521877 h 606627"/>
              <a:gd name="connsiteX10" fmla="*/ 102592 w 450510"/>
              <a:gd name="connsiteY10" fmla="*/ 490654 h 606627"/>
              <a:gd name="connsiteX11" fmla="*/ 66908 w 450510"/>
              <a:gd name="connsiteY11" fmla="*/ 441588 h 606627"/>
              <a:gd name="connsiteX12" fmla="*/ 49066 w 450510"/>
              <a:gd name="connsiteY12" fmla="*/ 414826 h 606627"/>
              <a:gd name="connsiteX13" fmla="*/ 31224 w 450510"/>
              <a:gd name="connsiteY13" fmla="*/ 379142 h 606627"/>
              <a:gd name="connsiteX14" fmla="*/ 13382 w 450510"/>
              <a:gd name="connsiteY14" fmla="*/ 330076 h 606627"/>
              <a:gd name="connsiteX15" fmla="*/ 0 w 450510"/>
              <a:gd name="connsiteY15" fmla="*/ 245327 h 606627"/>
              <a:gd name="connsiteX16" fmla="*/ 8921 w 450510"/>
              <a:gd name="connsiteY16" fmla="*/ 200722 h 606627"/>
              <a:gd name="connsiteX17" fmla="*/ 31224 w 450510"/>
              <a:gd name="connsiteY17" fmla="*/ 151657 h 606627"/>
              <a:gd name="connsiteX18" fmla="*/ 57987 w 450510"/>
              <a:gd name="connsiteY18" fmla="*/ 111512 h 606627"/>
              <a:gd name="connsiteX19" fmla="*/ 107052 w 450510"/>
              <a:gd name="connsiteY19" fmla="*/ 62447 h 606627"/>
              <a:gd name="connsiteX20" fmla="*/ 151657 w 450510"/>
              <a:gd name="connsiteY20" fmla="*/ 44605 h 606627"/>
              <a:gd name="connsiteX21" fmla="*/ 209643 w 450510"/>
              <a:gd name="connsiteY21" fmla="*/ 26763 h 606627"/>
              <a:gd name="connsiteX22" fmla="*/ 289932 w 450510"/>
              <a:gd name="connsiteY22" fmla="*/ 8921 h 606627"/>
              <a:gd name="connsiteX23" fmla="*/ 356839 w 450510"/>
              <a:gd name="connsiteY23" fmla="*/ 4461 h 606627"/>
              <a:gd name="connsiteX24" fmla="*/ 446049 w 450510"/>
              <a:gd name="connsiteY24" fmla="*/ 0 h 606627"/>
              <a:gd name="connsiteX0" fmla="*/ 446049 w 450510"/>
              <a:gd name="connsiteY0" fmla="*/ 0 h 606627"/>
              <a:gd name="connsiteX1" fmla="*/ 450510 w 450510"/>
              <a:gd name="connsiteY1" fmla="*/ 606627 h 606627"/>
              <a:gd name="connsiteX2" fmla="*/ 419286 w 450510"/>
              <a:gd name="connsiteY2" fmla="*/ 597706 h 606627"/>
              <a:gd name="connsiteX3" fmla="*/ 383602 w 450510"/>
              <a:gd name="connsiteY3" fmla="*/ 606627 h 606627"/>
              <a:gd name="connsiteX4" fmla="*/ 356839 w 450510"/>
              <a:gd name="connsiteY4" fmla="*/ 597706 h 606627"/>
              <a:gd name="connsiteX5" fmla="*/ 316694 w 450510"/>
              <a:gd name="connsiteY5" fmla="*/ 597706 h 606627"/>
              <a:gd name="connsiteX6" fmla="*/ 276551 w 450510"/>
              <a:gd name="connsiteY6" fmla="*/ 584324 h 606627"/>
              <a:gd name="connsiteX7" fmla="*/ 240866 w 450510"/>
              <a:gd name="connsiteY7" fmla="*/ 584324 h 606627"/>
              <a:gd name="connsiteX8" fmla="*/ 196261 w 450510"/>
              <a:gd name="connsiteY8" fmla="*/ 557562 h 606627"/>
              <a:gd name="connsiteX9" fmla="*/ 142736 w 450510"/>
              <a:gd name="connsiteY9" fmla="*/ 521877 h 606627"/>
              <a:gd name="connsiteX10" fmla="*/ 102592 w 450510"/>
              <a:gd name="connsiteY10" fmla="*/ 490654 h 606627"/>
              <a:gd name="connsiteX11" fmla="*/ 66908 w 450510"/>
              <a:gd name="connsiteY11" fmla="*/ 441588 h 606627"/>
              <a:gd name="connsiteX12" fmla="*/ 49066 w 450510"/>
              <a:gd name="connsiteY12" fmla="*/ 414826 h 606627"/>
              <a:gd name="connsiteX13" fmla="*/ 31224 w 450510"/>
              <a:gd name="connsiteY13" fmla="*/ 379142 h 606627"/>
              <a:gd name="connsiteX14" fmla="*/ 13382 w 450510"/>
              <a:gd name="connsiteY14" fmla="*/ 330076 h 606627"/>
              <a:gd name="connsiteX15" fmla="*/ 0 w 450510"/>
              <a:gd name="connsiteY15" fmla="*/ 245327 h 606627"/>
              <a:gd name="connsiteX16" fmla="*/ 8921 w 450510"/>
              <a:gd name="connsiteY16" fmla="*/ 200722 h 606627"/>
              <a:gd name="connsiteX17" fmla="*/ 31224 w 450510"/>
              <a:gd name="connsiteY17" fmla="*/ 151657 h 606627"/>
              <a:gd name="connsiteX18" fmla="*/ 57987 w 450510"/>
              <a:gd name="connsiteY18" fmla="*/ 111512 h 606627"/>
              <a:gd name="connsiteX19" fmla="*/ 107052 w 450510"/>
              <a:gd name="connsiteY19" fmla="*/ 62447 h 606627"/>
              <a:gd name="connsiteX20" fmla="*/ 151657 w 450510"/>
              <a:gd name="connsiteY20" fmla="*/ 44605 h 606627"/>
              <a:gd name="connsiteX21" fmla="*/ 209643 w 450510"/>
              <a:gd name="connsiteY21" fmla="*/ 26763 h 606627"/>
              <a:gd name="connsiteX22" fmla="*/ 289932 w 450510"/>
              <a:gd name="connsiteY22" fmla="*/ 8921 h 606627"/>
              <a:gd name="connsiteX23" fmla="*/ 356839 w 450510"/>
              <a:gd name="connsiteY23" fmla="*/ 4461 h 606627"/>
              <a:gd name="connsiteX24" fmla="*/ 446049 w 450510"/>
              <a:gd name="connsiteY24" fmla="*/ 0 h 606627"/>
              <a:gd name="connsiteX0" fmla="*/ 446049 w 450510"/>
              <a:gd name="connsiteY0" fmla="*/ 0 h 606627"/>
              <a:gd name="connsiteX1" fmla="*/ 450510 w 450510"/>
              <a:gd name="connsiteY1" fmla="*/ 606627 h 606627"/>
              <a:gd name="connsiteX2" fmla="*/ 419286 w 450510"/>
              <a:gd name="connsiteY2" fmla="*/ 588785 h 606627"/>
              <a:gd name="connsiteX3" fmla="*/ 383602 w 450510"/>
              <a:gd name="connsiteY3" fmla="*/ 606627 h 606627"/>
              <a:gd name="connsiteX4" fmla="*/ 356839 w 450510"/>
              <a:gd name="connsiteY4" fmla="*/ 597706 h 606627"/>
              <a:gd name="connsiteX5" fmla="*/ 316694 w 450510"/>
              <a:gd name="connsiteY5" fmla="*/ 597706 h 606627"/>
              <a:gd name="connsiteX6" fmla="*/ 276551 w 450510"/>
              <a:gd name="connsiteY6" fmla="*/ 584324 h 606627"/>
              <a:gd name="connsiteX7" fmla="*/ 240866 w 450510"/>
              <a:gd name="connsiteY7" fmla="*/ 584324 h 606627"/>
              <a:gd name="connsiteX8" fmla="*/ 196261 w 450510"/>
              <a:gd name="connsiteY8" fmla="*/ 557562 h 606627"/>
              <a:gd name="connsiteX9" fmla="*/ 142736 w 450510"/>
              <a:gd name="connsiteY9" fmla="*/ 521877 h 606627"/>
              <a:gd name="connsiteX10" fmla="*/ 102592 w 450510"/>
              <a:gd name="connsiteY10" fmla="*/ 490654 h 606627"/>
              <a:gd name="connsiteX11" fmla="*/ 66908 w 450510"/>
              <a:gd name="connsiteY11" fmla="*/ 441588 h 606627"/>
              <a:gd name="connsiteX12" fmla="*/ 49066 w 450510"/>
              <a:gd name="connsiteY12" fmla="*/ 414826 h 606627"/>
              <a:gd name="connsiteX13" fmla="*/ 31224 w 450510"/>
              <a:gd name="connsiteY13" fmla="*/ 379142 h 606627"/>
              <a:gd name="connsiteX14" fmla="*/ 13382 w 450510"/>
              <a:gd name="connsiteY14" fmla="*/ 330076 h 606627"/>
              <a:gd name="connsiteX15" fmla="*/ 0 w 450510"/>
              <a:gd name="connsiteY15" fmla="*/ 245327 h 606627"/>
              <a:gd name="connsiteX16" fmla="*/ 8921 w 450510"/>
              <a:gd name="connsiteY16" fmla="*/ 200722 h 606627"/>
              <a:gd name="connsiteX17" fmla="*/ 31224 w 450510"/>
              <a:gd name="connsiteY17" fmla="*/ 151657 h 606627"/>
              <a:gd name="connsiteX18" fmla="*/ 57987 w 450510"/>
              <a:gd name="connsiteY18" fmla="*/ 111512 h 606627"/>
              <a:gd name="connsiteX19" fmla="*/ 107052 w 450510"/>
              <a:gd name="connsiteY19" fmla="*/ 62447 h 606627"/>
              <a:gd name="connsiteX20" fmla="*/ 151657 w 450510"/>
              <a:gd name="connsiteY20" fmla="*/ 44605 h 606627"/>
              <a:gd name="connsiteX21" fmla="*/ 209643 w 450510"/>
              <a:gd name="connsiteY21" fmla="*/ 26763 h 606627"/>
              <a:gd name="connsiteX22" fmla="*/ 289932 w 450510"/>
              <a:gd name="connsiteY22" fmla="*/ 8921 h 606627"/>
              <a:gd name="connsiteX23" fmla="*/ 356839 w 450510"/>
              <a:gd name="connsiteY23" fmla="*/ 4461 h 606627"/>
              <a:gd name="connsiteX24" fmla="*/ 446049 w 450510"/>
              <a:gd name="connsiteY24" fmla="*/ 0 h 606627"/>
              <a:gd name="connsiteX0" fmla="*/ 446049 w 450510"/>
              <a:gd name="connsiteY0" fmla="*/ 0 h 606627"/>
              <a:gd name="connsiteX1" fmla="*/ 450510 w 450510"/>
              <a:gd name="connsiteY1" fmla="*/ 606627 h 606627"/>
              <a:gd name="connsiteX2" fmla="*/ 419286 w 450510"/>
              <a:gd name="connsiteY2" fmla="*/ 606627 h 606627"/>
              <a:gd name="connsiteX3" fmla="*/ 383602 w 450510"/>
              <a:gd name="connsiteY3" fmla="*/ 606627 h 606627"/>
              <a:gd name="connsiteX4" fmla="*/ 356839 w 450510"/>
              <a:gd name="connsiteY4" fmla="*/ 597706 h 606627"/>
              <a:gd name="connsiteX5" fmla="*/ 316694 w 450510"/>
              <a:gd name="connsiteY5" fmla="*/ 597706 h 606627"/>
              <a:gd name="connsiteX6" fmla="*/ 276551 w 450510"/>
              <a:gd name="connsiteY6" fmla="*/ 584324 h 606627"/>
              <a:gd name="connsiteX7" fmla="*/ 240866 w 450510"/>
              <a:gd name="connsiteY7" fmla="*/ 584324 h 606627"/>
              <a:gd name="connsiteX8" fmla="*/ 196261 w 450510"/>
              <a:gd name="connsiteY8" fmla="*/ 557562 h 606627"/>
              <a:gd name="connsiteX9" fmla="*/ 142736 w 450510"/>
              <a:gd name="connsiteY9" fmla="*/ 521877 h 606627"/>
              <a:gd name="connsiteX10" fmla="*/ 102592 w 450510"/>
              <a:gd name="connsiteY10" fmla="*/ 490654 h 606627"/>
              <a:gd name="connsiteX11" fmla="*/ 66908 w 450510"/>
              <a:gd name="connsiteY11" fmla="*/ 441588 h 606627"/>
              <a:gd name="connsiteX12" fmla="*/ 49066 w 450510"/>
              <a:gd name="connsiteY12" fmla="*/ 414826 h 606627"/>
              <a:gd name="connsiteX13" fmla="*/ 31224 w 450510"/>
              <a:gd name="connsiteY13" fmla="*/ 379142 h 606627"/>
              <a:gd name="connsiteX14" fmla="*/ 13382 w 450510"/>
              <a:gd name="connsiteY14" fmla="*/ 330076 h 606627"/>
              <a:gd name="connsiteX15" fmla="*/ 0 w 450510"/>
              <a:gd name="connsiteY15" fmla="*/ 245327 h 606627"/>
              <a:gd name="connsiteX16" fmla="*/ 8921 w 450510"/>
              <a:gd name="connsiteY16" fmla="*/ 200722 h 606627"/>
              <a:gd name="connsiteX17" fmla="*/ 31224 w 450510"/>
              <a:gd name="connsiteY17" fmla="*/ 151657 h 606627"/>
              <a:gd name="connsiteX18" fmla="*/ 57987 w 450510"/>
              <a:gd name="connsiteY18" fmla="*/ 111512 h 606627"/>
              <a:gd name="connsiteX19" fmla="*/ 107052 w 450510"/>
              <a:gd name="connsiteY19" fmla="*/ 62447 h 606627"/>
              <a:gd name="connsiteX20" fmla="*/ 151657 w 450510"/>
              <a:gd name="connsiteY20" fmla="*/ 44605 h 606627"/>
              <a:gd name="connsiteX21" fmla="*/ 209643 w 450510"/>
              <a:gd name="connsiteY21" fmla="*/ 26763 h 606627"/>
              <a:gd name="connsiteX22" fmla="*/ 289932 w 450510"/>
              <a:gd name="connsiteY22" fmla="*/ 8921 h 606627"/>
              <a:gd name="connsiteX23" fmla="*/ 356839 w 450510"/>
              <a:gd name="connsiteY23" fmla="*/ 4461 h 606627"/>
              <a:gd name="connsiteX24" fmla="*/ 446049 w 450510"/>
              <a:gd name="connsiteY24" fmla="*/ 0 h 606627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606627 h 606627"/>
              <a:gd name="connsiteX4" fmla="*/ 356839 w 446049"/>
              <a:gd name="connsiteY4" fmla="*/ 597706 h 606627"/>
              <a:gd name="connsiteX5" fmla="*/ 316694 w 446049"/>
              <a:gd name="connsiteY5" fmla="*/ 597706 h 606627"/>
              <a:gd name="connsiteX6" fmla="*/ 276551 w 446049"/>
              <a:gd name="connsiteY6" fmla="*/ 584324 h 606627"/>
              <a:gd name="connsiteX7" fmla="*/ 240866 w 446049"/>
              <a:gd name="connsiteY7" fmla="*/ 584324 h 606627"/>
              <a:gd name="connsiteX8" fmla="*/ 196261 w 446049"/>
              <a:gd name="connsiteY8" fmla="*/ 557562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606627 h 606627"/>
              <a:gd name="connsiteX4" fmla="*/ 356839 w 446049"/>
              <a:gd name="connsiteY4" fmla="*/ 597706 h 606627"/>
              <a:gd name="connsiteX5" fmla="*/ 316694 w 446049"/>
              <a:gd name="connsiteY5" fmla="*/ 597706 h 606627"/>
              <a:gd name="connsiteX6" fmla="*/ 276551 w 446049"/>
              <a:gd name="connsiteY6" fmla="*/ 584324 h 606627"/>
              <a:gd name="connsiteX7" fmla="*/ 243778 w 446049"/>
              <a:gd name="connsiteY7" fmla="*/ 575588 h 606627"/>
              <a:gd name="connsiteX8" fmla="*/ 196261 w 446049"/>
              <a:gd name="connsiteY8" fmla="*/ 557562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606627 h 606627"/>
              <a:gd name="connsiteX4" fmla="*/ 356839 w 446049"/>
              <a:gd name="connsiteY4" fmla="*/ 597706 h 606627"/>
              <a:gd name="connsiteX5" fmla="*/ 316694 w 446049"/>
              <a:gd name="connsiteY5" fmla="*/ 597706 h 606627"/>
              <a:gd name="connsiteX6" fmla="*/ 291111 w 446049"/>
              <a:gd name="connsiteY6" fmla="*/ 595972 h 606627"/>
              <a:gd name="connsiteX7" fmla="*/ 243778 w 446049"/>
              <a:gd name="connsiteY7" fmla="*/ 575588 h 606627"/>
              <a:gd name="connsiteX8" fmla="*/ 196261 w 446049"/>
              <a:gd name="connsiteY8" fmla="*/ 557562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9355"/>
              <a:gd name="connsiteX1" fmla="*/ 446049 w 446049"/>
              <a:gd name="connsiteY1" fmla="*/ 593245 h 609355"/>
              <a:gd name="connsiteX2" fmla="*/ 419286 w 446049"/>
              <a:gd name="connsiteY2" fmla="*/ 606627 h 609355"/>
              <a:gd name="connsiteX3" fmla="*/ 383602 w 446049"/>
              <a:gd name="connsiteY3" fmla="*/ 606627 h 609355"/>
              <a:gd name="connsiteX4" fmla="*/ 353927 w 446049"/>
              <a:gd name="connsiteY4" fmla="*/ 609355 h 609355"/>
              <a:gd name="connsiteX5" fmla="*/ 316694 w 446049"/>
              <a:gd name="connsiteY5" fmla="*/ 597706 h 609355"/>
              <a:gd name="connsiteX6" fmla="*/ 291111 w 446049"/>
              <a:gd name="connsiteY6" fmla="*/ 595972 h 609355"/>
              <a:gd name="connsiteX7" fmla="*/ 243778 w 446049"/>
              <a:gd name="connsiteY7" fmla="*/ 575588 h 609355"/>
              <a:gd name="connsiteX8" fmla="*/ 196261 w 446049"/>
              <a:gd name="connsiteY8" fmla="*/ 557562 h 609355"/>
              <a:gd name="connsiteX9" fmla="*/ 142736 w 446049"/>
              <a:gd name="connsiteY9" fmla="*/ 521877 h 609355"/>
              <a:gd name="connsiteX10" fmla="*/ 102592 w 446049"/>
              <a:gd name="connsiteY10" fmla="*/ 490654 h 609355"/>
              <a:gd name="connsiteX11" fmla="*/ 66908 w 446049"/>
              <a:gd name="connsiteY11" fmla="*/ 441588 h 609355"/>
              <a:gd name="connsiteX12" fmla="*/ 49066 w 446049"/>
              <a:gd name="connsiteY12" fmla="*/ 414826 h 609355"/>
              <a:gd name="connsiteX13" fmla="*/ 31224 w 446049"/>
              <a:gd name="connsiteY13" fmla="*/ 379142 h 609355"/>
              <a:gd name="connsiteX14" fmla="*/ 13382 w 446049"/>
              <a:gd name="connsiteY14" fmla="*/ 330076 h 609355"/>
              <a:gd name="connsiteX15" fmla="*/ 0 w 446049"/>
              <a:gd name="connsiteY15" fmla="*/ 245327 h 609355"/>
              <a:gd name="connsiteX16" fmla="*/ 8921 w 446049"/>
              <a:gd name="connsiteY16" fmla="*/ 200722 h 609355"/>
              <a:gd name="connsiteX17" fmla="*/ 31224 w 446049"/>
              <a:gd name="connsiteY17" fmla="*/ 151657 h 609355"/>
              <a:gd name="connsiteX18" fmla="*/ 57987 w 446049"/>
              <a:gd name="connsiteY18" fmla="*/ 111512 h 609355"/>
              <a:gd name="connsiteX19" fmla="*/ 107052 w 446049"/>
              <a:gd name="connsiteY19" fmla="*/ 62447 h 609355"/>
              <a:gd name="connsiteX20" fmla="*/ 151657 w 446049"/>
              <a:gd name="connsiteY20" fmla="*/ 44605 h 609355"/>
              <a:gd name="connsiteX21" fmla="*/ 209643 w 446049"/>
              <a:gd name="connsiteY21" fmla="*/ 26763 h 609355"/>
              <a:gd name="connsiteX22" fmla="*/ 289932 w 446049"/>
              <a:gd name="connsiteY22" fmla="*/ 8921 h 609355"/>
              <a:gd name="connsiteX23" fmla="*/ 356839 w 446049"/>
              <a:gd name="connsiteY23" fmla="*/ 4461 h 609355"/>
              <a:gd name="connsiteX24" fmla="*/ 446049 w 446049"/>
              <a:gd name="connsiteY24" fmla="*/ 0 h 609355"/>
              <a:gd name="connsiteX0" fmla="*/ 446049 w 446049"/>
              <a:gd name="connsiteY0" fmla="*/ 0 h 609355"/>
              <a:gd name="connsiteX1" fmla="*/ 446049 w 446049"/>
              <a:gd name="connsiteY1" fmla="*/ 593245 h 609355"/>
              <a:gd name="connsiteX2" fmla="*/ 419286 w 446049"/>
              <a:gd name="connsiteY2" fmla="*/ 606627 h 609355"/>
              <a:gd name="connsiteX3" fmla="*/ 383602 w 446049"/>
              <a:gd name="connsiteY3" fmla="*/ 606627 h 609355"/>
              <a:gd name="connsiteX4" fmla="*/ 353927 w 446049"/>
              <a:gd name="connsiteY4" fmla="*/ 609355 h 609355"/>
              <a:gd name="connsiteX5" fmla="*/ 316694 w 446049"/>
              <a:gd name="connsiteY5" fmla="*/ 597706 h 609355"/>
              <a:gd name="connsiteX6" fmla="*/ 291111 w 446049"/>
              <a:gd name="connsiteY6" fmla="*/ 595972 h 609355"/>
              <a:gd name="connsiteX7" fmla="*/ 243778 w 446049"/>
              <a:gd name="connsiteY7" fmla="*/ 575588 h 609355"/>
              <a:gd name="connsiteX8" fmla="*/ 187525 w 446049"/>
              <a:gd name="connsiteY8" fmla="*/ 548825 h 609355"/>
              <a:gd name="connsiteX9" fmla="*/ 142736 w 446049"/>
              <a:gd name="connsiteY9" fmla="*/ 521877 h 609355"/>
              <a:gd name="connsiteX10" fmla="*/ 102592 w 446049"/>
              <a:gd name="connsiteY10" fmla="*/ 490654 h 609355"/>
              <a:gd name="connsiteX11" fmla="*/ 66908 w 446049"/>
              <a:gd name="connsiteY11" fmla="*/ 441588 h 609355"/>
              <a:gd name="connsiteX12" fmla="*/ 49066 w 446049"/>
              <a:gd name="connsiteY12" fmla="*/ 414826 h 609355"/>
              <a:gd name="connsiteX13" fmla="*/ 31224 w 446049"/>
              <a:gd name="connsiteY13" fmla="*/ 379142 h 609355"/>
              <a:gd name="connsiteX14" fmla="*/ 13382 w 446049"/>
              <a:gd name="connsiteY14" fmla="*/ 330076 h 609355"/>
              <a:gd name="connsiteX15" fmla="*/ 0 w 446049"/>
              <a:gd name="connsiteY15" fmla="*/ 245327 h 609355"/>
              <a:gd name="connsiteX16" fmla="*/ 8921 w 446049"/>
              <a:gd name="connsiteY16" fmla="*/ 200722 h 609355"/>
              <a:gd name="connsiteX17" fmla="*/ 31224 w 446049"/>
              <a:gd name="connsiteY17" fmla="*/ 151657 h 609355"/>
              <a:gd name="connsiteX18" fmla="*/ 57987 w 446049"/>
              <a:gd name="connsiteY18" fmla="*/ 111512 h 609355"/>
              <a:gd name="connsiteX19" fmla="*/ 107052 w 446049"/>
              <a:gd name="connsiteY19" fmla="*/ 62447 h 609355"/>
              <a:gd name="connsiteX20" fmla="*/ 151657 w 446049"/>
              <a:gd name="connsiteY20" fmla="*/ 44605 h 609355"/>
              <a:gd name="connsiteX21" fmla="*/ 209643 w 446049"/>
              <a:gd name="connsiteY21" fmla="*/ 26763 h 609355"/>
              <a:gd name="connsiteX22" fmla="*/ 289932 w 446049"/>
              <a:gd name="connsiteY22" fmla="*/ 8921 h 609355"/>
              <a:gd name="connsiteX23" fmla="*/ 356839 w 446049"/>
              <a:gd name="connsiteY23" fmla="*/ 4461 h 609355"/>
              <a:gd name="connsiteX24" fmla="*/ 446049 w 446049"/>
              <a:gd name="connsiteY24" fmla="*/ 0 h 609355"/>
              <a:gd name="connsiteX0" fmla="*/ 446049 w 446049"/>
              <a:gd name="connsiteY0" fmla="*/ 0 h 609355"/>
              <a:gd name="connsiteX1" fmla="*/ 446049 w 446049"/>
              <a:gd name="connsiteY1" fmla="*/ 593245 h 609355"/>
              <a:gd name="connsiteX2" fmla="*/ 419286 w 446049"/>
              <a:gd name="connsiteY2" fmla="*/ 606627 h 609355"/>
              <a:gd name="connsiteX3" fmla="*/ 383602 w 446049"/>
              <a:gd name="connsiteY3" fmla="*/ 606627 h 609355"/>
              <a:gd name="connsiteX4" fmla="*/ 353927 w 446049"/>
              <a:gd name="connsiteY4" fmla="*/ 609355 h 609355"/>
              <a:gd name="connsiteX5" fmla="*/ 316694 w 446049"/>
              <a:gd name="connsiteY5" fmla="*/ 597706 h 609355"/>
              <a:gd name="connsiteX6" fmla="*/ 288199 w 446049"/>
              <a:gd name="connsiteY6" fmla="*/ 587236 h 609355"/>
              <a:gd name="connsiteX7" fmla="*/ 243778 w 446049"/>
              <a:gd name="connsiteY7" fmla="*/ 575588 h 609355"/>
              <a:gd name="connsiteX8" fmla="*/ 187525 w 446049"/>
              <a:gd name="connsiteY8" fmla="*/ 548825 h 609355"/>
              <a:gd name="connsiteX9" fmla="*/ 142736 w 446049"/>
              <a:gd name="connsiteY9" fmla="*/ 521877 h 609355"/>
              <a:gd name="connsiteX10" fmla="*/ 102592 w 446049"/>
              <a:gd name="connsiteY10" fmla="*/ 490654 h 609355"/>
              <a:gd name="connsiteX11" fmla="*/ 66908 w 446049"/>
              <a:gd name="connsiteY11" fmla="*/ 441588 h 609355"/>
              <a:gd name="connsiteX12" fmla="*/ 49066 w 446049"/>
              <a:gd name="connsiteY12" fmla="*/ 414826 h 609355"/>
              <a:gd name="connsiteX13" fmla="*/ 31224 w 446049"/>
              <a:gd name="connsiteY13" fmla="*/ 379142 h 609355"/>
              <a:gd name="connsiteX14" fmla="*/ 13382 w 446049"/>
              <a:gd name="connsiteY14" fmla="*/ 330076 h 609355"/>
              <a:gd name="connsiteX15" fmla="*/ 0 w 446049"/>
              <a:gd name="connsiteY15" fmla="*/ 245327 h 609355"/>
              <a:gd name="connsiteX16" fmla="*/ 8921 w 446049"/>
              <a:gd name="connsiteY16" fmla="*/ 200722 h 609355"/>
              <a:gd name="connsiteX17" fmla="*/ 31224 w 446049"/>
              <a:gd name="connsiteY17" fmla="*/ 151657 h 609355"/>
              <a:gd name="connsiteX18" fmla="*/ 57987 w 446049"/>
              <a:gd name="connsiteY18" fmla="*/ 111512 h 609355"/>
              <a:gd name="connsiteX19" fmla="*/ 107052 w 446049"/>
              <a:gd name="connsiteY19" fmla="*/ 62447 h 609355"/>
              <a:gd name="connsiteX20" fmla="*/ 151657 w 446049"/>
              <a:gd name="connsiteY20" fmla="*/ 44605 h 609355"/>
              <a:gd name="connsiteX21" fmla="*/ 209643 w 446049"/>
              <a:gd name="connsiteY21" fmla="*/ 26763 h 609355"/>
              <a:gd name="connsiteX22" fmla="*/ 289932 w 446049"/>
              <a:gd name="connsiteY22" fmla="*/ 8921 h 609355"/>
              <a:gd name="connsiteX23" fmla="*/ 356839 w 446049"/>
              <a:gd name="connsiteY23" fmla="*/ 4461 h 609355"/>
              <a:gd name="connsiteX24" fmla="*/ 446049 w 446049"/>
              <a:gd name="connsiteY24" fmla="*/ 0 h 609355"/>
              <a:gd name="connsiteX0" fmla="*/ 446049 w 446049"/>
              <a:gd name="connsiteY0" fmla="*/ 0 h 609355"/>
              <a:gd name="connsiteX1" fmla="*/ 446049 w 446049"/>
              <a:gd name="connsiteY1" fmla="*/ 593245 h 609355"/>
              <a:gd name="connsiteX2" fmla="*/ 419286 w 446049"/>
              <a:gd name="connsiteY2" fmla="*/ 606627 h 609355"/>
              <a:gd name="connsiteX3" fmla="*/ 383602 w 446049"/>
              <a:gd name="connsiteY3" fmla="*/ 606627 h 609355"/>
              <a:gd name="connsiteX4" fmla="*/ 353927 w 446049"/>
              <a:gd name="connsiteY4" fmla="*/ 609355 h 609355"/>
              <a:gd name="connsiteX5" fmla="*/ 316694 w 446049"/>
              <a:gd name="connsiteY5" fmla="*/ 597706 h 609355"/>
              <a:gd name="connsiteX6" fmla="*/ 288199 w 446049"/>
              <a:gd name="connsiteY6" fmla="*/ 587236 h 609355"/>
              <a:gd name="connsiteX7" fmla="*/ 240865 w 446049"/>
              <a:gd name="connsiteY7" fmla="*/ 566851 h 609355"/>
              <a:gd name="connsiteX8" fmla="*/ 187525 w 446049"/>
              <a:gd name="connsiteY8" fmla="*/ 548825 h 609355"/>
              <a:gd name="connsiteX9" fmla="*/ 142736 w 446049"/>
              <a:gd name="connsiteY9" fmla="*/ 521877 h 609355"/>
              <a:gd name="connsiteX10" fmla="*/ 102592 w 446049"/>
              <a:gd name="connsiteY10" fmla="*/ 490654 h 609355"/>
              <a:gd name="connsiteX11" fmla="*/ 66908 w 446049"/>
              <a:gd name="connsiteY11" fmla="*/ 441588 h 609355"/>
              <a:gd name="connsiteX12" fmla="*/ 49066 w 446049"/>
              <a:gd name="connsiteY12" fmla="*/ 414826 h 609355"/>
              <a:gd name="connsiteX13" fmla="*/ 31224 w 446049"/>
              <a:gd name="connsiteY13" fmla="*/ 379142 h 609355"/>
              <a:gd name="connsiteX14" fmla="*/ 13382 w 446049"/>
              <a:gd name="connsiteY14" fmla="*/ 330076 h 609355"/>
              <a:gd name="connsiteX15" fmla="*/ 0 w 446049"/>
              <a:gd name="connsiteY15" fmla="*/ 245327 h 609355"/>
              <a:gd name="connsiteX16" fmla="*/ 8921 w 446049"/>
              <a:gd name="connsiteY16" fmla="*/ 200722 h 609355"/>
              <a:gd name="connsiteX17" fmla="*/ 31224 w 446049"/>
              <a:gd name="connsiteY17" fmla="*/ 151657 h 609355"/>
              <a:gd name="connsiteX18" fmla="*/ 57987 w 446049"/>
              <a:gd name="connsiteY18" fmla="*/ 111512 h 609355"/>
              <a:gd name="connsiteX19" fmla="*/ 107052 w 446049"/>
              <a:gd name="connsiteY19" fmla="*/ 62447 h 609355"/>
              <a:gd name="connsiteX20" fmla="*/ 151657 w 446049"/>
              <a:gd name="connsiteY20" fmla="*/ 44605 h 609355"/>
              <a:gd name="connsiteX21" fmla="*/ 209643 w 446049"/>
              <a:gd name="connsiteY21" fmla="*/ 26763 h 609355"/>
              <a:gd name="connsiteX22" fmla="*/ 289932 w 446049"/>
              <a:gd name="connsiteY22" fmla="*/ 8921 h 609355"/>
              <a:gd name="connsiteX23" fmla="*/ 356839 w 446049"/>
              <a:gd name="connsiteY23" fmla="*/ 4461 h 609355"/>
              <a:gd name="connsiteX24" fmla="*/ 446049 w 446049"/>
              <a:gd name="connsiteY24" fmla="*/ 0 h 609355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606627 h 606627"/>
              <a:gd name="connsiteX4" fmla="*/ 353927 w 446049"/>
              <a:gd name="connsiteY4" fmla="*/ 600619 h 606627"/>
              <a:gd name="connsiteX5" fmla="*/ 316694 w 446049"/>
              <a:gd name="connsiteY5" fmla="*/ 597706 h 606627"/>
              <a:gd name="connsiteX6" fmla="*/ 288199 w 446049"/>
              <a:gd name="connsiteY6" fmla="*/ 587236 h 606627"/>
              <a:gd name="connsiteX7" fmla="*/ 240865 w 446049"/>
              <a:gd name="connsiteY7" fmla="*/ 566851 h 606627"/>
              <a:gd name="connsiteX8" fmla="*/ 187525 w 446049"/>
              <a:gd name="connsiteY8" fmla="*/ 548825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606627 h 606627"/>
              <a:gd name="connsiteX4" fmla="*/ 353927 w 446049"/>
              <a:gd name="connsiteY4" fmla="*/ 600619 h 606627"/>
              <a:gd name="connsiteX5" fmla="*/ 319606 w 446049"/>
              <a:gd name="connsiteY5" fmla="*/ 588969 h 606627"/>
              <a:gd name="connsiteX6" fmla="*/ 288199 w 446049"/>
              <a:gd name="connsiteY6" fmla="*/ 587236 h 606627"/>
              <a:gd name="connsiteX7" fmla="*/ 240865 w 446049"/>
              <a:gd name="connsiteY7" fmla="*/ 566851 h 606627"/>
              <a:gd name="connsiteX8" fmla="*/ 187525 w 446049"/>
              <a:gd name="connsiteY8" fmla="*/ 548825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606627 h 606627"/>
              <a:gd name="connsiteX4" fmla="*/ 353927 w 446049"/>
              <a:gd name="connsiteY4" fmla="*/ 600619 h 606627"/>
              <a:gd name="connsiteX5" fmla="*/ 319606 w 446049"/>
              <a:gd name="connsiteY5" fmla="*/ 588969 h 606627"/>
              <a:gd name="connsiteX6" fmla="*/ 288199 w 446049"/>
              <a:gd name="connsiteY6" fmla="*/ 587236 h 606627"/>
              <a:gd name="connsiteX7" fmla="*/ 240865 w 446049"/>
              <a:gd name="connsiteY7" fmla="*/ 566851 h 606627"/>
              <a:gd name="connsiteX8" fmla="*/ 187525 w 446049"/>
              <a:gd name="connsiteY8" fmla="*/ 548825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606627 h 606627"/>
              <a:gd name="connsiteX4" fmla="*/ 353927 w 446049"/>
              <a:gd name="connsiteY4" fmla="*/ 600619 h 606627"/>
              <a:gd name="connsiteX5" fmla="*/ 319606 w 446049"/>
              <a:gd name="connsiteY5" fmla="*/ 588969 h 606627"/>
              <a:gd name="connsiteX6" fmla="*/ 279463 w 446049"/>
              <a:gd name="connsiteY6" fmla="*/ 587236 h 606627"/>
              <a:gd name="connsiteX7" fmla="*/ 240865 w 446049"/>
              <a:gd name="connsiteY7" fmla="*/ 566851 h 606627"/>
              <a:gd name="connsiteX8" fmla="*/ 187525 w 446049"/>
              <a:gd name="connsiteY8" fmla="*/ 548825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606627 h 606627"/>
              <a:gd name="connsiteX4" fmla="*/ 353927 w 446049"/>
              <a:gd name="connsiteY4" fmla="*/ 600619 h 606627"/>
              <a:gd name="connsiteX5" fmla="*/ 319606 w 446049"/>
              <a:gd name="connsiteY5" fmla="*/ 588969 h 606627"/>
              <a:gd name="connsiteX6" fmla="*/ 279463 w 446049"/>
              <a:gd name="connsiteY6" fmla="*/ 587236 h 606627"/>
              <a:gd name="connsiteX7" fmla="*/ 235041 w 446049"/>
              <a:gd name="connsiteY7" fmla="*/ 572676 h 606627"/>
              <a:gd name="connsiteX8" fmla="*/ 187525 w 446049"/>
              <a:gd name="connsiteY8" fmla="*/ 548825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606627 h 606627"/>
              <a:gd name="connsiteX4" fmla="*/ 353927 w 446049"/>
              <a:gd name="connsiteY4" fmla="*/ 600619 h 606627"/>
              <a:gd name="connsiteX5" fmla="*/ 322518 w 446049"/>
              <a:gd name="connsiteY5" fmla="*/ 594793 h 606627"/>
              <a:gd name="connsiteX6" fmla="*/ 279463 w 446049"/>
              <a:gd name="connsiteY6" fmla="*/ 587236 h 606627"/>
              <a:gd name="connsiteX7" fmla="*/ 235041 w 446049"/>
              <a:gd name="connsiteY7" fmla="*/ 572676 h 606627"/>
              <a:gd name="connsiteX8" fmla="*/ 187525 w 446049"/>
              <a:gd name="connsiteY8" fmla="*/ 548825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6627"/>
              <a:gd name="connsiteX1" fmla="*/ 446049 w 446049"/>
              <a:gd name="connsiteY1" fmla="*/ 593245 h 606627"/>
              <a:gd name="connsiteX2" fmla="*/ 419286 w 446049"/>
              <a:gd name="connsiteY2" fmla="*/ 606627 h 606627"/>
              <a:gd name="connsiteX3" fmla="*/ 383602 w 446049"/>
              <a:gd name="connsiteY3" fmla="*/ 597891 h 606627"/>
              <a:gd name="connsiteX4" fmla="*/ 353927 w 446049"/>
              <a:gd name="connsiteY4" fmla="*/ 600619 h 606627"/>
              <a:gd name="connsiteX5" fmla="*/ 322518 w 446049"/>
              <a:gd name="connsiteY5" fmla="*/ 594793 h 606627"/>
              <a:gd name="connsiteX6" fmla="*/ 279463 w 446049"/>
              <a:gd name="connsiteY6" fmla="*/ 587236 h 606627"/>
              <a:gd name="connsiteX7" fmla="*/ 235041 w 446049"/>
              <a:gd name="connsiteY7" fmla="*/ 572676 h 606627"/>
              <a:gd name="connsiteX8" fmla="*/ 187525 w 446049"/>
              <a:gd name="connsiteY8" fmla="*/ 548825 h 606627"/>
              <a:gd name="connsiteX9" fmla="*/ 142736 w 446049"/>
              <a:gd name="connsiteY9" fmla="*/ 521877 h 606627"/>
              <a:gd name="connsiteX10" fmla="*/ 102592 w 446049"/>
              <a:gd name="connsiteY10" fmla="*/ 490654 h 606627"/>
              <a:gd name="connsiteX11" fmla="*/ 66908 w 446049"/>
              <a:gd name="connsiteY11" fmla="*/ 441588 h 606627"/>
              <a:gd name="connsiteX12" fmla="*/ 49066 w 446049"/>
              <a:gd name="connsiteY12" fmla="*/ 414826 h 606627"/>
              <a:gd name="connsiteX13" fmla="*/ 31224 w 446049"/>
              <a:gd name="connsiteY13" fmla="*/ 379142 h 606627"/>
              <a:gd name="connsiteX14" fmla="*/ 13382 w 446049"/>
              <a:gd name="connsiteY14" fmla="*/ 330076 h 606627"/>
              <a:gd name="connsiteX15" fmla="*/ 0 w 446049"/>
              <a:gd name="connsiteY15" fmla="*/ 245327 h 606627"/>
              <a:gd name="connsiteX16" fmla="*/ 8921 w 446049"/>
              <a:gd name="connsiteY16" fmla="*/ 200722 h 606627"/>
              <a:gd name="connsiteX17" fmla="*/ 31224 w 446049"/>
              <a:gd name="connsiteY17" fmla="*/ 151657 h 606627"/>
              <a:gd name="connsiteX18" fmla="*/ 57987 w 446049"/>
              <a:gd name="connsiteY18" fmla="*/ 111512 h 606627"/>
              <a:gd name="connsiteX19" fmla="*/ 107052 w 446049"/>
              <a:gd name="connsiteY19" fmla="*/ 62447 h 606627"/>
              <a:gd name="connsiteX20" fmla="*/ 151657 w 446049"/>
              <a:gd name="connsiteY20" fmla="*/ 44605 h 606627"/>
              <a:gd name="connsiteX21" fmla="*/ 209643 w 446049"/>
              <a:gd name="connsiteY21" fmla="*/ 26763 h 606627"/>
              <a:gd name="connsiteX22" fmla="*/ 289932 w 446049"/>
              <a:gd name="connsiteY22" fmla="*/ 8921 h 606627"/>
              <a:gd name="connsiteX23" fmla="*/ 356839 w 446049"/>
              <a:gd name="connsiteY23" fmla="*/ 4461 h 606627"/>
              <a:gd name="connsiteX24" fmla="*/ 446049 w 446049"/>
              <a:gd name="connsiteY24" fmla="*/ 0 h 606627"/>
              <a:gd name="connsiteX0" fmla="*/ 446049 w 446049"/>
              <a:gd name="connsiteY0" fmla="*/ 0 h 603715"/>
              <a:gd name="connsiteX1" fmla="*/ 446049 w 446049"/>
              <a:gd name="connsiteY1" fmla="*/ 593245 h 603715"/>
              <a:gd name="connsiteX2" fmla="*/ 419286 w 446049"/>
              <a:gd name="connsiteY2" fmla="*/ 603715 h 603715"/>
              <a:gd name="connsiteX3" fmla="*/ 383602 w 446049"/>
              <a:gd name="connsiteY3" fmla="*/ 597891 h 603715"/>
              <a:gd name="connsiteX4" fmla="*/ 353927 w 446049"/>
              <a:gd name="connsiteY4" fmla="*/ 600619 h 603715"/>
              <a:gd name="connsiteX5" fmla="*/ 322518 w 446049"/>
              <a:gd name="connsiteY5" fmla="*/ 594793 h 603715"/>
              <a:gd name="connsiteX6" fmla="*/ 279463 w 446049"/>
              <a:gd name="connsiteY6" fmla="*/ 587236 h 603715"/>
              <a:gd name="connsiteX7" fmla="*/ 235041 w 446049"/>
              <a:gd name="connsiteY7" fmla="*/ 572676 h 603715"/>
              <a:gd name="connsiteX8" fmla="*/ 187525 w 446049"/>
              <a:gd name="connsiteY8" fmla="*/ 548825 h 603715"/>
              <a:gd name="connsiteX9" fmla="*/ 142736 w 446049"/>
              <a:gd name="connsiteY9" fmla="*/ 521877 h 603715"/>
              <a:gd name="connsiteX10" fmla="*/ 102592 w 446049"/>
              <a:gd name="connsiteY10" fmla="*/ 490654 h 603715"/>
              <a:gd name="connsiteX11" fmla="*/ 66908 w 446049"/>
              <a:gd name="connsiteY11" fmla="*/ 441588 h 603715"/>
              <a:gd name="connsiteX12" fmla="*/ 49066 w 446049"/>
              <a:gd name="connsiteY12" fmla="*/ 414826 h 603715"/>
              <a:gd name="connsiteX13" fmla="*/ 31224 w 446049"/>
              <a:gd name="connsiteY13" fmla="*/ 379142 h 603715"/>
              <a:gd name="connsiteX14" fmla="*/ 13382 w 446049"/>
              <a:gd name="connsiteY14" fmla="*/ 330076 h 603715"/>
              <a:gd name="connsiteX15" fmla="*/ 0 w 446049"/>
              <a:gd name="connsiteY15" fmla="*/ 245327 h 603715"/>
              <a:gd name="connsiteX16" fmla="*/ 8921 w 446049"/>
              <a:gd name="connsiteY16" fmla="*/ 200722 h 603715"/>
              <a:gd name="connsiteX17" fmla="*/ 31224 w 446049"/>
              <a:gd name="connsiteY17" fmla="*/ 151657 h 603715"/>
              <a:gd name="connsiteX18" fmla="*/ 57987 w 446049"/>
              <a:gd name="connsiteY18" fmla="*/ 111512 h 603715"/>
              <a:gd name="connsiteX19" fmla="*/ 107052 w 446049"/>
              <a:gd name="connsiteY19" fmla="*/ 62447 h 603715"/>
              <a:gd name="connsiteX20" fmla="*/ 151657 w 446049"/>
              <a:gd name="connsiteY20" fmla="*/ 44605 h 603715"/>
              <a:gd name="connsiteX21" fmla="*/ 209643 w 446049"/>
              <a:gd name="connsiteY21" fmla="*/ 26763 h 603715"/>
              <a:gd name="connsiteX22" fmla="*/ 289932 w 446049"/>
              <a:gd name="connsiteY22" fmla="*/ 8921 h 603715"/>
              <a:gd name="connsiteX23" fmla="*/ 356839 w 446049"/>
              <a:gd name="connsiteY23" fmla="*/ 4461 h 603715"/>
              <a:gd name="connsiteX24" fmla="*/ 446049 w 446049"/>
              <a:gd name="connsiteY24" fmla="*/ 0 h 60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46049" h="603715">
                <a:moveTo>
                  <a:pt x="446049" y="0"/>
                </a:moveTo>
                <a:lnTo>
                  <a:pt x="446049" y="593245"/>
                </a:lnTo>
                <a:lnTo>
                  <a:pt x="419286" y="603715"/>
                </a:lnTo>
                <a:lnTo>
                  <a:pt x="383602" y="597891"/>
                </a:lnTo>
                <a:lnTo>
                  <a:pt x="353927" y="600619"/>
                </a:lnTo>
                <a:lnTo>
                  <a:pt x="322518" y="594793"/>
                </a:lnTo>
                <a:lnTo>
                  <a:pt x="279463" y="587236"/>
                </a:lnTo>
                <a:lnTo>
                  <a:pt x="235041" y="572676"/>
                </a:lnTo>
                <a:lnTo>
                  <a:pt x="187525" y="548825"/>
                </a:lnTo>
                <a:lnTo>
                  <a:pt x="142736" y="521877"/>
                </a:lnTo>
                <a:lnTo>
                  <a:pt x="102592" y="490654"/>
                </a:lnTo>
                <a:lnTo>
                  <a:pt x="66908" y="441588"/>
                </a:lnTo>
                <a:lnTo>
                  <a:pt x="49066" y="414826"/>
                </a:lnTo>
                <a:lnTo>
                  <a:pt x="31224" y="379142"/>
                </a:lnTo>
                <a:lnTo>
                  <a:pt x="13382" y="330076"/>
                </a:lnTo>
                <a:lnTo>
                  <a:pt x="0" y="245327"/>
                </a:lnTo>
                <a:lnTo>
                  <a:pt x="8921" y="200722"/>
                </a:lnTo>
                <a:lnTo>
                  <a:pt x="31224" y="151657"/>
                </a:lnTo>
                <a:lnTo>
                  <a:pt x="57987" y="111512"/>
                </a:lnTo>
                <a:lnTo>
                  <a:pt x="107052" y="62447"/>
                </a:lnTo>
                <a:lnTo>
                  <a:pt x="151657" y="44605"/>
                </a:lnTo>
                <a:lnTo>
                  <a:pt x="209643" y="26763"/>
                </a:lnTo>
                <a:lnTo>
                  <a:pt x="289932" y="8921"/>
                </a:lnTo>
                <a:lnTo>
                  <a:pt x="356839" y="4461"/>
                </a:lnTo>
                <a:lnTo>
                  <a:pt x="446049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: 図形 406">
            <a:extLst>
              <a:ext uri="{FF2B5EF4-FFF2-40B4-BE49-F238E27FC236}">
                <a16:creationId xmlns:a16="http://schemas.microsoft.com/office/drawing/2014/main" id="{CC380C72-56A1-4916-9AB0-6411B3647CFE}"/>
              </a:ext>
            </a:extLst>
          </p:cNvPr>
          <p:cNvSpPr/>
          <p:nvPr/>
        </p:nvSpPr>
        <p:spPr>
          <a:xfrm>
            <a:off x="3910664" y="2732261"/>
            <a:ext cx="314507" cy="366421"/>
          </a:xfrm>
          <a:custGeom>
            <a:avLst/>
            <a:gdLst>
              <a:gd name="connsiteX0" fmla="*/ 110660 w 314507"/>
              <a:gd name="connsiteY0" fmla="*/ 0 h 387310"/>
              <a:gd name="connsiteX1" fmla="*/ 314507 w 314507"/>
              <a:gd name="connsiteY1" fmla="*/ 0 h 387310"/>
              <a:gd name="connsiteX2" fmla="*/ 212583 w 314507"/>
              <a:gd name="connsiteY2" fmla="*/ 384398 h 387310"/>
              <a:gd name="connsiteX3" fmla="*/ 163078 w 314507"/>
              <a:gd name="connsiteY3" fmla="*/ 384398 h 387310"/>
              <a:gd name="connsiteX4" fmla="*/ 116484 w 314507"/>
              <a:gd name="connsiteY4" fmla="*/ 387310 h 387310"/>
              <a:gd name="connsiteX5" fmla="*/ 58242 w 314507"/>
              <a:gd name="connsiteY5" fmla="*/ 384398 h 387310"/>
              <a:gd name="connsiteX6" fmla="*/ 0 w 314507"/>
              <a:gd name="connsiteY6" fmla="*/ 369837 h 387310"/>
              <a:gd name="connsiteX7" fmla="*/ 110660 w 314507"/>
              <a:gd name="connsiteY7" fmla="*/ 0 h 38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507" h="387310">
                <a:moveTo>
                  <a:pt x="110660" y="0"/>
                </a:moveTo>
                <a:lnTo>
                  <a:pt x="314507" y="0"/>
                </a:lnTo>
                <a:lnTo>
                  <a:pt x="212583" y="384398"/>
                </a:lnTo>
                <a:lnTo>
                  <a:pt x="163078" y="384398"/>
                </a:lnTo>
                <a:lnTo>
                  <a:pt x="116484" y="387310"/>
                </a:lnTo>
                <a:lnTo>
                  <a:pt x="58242" y="384398"/>
                </a:lnTo>
                <a:lnTo>
                  <a:pt x="0" y="369837"/>
                </a:lnTo>
                <a:lnTo>
                  <a:pt x="11066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: 図形 407">
            <a:extLst>
              <a:ext uri="{FF2B5EF4-FFF2-40B4-BE49-F238E27FC236}">
                <a16:creationId xmlns:a16="http://schemas.microsoft.com/office/drawing/2014/main" id="{A605E45C-764E-4FAB-B441-4CC1EF0813F8}"/>
              </a:ext>
            </a:extLst>
          </p:cNvPr>
          <p:cNvSpPr/>
          <p:nvPr/>
        </p:nvSpPr>
        <p:spPr>
          <a:xfrm>
            <a:off x="3907752" y="3771882"/>
            <a:ext cx="521266" cy="381485"/>
          </a:xfrm>
          <a:custGeom>
            <a:avLst/>
            <a:gdLst>
              <a:gd name="connsiteX0" fmla="*/ 20384 w 521266"/>
              <a:gd name="connsiteY0" fmla="*/ 0 h 381485"/>
              <a:gd name="connsiteX1" fmla="*/ 0 w 521266"/>
              <a:gd name="connsiteY1" fmla="*/ 302858 h 381485"/>
              <a:gd name="connsiteX2" fmla="*/ 480497 w 521266"/>
              <a:gd name="connsiteY2" fmla="*/ 381485 h 381485"/>
              <a:gd name="connsiteX3" fmla="*/ 495057 w 521266"/>
              <a:gd name="connsiteY3" fmla="*/ 352364 h 381485"/>
              <a:gd name="connsiteX4" fmla="*/ 512530 w 521266"/>
              <a:gd name="connsiteY4" fmla="*/ 294122 h 381485"/>
              <a:gd name="connsiteX5" fmla="*/ 521266 w 521266"/>
              <a:gd name="connsiteY5" fmla="*/ 238792 h 381485"/>
              <a:gd name="connsiteX6" fmla="*/ 521266 w 521266"/>
              <a:gd name="connsiteY6" fmla="*/ 192198 h 381485"/>
              <a:gd name="connsiteX7" fmla="*/ 506705 w 521266"/>
              <a:gd name="connsiteY7" fmla="*/ 107747 h 381485"/>
              <a:gd name="connsiteX8" fmla="*/ 492145 w 521266"/>
              <a:gd name="connsiteY8" fmla="*/ 66978 h 381485"/>
              <a:gd name="connsiteX9" fmla="*/ 20384 w 521266"/>
              <a:gd name="connsiteY9" fmla="*/ 0 h 38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266" h="381485">
                <a:moveTo>
                  <a:pt x="20384" y="0"/>
                </a:moveTo>
                <a:lnTo>
                  <a:pt x="0" y="302858"/>
                </a:lnTo>
                <a:lnTo>
                  <a:pt x="480497" y="381485"/>
                </a:lnTo>
                <a:lnTo>
                  <a:pt x="495057" y="352364"/>
                </a:lnTo>
                <a:lnTo>
                  <a:pt x="512530" y="294122"/>
                </a:lnTo>
                <a:lnTo>
                  <a:pt x="521266" y="238792"/>
                </a:lnTo>
                <a:lnTo>
                  <a:pt x="521266" y="192198"/>
                </a:lnTo>
                <a:lnTo>
                  <a:pt x="506705" y="107747"/>
                </a:lnTo>
                <a:lnTo>
                  <a:pt x="492145" y="66978"/>
                </a:lnTo>
                <a:lnTo>
                  <a:pt x="20384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: 図形 408">
            <a:extLst>
              <a:ext uri="{FF2B5EF4-FFF2-40B4-BE49-F238E27FC236}">
                <a16:creationId xmlns:a16="http://schemas.microsoft.com/office/drawing/2014/main" id="{31A6CD55-037D-4306-9E11-48CF975A1ECD}"/>
              </a:ext>
            </a:extLst>
          </p:cNvPr>
          <p:cNvSpPr/>
          <p:nvPr/>
        </p:nvSpPr>
        <p:spPr>
          <a:xfrm>
            <a:off x="4735984" y="2129455"/>
            <a:ext cx="665640" cy="905776"/>
          </a:xfrm>
          <a:custGeom>
            <a:avLst/>
            <a:gdLst>
              <a:gd name="connsiteX0" fmla="*/ 0 w 608629"/>
              <a:gd name="connsiteY0" fmla="*/ 0 h 891104"/>
              <a:gd name="connsiteX1" fmla="*/ 262089 w 608629"/>
              <a:gd name="connsiteY1" fmla="*/ 5825 h 891104"/>
              <a:gd name="connsiteX2" fmla="*/ 346540 w 608629"/>
              <a:gd name="connsiteY2" fmla="*/ 591157 h 891104"/>
              <a:gd name="connsiteX3" fmla="*/ 562036 w 608629"/>
              <a:gd name="connsiteY3" fmla="*/ 582421 h 891104"/>
              <a:gd name="connsiteX4" fmla="*/ 608629 w 608629"/>
              <a:gd name="connsiteY4" fmla="*/ 850334 h 891104"/>
              <a:gd name="connsiteX5" fmla="*/ 591157 w 608629"/>
              <a:gd name="connsiteY5" fmla="*/ 859070 h 891104"/>
              <a:gd name="connsiteX6" fmla="*/ 576596 w 608629"/>
              <a:gd name="connsiteY6" fmla="*/ 867807 h 891104"/>
              <a:gd name="connsiteX7" fmla="*/ 541651 w 608629"/>
              <a:gd name="connsiteY7" fmla="*/ 882367 h 891104"/>
              <a:gd name="connsiteX8" fmla="*/ 506706 w 608629"/>
              <a:gd name="connsiteY8" fmla="*/ 882367 h 891104"/>
              <a:gd name="connsiteX9" fmla="*/ 436815 w 608629"/>
              <a:gd name="connsiteY9" fmla="*/ 891104 h 891104"/>
              <a:gd name="connsiteX10" fmla="*/ 398958 w 608629"/>
              <a:gd name="connsiteY10" fmla="*/ 891104 h 891104"/>
              <a:gd name="connsiteX11" fmla="*/ 297035 w 608629"/>
              <a:gd name="connsiteY11" fmla="*/ 891104 h 891104"/>
              <a:gd name="connsiteX12" fmla="*/ 241705 w 608629"/>
              <a:gd name="connsiteY12" fmla="*/ 882367 h 891104"/>
              <a:gd name="connsiteX13" fmla="*/ 212584 w 608629"/>
              <a:gd name="connsiteY13" fmla="*/ 876543 h 891104"/>
              <a:gd name="connsiteX14" fmla="*/ 189287 w 608629"/>
              <a:gd name="connsiteY14" fmla="*/ 864895 h 891104"/>
              <a:gd name="connsiteX15" fmla="*/ 160166 w 608629"/>
              <a:gd name="connsiteY15" fmla="*/ 850334 h 891104"/>
              <a:gd name="connsiteX16" fmla="*/ 145605 w 608629"/>
              <a:gd name="connsiteY16" fmla="*/ 838686 h 891104"/>
              <a:gd name="connsiteX17" fmla="*/ 136869 w 608629"/>
              <a:gd name="connsiteY17" fmla="*/ 818301 h 891104"/>
              <a:gd name="connsiteX18" fmla="*/ 133957 w 608629"/>
              <a:gd name="connsiteY18" fmla="*/ 792092 h 891104"/>
              <a:gd name="connsiteX19" fmla="*/ 131045 w 608629"/>
              <a:gd name="connsiteY19" fmla="*/ 757147 h 891104"/>
              <a:gd name="connsiteX20" fmla="*/ 125221 w 608629"/>
              <a:gd name="connsiteY20" fmla="*/ 681432 h 891104"/>
              <a:gd name="connsiteX21" fmla="*/ 128133 w 608629"/>
              <a:gd name="connsiteY21" fmla="*/ 646487 h 891104"/>
              <a:gd name="connsiteX22" fmla="*/ 122308 w 608629"/>
              <a:gd name="connsiteY22" fmla="*/ 605718 h 891104"/>
              <a:gd name="connsiteX23" fmla="*/ 78627 w 608629"/>
              <a:gd name="connsiteY23" fmla="*/ 113572 h 891104"/>
              <a:gd name="connsiteX24" fmla="*/ 61154 w 608629"/>
              <a:gd name="connsiteY24" fmla="*/ 87363 h 891104"/>
              <a:gd name="connsiteX25" fmla="*/ 40770 w 608629"/>
              <a:gd name="connsiteY25" fmla="*/ 52418 h 891104"/>
              <a:gd name="connsiteX26" fmla="*/ 0 w 608629"/>
              <a:gd name="connsiteY26" fmla="*/ 0 h 891104"/>
              <a:gd name="connsiteX0" fmla="*/ 0 w 608629"/>
              <a:gd name="connsiteY0" fmla="*/ 0 h 893866"/>
              <a:gd name="connsiteX1" fmla="*/ 262089 w 608629"/>
              <a:gd name="connsiteY1" fmla="*/ 5825 h 893866"/>
              <a:gd name="connsiteX2" fmla="*/ 346540 w 608629"/>
              <a:gd name="connsiteY2" fmla="*/ 591157 h 893866"/>
              <a:gd name="connsiteX3" fmla="*/ 562036 w 608629"/>
              <a:gd name="connsiteY3" fmla="*/ 582421 h 893866"/>
              <a:gd name="connsiteX4" fmla="*/ 608629 w 608629"/>
              <a:gd name="connsiteY4" fmla="*/ 850334 h 893866"/>
              <a:gd name="connsiteX5" fmla="*/ 591157 w 608629"/>
              <a:gd name="connsiteY5" fmla="*/ 859070 h 893866"/>
              <a:gd name="connsiteX6" fmla="*/ 576596 w 608629"/>
              <a:gd name="connsiteY6" fmla="*/ 867807 h 893866"/>
              <a:gd name="connsiteX7" fmla="*/ 541651 w 608629"/>
              <a:gd name="connsiteY7" fmla="*/ 882367 h 893866"/>
              <a:gd name="connsiteX8" fmla="*/ 500740 w 608629"/>
              <a:gd name="connsiteY8" fmla="*/ 893866 h 893866"/>
              <a:gd name="connsiteX9" fmla="*/ 436815 w 608629"/>
              <a:gd name="connsiteY9" fmla="*/ 891104 h 893866"/>
              <a:gd name="connsiteX10" fmla="*/ 398958 w 608629"/>
              <a:gd name="connsiteY10" fmla="*/ 891104 h 893866"/>
              <a:gd name="connsiteX11" fmla="*/ 297035 w 608629"/>
              <a:gd name="connsiteY11" fmla="*/ 891104 h 893866"/>
              <a:gd name="connsiteX12" fmla="*/ 241705 w 608629"/>
              <a:gd name="connsiteY12" fmla="*/ 882367 h 893866"/>
              <a:gd name="connsiteX13" fmla="*/ 212584 w 608629"/>
              <a:gd name="connsiteY13" fmla="*/ 876543 h 893866"/>
              <a:gd name="connsiteX14" fmla="*/ 189287 w 608629"/>
              <a:gd name="connsiteY14" fmla="*/ 864895 h 893866"/>
              <a:gd name="connsiteX15" fmla="*/ 160166 w 608629"/>
              <a:gd name="connsiteY15" fmla="*/ 850334 h 893866"/>
              <a:gd name="connsiteX16" fmla="*/ 145605 w 608629"/>
              <a:gd name="connsiteY16" fmla="*/ 838686 h 893866"/>
              <a:gd name="connsiteX17" fmla="*/ 136869 w 608629"/>
              <a:gd name="connsiteY17" fmla="*/ 818301 h 893866"/>
              <a:gd name="connsiteX18" fmla="*/ 133957 w 608629"/>
              <a:gd name="connsiteY18" fmla="*/ 792092 h 893866"/>
              <a:gd name="connsiteX19" fmla="*/ 131045 w 608629"/>
              <a:gd name="connsiteY19" fmla="*/ 757147 h 893866"/>
              <a:gd name="connsiteX20" fmla="*/ 125221 w 608629"/>
              <a:gd name="connsiteY20" fmla="*/ 681432 h 893866"/>
              <a:gd name="connsiteX21" fmla="*/ 128133 w 608629"/>
              <a:gd name="connsiteY21" fmla="*/ 646487 h 893866"/>
              <a:gd name="connsiteX22" fmla="*/ 122308 w 608629"/>
              <a:gd name="connsiteY22" fmla="*/ 605718 h 893866"/>
              <a:gd name="connsiteX23" fmla="*/ 78627 w 608629"/>
              <a:gd name="connsiteY23" fmla="*/ 113572 h 893866"/>
              <a:gd name="connsiteX24" fmla="*/ 61154 w 608629"/>
              <a:gd name="connsiteY24" fmla="*/ 87363 h 893866"/>
              <a:gd name="connsiteX25" fmla="*/ 40770 w 608629"/>
              <a:gd name="connsiteY25" fmla="*/ 52418 h 893866"/>
              <a:gd name="connsiteX26" fmla="*/ 0 w 608629"/>
              <a:gd name="connsiteY26" fmla="*/ 0 h 893866"/>
              <a:gd name="connsiteX0" fmla="*/ 0 w 608629"/>
              <a:gd name="connsiteY0" fmla="*/ 0 h 905476"/>
              <a:gd name="connsiteX1" fmla="*/ 262089 w 608629"/>
              <a:gd name="connsiteY1" fmla="*/ 5825 h 905476"/>
              <a:gd name="connsiteX2" fmla="*/ 346540 w 608629"/>
              <a:gd name="connsiteY2" fmla="*/ 591157 h 905476"/>
              <a:gd name="connsiteX3" fmla="*/ 562036 w 608629"/>
              <a:gd name="connsiteY3" fmla="*/ 582421 h 905476"/>
              <a:gd name="connsiteX4" fmla="*/ 608629 w 608629"/>
              <a:gd name="connsiteY4" fmla="*/ 850334 h 905476"/>
              <a:gd name="connsiteX5" fmla="*/ 591157 w 608629"/>
              <a:gd name="connsiteY5" fmla="*/ 859070 h 905476"/>
              <a:gd name="connsiteX6" fmla="*/ 576596 w 608629"/>
              <a:gd name="connsiteY6" fmla="*/ 867807 h 905476"/>
              <a:gd name="connsiteX7" fmla="*/ 541651 w 608629"/>
              <a:gd name="connsiteY7" fmla="*/ 882367 h 905476"/>
              <a:gd name="connsiteX8" fmla="*/ 500740 w 608629"/>
              <a:gd name="connsiteY8" fmla="*/ 893866 h 905476"/>
              <a:gd name="connsiteX9" fmla="*/ 427864 w 608629"/>
              <a:gd name="connsiteY9" fmla="*/ 905476 h 905476"/>
              <a:gd name="connsiteX10" fmla="*/ 398958 w 608629"/>
              <a:gd name="connsiteY10" fmla="*/ 891104 h 905476"/>
              <a:gd name="connsiteX11" fmla="*/ 297035 w 608629"/>
              <a:gd name="connsiteY11" fmla="*/ 891104 h 905476"/>
              <a:gd name="connsiteX12" fmla="*/ 241705 w 608629"/>
              <a:gd name="connsiteY12" fmla="*/ 882367 h 905476"/>
              <a:gd name="connsiteX13" fmla="*/ 212584 w 608629"/>
              <a:gd name="connsiteY13" fmla="*/ 876543 h 905476"/>
              <a:gd name="connsiteX14" fmla="*/ 189287 w 608629"/>
              <a:gd name="connsiteY14" fmla="*/ 864895 h 905476"/>
              <a:gd name="connsiteX15" fmla="*/ 160166 w 608629"/>
              <a:gd name="connsiteY15" fmla="*/ 850334 h 905476"/>
              <a:gd name="connsiteX16" fmla="*/ 145605 w 608629"/>
              <a:gd name="connsiteY16" fmla="*/ 838686 h 905476"/>
              <a:gd name="connsiteX17" fmla="*/ 136869 w 608629"/>
              <a:gd name="connsiteY17" fmla="*/ 818301 h 905476"/>
              <a:gd name="connsiteX18" fmla="*/ 133957 w 608629"/>
              <a:gd name="connsiteY18" fmla="*/ 792092 h 905476"/>
              <a:gd name="connsiteX19" fmla="*/ 131045 w 608629"/>
              <a:gd name="connsiteY19" fmla="*/ 757147 h 905476"/>
              <a:gd name="connsiteX20" fmla="*/ 125221 w 608629"/>
              <a:gd name="connsiteY20" fmla="*/ 681432 h 905476"/>
              <a:gd name="connsiteX21" fmla="*/ 128133 w 608629"/>
              <a:gd name="connsiteY21" fmla="*/ 646487 h 905476"/>
              <a:gd name="connsiteX22" fmla="*/ 122308 w 608629"/>
              <a:gd name="connsiteY22" fmla="*/ 605718 h 905476"/>
              <a:gd name="connsiteX23" fmla="*/ 78627 w 608629"/>
              <a:gd name="connsiteY23" fmla="*/ 113572 h 905476"/>
              <a:gd name="connsiteX24" fmla="*/ 61154 w 608629"/>
              <a:gd name="connsiteY24" fmla="*/ 87363 h 905476"/>
              <a:gd name="connsiteX25" fmla="*/ 40770 w 608629"/>
              <a:gd name="connsiteY25" fmla="*/ 52418 h 905476"/>
              <a:gd name="connsiteX26" fmla="*/ 0 w 608629"/>
              <a:gd name="connsiteY26" fmla="*/ 0 h 905476"/>
              <a:gd name="connsiteX0" fmla="*/ 0 w 608629"/>
              <a:gd name="connsiteY0" fmla="*/ 0 h 905476"/>
              <a:gd name="connsiteX1" fmla="*/ 262089 w 608629"/>
              <a:gd name="connsiteY1" fmla="*/ 5825 h 905476"/>
              <a:gd name="connsiteX2" fmla="*/ 346540 w 608629"/>
              <a:gd name="connsiteY2" fmla="*/ 591157 h 905476"/>
              <a:gd name="connsiteX3" fmla="*/ 562036 w 608629"/>
              <a:gd name="connsiteY3" fmla="*/ 582421 h 905476"/>
              <a:gd name="connsiteX4" fmla="*/ 608629 w 608629"/>
              <a:gd name="connsiteY4" fmla="*/ 850334 h 905476"/>
              <a:gd name="connsiteX5" fmla="*/ 591157 w 608629"/>
              <a:gd name="connsiteY5" fmla="*/ 859070 h 905476"/>
              <a:gd name="connsiteX6" fmla="*/ 576596 w 608629"/>
              <a:gd name="connsiteY6" fmla="*/ 867807 h 905476"/>
              <a:gd name="connsiteX7" fmla="*/ 541651 w 608629"/>
              <a:gd name="connsiteY7" fmla="*/ 882367 h 905476"/>
              <a:gd name="connsiteX8" fmla="*/ 500740 w 608629"/>
              <a:gd name="connsiteY8" fmla="*/ 893866 h 905476"/>
              <a:gd name="connsiteX9" fmla="*/ 427864 w 608629"/>
              <a:gd name="connsiteY9" fmla="*/ 905476 h 905476"/>
              <a:gd name="connsiteX10" fmla="*/ 398958 w 608629"/>
              <a:gd name="connsiteY10" fmla="*/ 902603 h 905476"/>
              <a:gd name="connsiteX11" fmla="*/ 297035 w 608629"/>
              <a:gd name="connsiteY11" fmla="*/ 891104 h 905476"/>
              <a:gd name="connsiteX12" fmla="*/ 241705 w 608629"/>
              <a:gd name="connsiteY12" fmla="*/ 882367 h 905476"/>
              <a:gd name="connsiteX13" fmla="*/ 212584 w 608629"/>
              <a:gd name="connsiteY13" fmla="*/ 876543 h 905476"/>
              <a:gd name="connsiteX14" fmla="*/ 189287 w 608629"/>
              <a:gd name="connsiteY14" fmla="*/ 864895 h 905476"/>
              <a:gd name="connsiteX15" fmla="*/ 160166 w 608629"/>
              <a:gd name="connsiteY15" fmla="*/ 850334 h 905476"/>
              <a:gd name="connsiteX16" fmla="*/ 145605 w 608629"/>
              <a:gd name="connsiteY16" fmla="*/ 838686 h 905476"/>
              <a:gd name="connsiteX17" fmla="*/ 136869 w 608629"/>
              <a:gd name="connsiteY17" fmla="*/ 818301 h 905476"/>
              <a:gd name="connsiteX18" fmla="*/ 133957 w 608629"/>
              <a:gd name="connsiteY18" fmla="*/ 792092 h 905476"/>
              <a:gd name="connsiteX19" fmla="*/ 131045 w 608629"/>
              <a:gd name="connsiteY19" fmla="*/ 757147 h 905476"/>
              <a:gd name="connsiteX20" fmla="*/ 125221 w 608629"/>
              <a:gd name="connsiteY20" fmla="*/ 681432 h 905476"/>
              <a:gd name="connsiteX21" fmla="*/ 128133 w 608629"/>
              <a:gd name="connsiteY21" fmla="*/ 646487 h 905476"/>
              <a:gd name="connsiteX22" fmla="*/ 122308 w 608629"/>
              <a:gd name="connsiteY22" fmla="*/ 605718 h 905476"/>
              <a:gd name="connsiteX23" fmla="*/ 78627 w 608629"/>
              <a:gd name="connsiteY23" fmla="*/ 113572 h 905476"/>
              <a:gd name="connsiteX24" fmla="*/ 61154 w 608629"/>
              <a:gd name="connsiteY24" fmla="*/ 87363 h 905476"/>
              <a:gd name="connsiteX25" fmla="*/ 40770 w 608629"/>
              <a:gd name="connsiteY25" fmla="*/ 52418 h 905476"/>
              <a:gd name="connsiteX26" fmla="*/ 0 w 608629"/>
              <a:gd name="connsiteY26" fmla="*/ 0 h 905476"/>
              <a:gd name="connsiteX0" fmla="*/ 0 w 608629"/>
              <a:gd name="connsiteY0" fmla="*/ 0 h 902660"/>
              <a:gd name="connsiteX1" fmla="*/ 262089 w 608629"/>
              <a:gd name="connsiteY1" fmla="*/ 5825 h 902660"/>
              <a:gd name="connsiteX2" fmla="*/ 346540 w 608629"/>
              <a:gd name="connsiteY2" fmla="*/ 591157 h 902660"/>
              <a:gd name="connsiteX3" fmla="*/ 562036 w 608629"/>
              <a:gd name="connsiteY3" fmla="*/ 582421 h 902660"/>
              <a:gd name="connsiteX4" fmla="*/ 608629 w 608629"/>
              <a:gd name="connsiteY4" fmla="*/ 850334 h 902660"/>
              <a:gd name="connsiteX5" fmla="*/ 591157 w 608629"/>
              <a:gd name="connsiteY5" fmla="*/ 859070 h 902660"/>
              <a:gd name="connsiteX6" fmla="*/ 576596 w 608629"/>
              <a:gd name="connsiteY6" fmla="*/ 867807 h 902660"/>
              <a:gd name="connsiteX7" fmla="*/ 541651 w 608629"/>
              <a:gd name="connsiteY7" fmla="*/ 882367 h 902660"/>
              <a:gd name="connsiteX8" fmla="*/ 500740 w 608629"/>
              <a:gd name="connsiteY8" fmla="*/ 893866 h 902660"/>
              <a:gd name="connsiteX9" fmla="*/ 436814 w 608629"/>
              <a:gd name="connsiteY9" fmla="*/ 896853 h 902660"/>
              <a:gd name="connsiteX10" fmla="*/ 398958 w 608629"/>
              <a:gd name="connsiteY10" fmla="*/ 902603 h 902660"/>
              <a:gd name="connsiteX11" fmla="*/ 297035 w 608629"/>
              <a:gd name="connsiteY11" fmla="*/ 891104 h 902660"/>
              <a:gd name="connsiteX12" fmla="*/ 241705 w 608629"/>
              <a:gd name="connsiteY12" fmla="*/ 882367 h 902660"/>
              <a:gd name="connsiteX13" fmla="*/ 212584 w 608629"/>
              <a:gd name="connsiteY13" fmla="*/ 876543 h 902660"/>
              <a:gd name="connsiteX14" fmla="*/ 189287 w 608629"/>
              <a:gd name="connsiteY14" fmla="*/ 864895 h 902660"/>
              <a:gd name="connsiteX15" fmla="*/ 160166 w 608629"/>
              <a:gd name="connsiteY15" fmla="*/ 850334 h 902660"/>
              <a:gd name="connsiteX16" fmla="*/ 145605 w 608629"/>
              <a:gd name="connsiteY16" fmla="*/ 838686 h 902660"/>
              <a:gd name="connsiteX17" fmla="*/ 136869 w 608629"/>
              <a:gd name="connsiteY17" fmla="*/ 818301 h 902660"/>
              <a:gd name="connsiteX18" fmla="*/ 133957 w 608629"/>
              <a:gd name="connsiteY18" fmla="*/ 792092 h 902660"/>
              <a:gd name="connsiteX19" fmla="*/ 131045 w 608629"/>
              <a:gd name="connsiteY19" fmla="*/ 757147 h 902660"/>
              <a:gd name="connsiteX20" fmla="*/ 125221 w 608629"/>
              <a:gd name="connsiteY20" fmla="*/ 681432 h 902660"/>
              <a:gd name="connsiteX21" fmla="*/ 128133 w 608629"/>
              <a:gd name="connsiteY21" fmla="*/ 646487 h 902660"/>
              <a:gd name="connsiteX22" fmla="*/ 122308 w 608629"/>
              <a:gd name="connsiteY22" fmla="*/ 605718 h 902660"/>
              <a:gd name="connsiteX23" fmla="*/ 78627 w 608629"/>
              <a:gd name="connsiteY23" fmla="*/ 113572 h 902660"/>
              <a:gd name="connsiteX24" fmla="*/ 61154 w 608629"/>
              <a:gd name="connsiteY24" fmla="*/ 87363 h 902660"/>
              <a:gd name="connsiteX25" fmla="*/ 40770 w 608629"/>
              <a:gd name="connsiteY25" fmla="*/ 52418 h 902660"/>
              <a:gd name="connsiteX26" fmla="*/ 0 w 608629"/>
              <a:gd name="connsiteY26" fmla="*/ 0 h 902660"/>
              <a:gd name="connsiteX0" fmla="*/ 0 w 608629"/>
              <a:gd name="connsiteY0" fmla="*/ 0 h 896963"/>
              <a:gd name="connsiteX1" fmla="*/ 262089 w 608629"/>
              <a:gd name="connsiteY1" fmla="*/ 5825 h 896963"/>
              <a:gd name="connsiteX2" fmla="*/ 346540 w 608629"/>
              <a:gd name="connsiteY2" fmla="*/ 591157 h 896963"/>
              <a:gd name="connsiteX3" fmla="*/ 562036 w 608629"/>
              <a:gd name="connsiteY3" fmla="*/ 582421 h 896963"/>
              <a:gd name="connsiteX4" fmla="*/ 608629 w 608629"/>
              <a:gd name="connsiteY4" fmla="*/ 850334 h 896963"/>
              <a:gd name="connsiteX5" fmla="*/ 591157 w 608629"/>
              <a:gd name="connsiteY5" fmla="*/ 859070 h 896963"/>
              <a:gd name="connsiteX6" fmla="*/ 576596 w 608629"/>
              <a:gd name="connsiteY6" fmla="*/ 867807 h 896963"/>
              <a:gd name="connsiteX7" fmla="*/ 541651 w 608629"/>
              <a:gd name="connsiteY7" fmla="*/ 882367 h 896963"/>
              <a:gd name="connsiteX8" fmla="*/ 500740 w 608629"/>
              <a:gd name="connsiteY8" fmla="*/ 893866 h 896963"/>
              <a:gd name="connsiteX9" fmla="*/ 436814 w 608629"/>
              <a:gd name="connsiteY9" fmla="*/ 896853 h 896963"/>
              <a:gd name="connsiteX10" fmla="*/ 384041 w 608629"/>
              <a:gd name="connsiteY10" fmla="*/ 896854 h 896963"/>
              <a:gd name="connsiteX11" fmla="*/ 297035 w 608629"/>
              <a:gd name="connsiteY11" fmla="*/ 891104 h 896963"/>
              <a:gd name="connsiteX12" fmla="*/ 241705 w 608629"/>
              <a:gd name="connsiteY12" fmla="*/ 882367 h 896963"/>
              <a:gd name="connsiteX13" fmla="*/ 212584 w 608629"/>
              <a:gd name="connsiteY13" fmla="*/ 876543 h 896963"/>
              <a:gd name="connsiteX14" fmla="*/ 189287 w 608629"/>
              <a:gd name="connsiteY14" fmla="*/ 864895 h 896963"/>
              <a:gd name="connsiteX15" fmla="*/ 160166 w 608629"/>
              <a:gd name="connsiteY15" fmla="*/ 850334 h 896963"/>
              <a:gd name="connsiteX16" fmla="*/ 145605 w 608629"/>
              <a:gd name="connsiteY16" fmla="*/ 838686 h 896963"/>
              <a:gd name="connsiteX17" fmla="*/ 136869 w 608629"/>
              <a:gd name="connsiteY17" fmla="*/ 818301 h 896963"/>
              <a:gd name="connsiteX18" fmla="*/ 133957 w 608629"/>
              <a:gd name="connsiteY18" fmla="*/ 792092 h 896963"/>
              <a:gd name="connsiteX19" fmla="*/ 131045 w 608629"/>
              <a:gd name="connsiteY19" fmla="*/ 757147 h 896963"/>
              <a:gd name="connsiteX20" fmla="*/ 125221 w 608629"/>
              <a:gd name="connsiteY20" fmla="*/ 681432 h 896963"/>
              <a:gd name="connsiteX21" fmla="*/ 128133 w 608629"/>
              <a:gd name="connsiteY21" fmla="*/ 646487 h 896963"/>
              <a:gd name="connsiteX22" fmla="*/ 122308 w 608629"/>
              <a:gd name="connsiteY22" fmla="*/ 605718 h 896963"/>
              <a:gd name="connsiteX23" fmla="*/ 78627 w 608629"/>
              <a:gd name="connsiteY23" fmla="*/ 113572 h 896963"/>
              <a:gd name="connsiteX24" fmla="*/ 61154 w 608629"/>
              <a:gd name="connsiteY24" fmla="*/ 87363 h 896963"/>
              <a:gd name="connsiteX25" fmla="*/ 40770 w 608629"/>
              <a:gd name="connsiteY25" fmla="*/ 52418 h 896963"/>
              <a:gd name="connsiteX26" fmla="*/ 0 w 608629"/>
              <a:gd name="connsiteY26" fmla="*/ 0 h 896963"/>
              <a:gd name="connsiteX0" fmla="*/ 0 w 608629"/>
              <a:gd name="connsiteY0" fmla="*/ 0 h 896963"/>
              <a:gd name="connsiteX1" fmla="*/ 262089 w 608629"/>
              <a:gd name="connsiteY1" fmla="*/ 5825 h 896963"/>
              <a:gd name="connsiteX2" fmla="*/ 346540 w 608629"/>
              <a:gd name="connsiteY2" fmla="*/ 591157 h 896963"/>
              <a:gd name="connsiteX3" fmla="*/ 562036 w 608629"/>
              <a:gd name="connsiteY3" fmla="*/ 582421 h 896963"/>
              <a:gd name="connsiteX4" fmla="*/ 608629 w 608629"/>
              <a:gd name="connsiteY4" fmla="*/ 850334 h 896963"/>
              <a:gd name="connsiteX5" fmla="*/ 591157 w 608629"/>
              <a:gd name="connsiteY5" fmla="*/ 859070 h 896963"/>
              <a:gd name="connsiteX6" fmla="*/ 576596 w 608629"/>
              <a:gd name="connsiteY6" fmla="*/ 867807 h 896963"/>
              <a:gd name="connsiteX7" fmla="*/ 541651 w 608629"/>
              <a:gd name="connsiteY7" fmla="*/ 882367 h 896963"/>
              <a:gd name="connsiteX8" fmla="*/ 500740 w 608629"/>
              <a:gd name="connsiteY8" fmla="*/ 885243 h 896963"/>
              <a:gd name="connsiteX9" fmla="*/ 436814 w 608629"/>
              <a:gd name="connsiteY9" fmla="*/ 896853 h 896963"/>
              <a:gd name="connsiteX10" fmla="*/ 384041 w 608629"/>
              <a:gd name="connsiteY10" fmla="*/ 896854 h 896963"/>
              <a:gd name="connsiteX11" fmla="*/ 297035 w 608629"/>
              <a:gd name="connsiteY11" fmla="*/ 891104 h 896963"/>
              <a:gd name="connsiteX12" fmla="*/ 241705 w 608629"/>
              <a:gd name="connsiteY12" fmla="*/ 882367 h 896963"/>
              <a:gd name="connsiteX13" fmla="*/ 212584 w 608629"/>
              <a:gd name="connsiteY13" fmla="*/ 876543 h 896963"/>
              <a:gd name="connsiteX14" fmla="*/ 189287 w 608629"/>
              <a:gd name="connsiteY14" fmla="*/ 864895 h 896963"/>
              <a:gd name="connsiteX15" fmla="*/ 160166 w 608629"/>
              <a:gd name="connsiteY15" fmla="*/ 850334 h 896963"/>
              <a:gd name="connsiteX16" fmla="*/ 145605 w 608629"/>
              <a:gd name="connsiteY16" fmla="*/ 838686 h 896963"/>
              <a:gd name="connsiteX17" fmla="*/ 136869 w 608629"/>
              <a:gd name="connsiteY17" fmla="*/ 818301 h 896963"/>
              <a:gd name="connsiteX18" fmla="*/ 133957 w 608629"/>
              <a:gd name="connsiteY18" fmla="*/ 792092 h 896963"/>
              <a:gd name="connsiteX19" fmla="*/ 131045 w 608629"/>
              <a:gd name="connsiteY19" fmla="*/ 757147 h 896963"/>
              <a:gd name="connsiteX20" fmla="*/ 125221 w 608629"/>
              <a:gd name="connsiteY20" fmla="*/ 681432 h 896963"/>
              <a:gd name="connsiteX21" fmla="*/ 128133 w 608629"/>
              <a:gd name="connsiteY21" fmla="*/ 646487 h 896963"/>
              <a:gd name="connsiteX22" fmla="*/ 122308 w 608629"/>
              <a:gd name="connsiteY22" fmla="*/ 605718 h 896963"/>
              <a:gd name="connsiteX23" fmla="*/ 78627 w 608629"/>
              <a:gd name="connsiteY23" fmla="*/ 113572 h 896963"/>
              <a:gd name="connsiteX24" fmla="*/ 61154 w 608629"/>
              <a:gd name="connsiteY24" fmla="*/ 87363 h 896963"/>
              <a:gd name="connsiteX25" fmla="*/ 40770 w 608629"/>
              <a:gd name="connsiteY25" fmla="*/ 52418 h 896963"/>
              <a:gd name="connsiteX26" fmla="*/ 0 w 608629"/>
              <a:gd name="connsiteY26" fmla="*/ 0 h 896963"/>
              <a:gd name="connsiteX0" fmla="*/ 0 w 608629"/>
              <a:gd name="connsiteY0" fmla="*/ 0 h 896963"/>
              <a:gd name="connsiteX1" fmla="*/ 262089 w 608629"/>
              <a:gd name="connsiteY1" fmla="*/ 5825 h 896963"/>
              <a:gd name="connsiteX2" fmla="*/ 346540 w 608629"/>
              <a:gd name="connsiteY2" fmla="*/ 591157 h 896963"/>
              <a:gd name="connsiteX3" fmla="*/ 562036 w 608629"/>
              <a:gd name="connsiteY3" fmla="*/ 582421 h 896963"/>
              <a:gd name="connsiteX4" fmla="*/ 608629 w 608629"/>
              <a:gd name="connsiteY4" fmla="*/ 850334 h 896963"/>
              <a:gd name="connsiteX5" fmla="*/ 591157 w 608629"/>
              <a:gd name="connsiteY5" fmla="*/ 859070 h 896963"/>
              <a:gd name="connsiteX6" fmla="*/ 576596 w 608629"/>
              <a:gd name="connsiteY6" fmla="*/ 867807 h 896963"/>
              <a:gd name="connsiteX7" fmla="*/ 550601 w 608629"/>
              <a:gd name="connsiteY7" fmla="*/ 876618 h 896963"/>
              <a:gd name="connsiteX8" fmla="*/ 500740 w 608629"/>
              <a:gd name="connsiteY8" fmla="*/ 885243 h 896963"/>
              <a:gd name="connsiteX9" fmla="*/ 436814 w 608629"/>
              <a:gd name="connsiteY9" fmla="*/ 896853 h 896963"/>
              <a:gd name="connsiteX10" fmla="*/ 384041 w 608629"/>
              <a:gd name="connsiteY10" fmla="*/ 896854 h 896963"/>
              <a:gd name="connsiteX11" fmla="*/ 297035 w 608629"/>
              <a:gd name="connsiteY11" fmla="*/ 891104 h 896963"/>
              <a:gd name="connsiteX12" fmla="*/ 241705 w 608629"/>
              <a:gd name="connsiteY12" fmla="*/ 882367 h 896963"/>
              <a:gd name="connsiteX13" fmla="*/ 212584 w 608629"/>
              <a:gd name="connsiteY13" fmla="*/ 876543 h 896963"/>
              <a:gd name="connsiteX14" fmla="*/ 189287 w 608629"/>
              <a:gd name="connsiteY14" fmla="*/ 864895 h 896963"/>
              <a:gd name="connsiteX15" fmla="*/ 160166 w 608629"/>
              <a:gd name="connsiteY15" fmla="*/ 850334 h 896963"/>
              <a:gd name="connsiteX16" fmla="*/ 145605 w 608629"/>
              <a:gd name="connsiteY16" fmla="*/ 838686 h 896963"/>
              <a:gd name="connsiteX17" fmla="*/ 136869 w 608629"/>
              <a:gd name="connsiteY17" fmla="*/ 818301 h 896963"/>
              <a:gd name="connsiteX18" fmla="*/ 133957 w 608629"/>
              <a:gd name="connsiteY18" fmla="*/ 792092 h 896963"/>
              <a:gd name="connsiteX19" fmla="*/ 131045 w 608629"/>
              <a:gd name="connsiteY19" fmla="*/ 757147 h 896963"/>
              <a:gd name="connsiteX20" fmla="*/ 125221 w 608629"/>
              <a:gd name="connsiteY20" fmla="*/ 681432 h 896963"/>
              <a:gd name="connsiteX21" fmla="*/ 128133 w 608629"/>
              <a:gd name="connsiteY21" fmla="*/ 646487 h 896963"/>
              <a:gd name="connsiteX22" fmla="*/ 122308 w 608629"/>
              <a:gd name="connsiteY22" fmla="*/ 605718 h 896963"/>
              <a:gd name="connsiteX23" fmla="*/ 78627 w 608629"/>
              <a:gd name="connsiteY23" fmla="*/ 113572 h 896963"/>
              <a:gd name="connsiteX24" fmla="*/ 61154 w 608629"/>
              <a:gd name="connsiteY24" fmla="*/ 87363 h 896963"/>
              <a:gd name="connsiteX25" fmla="*/ 40770 w 608629"/>
              <a:gd name="connsiteY25" fmla="*/ 52418 h 896963"/>
              <a:gd name="connsiteX26" fmla="*/ 0 w 608629"/>
              <a:gd name="connsiteY26" fmla="*/ 0 h 896963"/>
              <a:gd name="connsiteX0" fmla="*/ 0 w 608629"/>
              <a:gd name="connsiteY0" fmla="*/ 0 h 896963"/>
              <a:gd name="connsiteX1" fmla="*/ 262089 w 608629"/>
              <a:gd name="connsiteY1" fmla="*/ 5825 h 896963"/>
              <a:gd name="connsiteX2" fmla="*/ 346540 w 608629"/>
              <a:gd name="connsiteY2" fmla="*/ 591157 h 896963"/>
              <a:gd name="connsiteX3" fmla="*/ 562036 w 608629"/>
              <a:gd name="connsiteY3" fmla="*/ 582421 h 896963"/>
              <a:gd name="connsiteX4" fmla="*/ 608629 w 608629"/>
              <a:gd name="connsiteY4" fmla="*/ 850334 h 896963"/>
              <a:gd name="connsiteX5" fmla="*/ 591157 w 608629"/>
              <a:gd name="connsiteY5" fmla="*/ 859070 h 896963"/>
              <a:gd name="connsiteX6" fmla="*/ 576596 w 608629"/>
              <a:gd name="connsiteY6" fmla="*/ 867807 h 896963"/>
              <a:gd name="connsiteX7" fmla="*/ 550601 w 608629"/>
              <a:gd name="connsiteY7" fmla="*/ 876618 h 896963"/>
              <a:gd name="connsiteX8" fmla="*/ 500740 w 608629"/>
              <a:gd name="connsiteY8" fmla="*/ 885243 h 896963"/>
              <a:gd name="connsiteX9" fmla="*/ 436814 w 608629"/>
              <a:gd name="connsiteY9" fmla="*/ 896853 h 896963"/>
              <a:gd name="connsiteX10" fmla="*/ 384041 w 608629"/>
              <a:gd name="connsiteY10" fmla="*/ 896854 h 896963"/>
              <a:gd name="connsiteX11" fmla="*/ 297035 w 608629"/>
              <a:gd name="connsiteY11" fmla="*/ 891104 h 896963"/>
              <a:gd name="connsiteX12" fmla="*/ 241705 w 608629"/>
              <a:gd name="connsiteY12" fmla="*/ 882367 h 896963"/>
              <a:gd name="connsiteX13" fmla="*/ 212584 w 608629"/>
              <a:gd name="connsiteY13" fmla="*/ 876543 h 896963"/>
              <a:gd name="connsiteX14" fmla="*/ 189287 w 608629"/>
              <a:gd name="connsiteY14" fmla="*/ 864895 h 896963"/>
              <a:gd name="connsiteX15" fmla="*/ 160166 w 608629"/>
              <a:gd name="connsiteY15" fmla="*/ 850334 h 896963"/>
              <a:gd name="connsiteX16" fmla="*/ 145605 w 608629"/>
              <a:gd name="connsiteY16" fmla="*/ 838686 h 896963"/>
              <a:gd name="connsiteX17" fmla="*/ 136869 w 608629"/>
              <a:gd name="connsiteY17" fmla="*/ 818301 h 896963"/>
              <a:gd name="connsiteX18" fmla="*/ 133957 w 608629"/>
              <a:gd name="connsiteY18" fmla="*/ 792092 h 896963"/>
              <a:gd name="connsiteX19" fmla="*/ 119112 w 608629"/>
              <a:gd name="connsiteY19" fmla="*/ 760021 h 896963"/>
              <a:gd name="connsiteX20" fmla="*/ 125221 w 608629"/>
              <a:gd name="connsiteY20" fmla="*/ 681432 h 896963"/>
              <a:gd name="connsiteX21" fmla="*/ 128133 w 608629"/>
              <a:gd name="connsiteY21" fmla="*/ 646487 h 896963"/>
              <a:gd name="connsiteX22" fmla="*/ 122308 w 608629"/>
              <a:gd name="connsiteY22" fmla="*/ 605718 h 896963"/>
              <a:gd name="connsiteX23" fmla="*/ 78627 w 608629"/>
              <a:gd name="connsiteY23" fmla="*/ 113572 h 896963"/>
              <a:gd name="connsiteX24" fmla="*/ 61154 w 608629"/>
              <a:gd name="connsiteY24" fmla="*/ 87363 h 896963"/>
              <a:gd name="connsiteX25" fmla="*/ 40770 w 608629"/>
              <a:gd name="connsiteY25" fmla="*/ 52418 h 896963"/>
              <a:gd name="connsiteX26" fmla="*/ 0 w 608629"/>
              <a:gd name="connsiteY26" fmla="*/ 0 h 896963"/>
              <a:gd name="connsiteX0" fmla="*/ 0 w 608629"/>
              <a:gd name="connsiteY0" fmla="*/ 0 h 896963"/>
              <a:gd name="connsiteX1" fmla="*/ 262089 w 608629"/>
              <a:gd name="connsiteY1" fmla="*/ 5825 h 896963"/>
              <a:gd name="connsiteX2" fmla="*/ 346540 w 608629"/>
              <a:gd name="connsiteY2" fmla="*/ 591157 h 896963"/>
              <a:gd name="connsiteX3" fmla="*/ 562036 w 608629"/>
              <a:gd name="connsiteY3" fmla="*/ 582421 h 896963"/>
              <a:gd name="connsiteX4" fmla="*/ 608629 w 608629"/>
              <a:gd name="connsiteY4" fmla="*/ 850334 h 896963"/>
              <a:gd name="connsiteX5" fmla="*/ 591157 w 608629"/>
              <a:gd name="connsiteY5" fmla="*/ 859070 h 896963"/>
              <a:gd name="connsiteX6" fmla="*/ 576596 w 608629"/>
              <a:gd name="connsiteY6" fmla="*/ 867807 h 896963"/>
              <a:gd name="connsiteX7" fmla="*/ 550601 w 608629"/>
              <a:gd name="connsiteY7" fmla="*/ 876618 h 896963"/>
              <a:gd name="connsiteX8" fmla="*/ 500740 w 608629"/>
              <a:gd name="connsiteY8" fmla="*/ 885243 h 896963"/>
              <a:gd name="connsiteX9" fmla="*/ 436814 w 608629"/>
              <a:gd name="connsiteY9" fmla="*/ 896853 h 896963"/>
              <a:gd name="connsiteX10" fmla="*/ 384041 w 608629"/>
              <a:gd name="connsiteY10" fmla="*/ 896854 h 896963"/>
              <a:gd name="connsiteX11" fmla="*/ 297035 w 608629"/>
              <a:gd name="connsiteY11" fmla="*/ 891104 h 896963"/>
              <a:gd name="connsiteX12" fmla="*/ 241705 w 608629"/>
              <a:gd name="connsiteY12" fmla="*/ 882367 h 896963"/>
              <a:gd name="connsiteX13" fmla="*/ 212584 w 608629"/>
              <a:gd name="connsiteY13" fmla="*/ 876543 h 896963"/>
              <a:gd name="connsiteX14" fmla="*/ 189287 w 608629"/>
              <a:gd name="connsiteY14" fmla="*/ 864895 h 896963"/>
              <a:gd name="connsiteX15" fmla="*/ 160166 w 608629"/>
              <a:gd name="connsiteY15" fmla="*/ 850334 h 896963"/>
              <a:gd name="connsiteX16" fmla="*/ 145605 w 608629"/>
              <a:gd name="connsiteY16" fmla="*/ 838686 h 896963"/>
              <a:gd name="connsiteX17" fmla="*/ 136869 w 608629"/>
              <a:gd name="connsiteY17" fmla="*/ 818301 h 896963"/>
              <a:gd name="connsiteX18" fmla="*/ 122024 w 608629"/>
              <a:gd name="connsiteY18" fmla="*/ 800715 h 896963"/>
              <a:gd name="connsiteX19" fmla="*/ 119112 w 608629"/>
              <a:gd name="connsiteY19" fmla="*/ 760021 h 896963"/>
              <a:gd name="connsiteX20" fmla="*/ 125221 w 608629"/>
              <a:gd name="connsiteY20" fmla="*/ 681432 h 896963"/>
              <a:gd name="connsiteX21" fmla="*/ 128133 w 608629"/>
              <a:gd name="connsiteY21" fmla="*/ 646487 h 896963"/>
              <a:gd name="connsiteX22" fmla="*/ 122308 w 608629"/>
              <a:gd name="connsiteY22" fmla="*/ 605718 h 896963"/>
              <a:gd name="connsiteX23" fmla="*/ 78627 w 608629"/>
              <a:gd name="connsiteY23" fmla="*/ 113572 h 896963"/>
              <a:gd name="connsiteX24" fmla="*/ 61154 w 608629"/>
              <a:gd name="connsiteY24" fmla="*/ 87363 h 896963"/>
              <a:gd name="connsiteX25" fmla="*/ 40770 w 608629"/>
              <a:gd name="connsiteY25" fmla="*/ 52418 h 896963"/>
              <a:gd name="connsiteX26" fmla="*/ 0 w 608629"/>
              <a:gd name="connsiteY26" fmla="*/ 0 h 896963"/>
              <a:gd name="connsiteX0" fmla="*/ 0 w 608629"/>
              <a:gd name="connsiteY0" fmla="*/ 0 h 896963"/>
              <a:gd name="connsiteX1" fmla="*/ 262089 w 608629"/>
              <a:gd name="connsiteY1" fmla="*/ 5825 h 896963"/>
              <a:gd name="connsiteX2" fmla="*/ 346540 w 608629"/>
              <a:gd name="connsiteY2" fmla="*/ 591157 h 896963"/>
              <a:gd name="connsiteX3" fmla="*/ 562036 w 608629"/>
              <a:gd name="connsiteY3" fmla="*/ 582421 h 896963"/>
              <a:gd name="connsiteX4" fmla="*/ 608629 w 608629"/>
              <a:gd name="connsiteY4" fmla="*/ 850334 h 896963"/>
              <a:gd name="connsiteX5" fmla="*/ 591157 w 608629"/>
              <a:gd name="connsiteY5" fmla="*/ 859070 h 896963"/>
              <a:gd name="connsiteX6" fmla="*/ 576596 w 608629"/>
              <a:gd name="connsiteY6" fmla="*/ 867807 h 896963"/>
              <a:gd name="connsiteX7" fmla="*/ 550601 w 608629"/>
              <a:gd name="connsiteY7" fmla="*/ 876618 h 896963"/>
              <a:gd name="connsiteX8" fmla="*/ 500740 w 608629"/>
              <a:gd name="connsiteY8" fmla="*/ 885243 h 896963"/>
              <a:gd name="connsiteX9" fmla="*/ 436814 w 608629"/>
              <a:gd name="connsiteY9" fmla="*/ 896853 h 896963"/>
              <a:gd name="connsiteX10" fmla="*/ 384041 w 608629"/>
              <a:gd name="connsiteY10" fmla="*/ 896854 h 896963"/>
              <a:gd name="connsiteX11" fmla="*/ 297035 w 608629"/>
              <a:gd name="connsiteY11" fmla="*/ 891104 h 896963"/>
              <a:gd name="connsiteX12" fmla="*/ 241705 w 608629"/>
              <a:gd name="connsiteY12" fmla="*/ 882367 h 896963"/>
              <a:gd name="connsiteX13" fmla="*/ 212584 w 608629"/>
              <a:gd name="connsiteY13" fmla="*/ 876543 h 896963"/>
              <a:gd name="connsiteX14" fmla="*/ 189287 w 608629"/>
              <a:gd name="connsiteY14" fmla="*/ 864895 h 896963"/>
              <a:gd name="connsiteX15" fmla="*/ 160166 w 608629"/>
              <a:gd name="connsiteY15" fmla="*/ 850334 h 896963"/>
              <a:gd name="connsiteX16" fmla="*/ 145605 w 608629"/>
              <a:gd name="connsiteY16" fmla="*/ 838686 h 896963"/>
              <a:gd name="connsiteX17" fmla="*/ 124935 w 608629"/>
              <a:gd name="connsiteY17" fmla="*/ 818301 h 896963"/>
              <a:gd name="connsiteX18" fmla="*/ 122024 w 608629"/>
              <a:gd name="connsiteY18" fmla="*/ 800715 h 896963"/>
              <a:gd name="connsiteX19" fmla="*/ 119112 w 608629"/>
              <a:gd name="connsiteY19" fmla="*/ 760021 h 896963"/>
              <a:gd name="connsiteX20" fmla="*/ 125221 w 608629"/>
              <a:gd name="connsiteY20" fmla="*/ 681432 h 896963"/>
              <a:gd name="connsiteX21" fmla="*/ 128133 w 608629"/>
              <a:gd name="connsiteY21" fmla="*/ 646487 h 896963"/>
              <a:gd name="connsiteX22" fmla="*/ 122308 w 608629"/>
              <a:gd name="connsiteY22" fmla="*/ 605718 h 896963"/>
              <a:gd name="connsiteX23" fmla="*/ 78627 w 608629"/>
              <a:gd name="connsiteY23" fmla="*/ 113572 h 896963"/>
              <a:gd name="connsiteX24" fmla="*/ 61154 w 608629"/>
              <a:gd name="connsiteY24" fmla="*/ 87363 h 896963"/>
              <a:gd name="connsiteX25" fmla="*/ 40770 w 608629"/>
              <a:gd name="connsiteY25" fmla="*/ 52418 h 896963"/>
              <a:gd name="connsiteX26" fmla="*/ 0 w 608629"/>
              <a:gd name="connsiteY26" fmla="*/ 0 h 896963"/>
              <a:gd name="connsiteX0" fmla="*/ 0 w 644431"/>
              <a:gd name="connsiteY0" fmla="*/ 0 h 894089"/>
              <a:gd name="connsiteX1" fmla="*/ 297891 w 644431"/>
              <a:gd name="connsiteY1" fmla="*/ 2951 h 894089"/>
              <a:gd name="connsiteX2" fmla="*/ 382342 w 644431"/>
              <a:gd name="connsiteY2" fmla="*/ 588283 h 894089"/>
              <a:gd name="connsiteX3" fmla="*/ 597838 w 644431"/>
              <a:gd name="connsiteY3" fmla="*/ 579547 h 894089"/>
              <a:gd name="connsiteX4" fmla="*/ 644431 w 644431"/>
              <a:gd name="connsiteY4" fmla="*/ 847460 h 894089"/>
              <a:gd name="connsiteX5" fmla="*/ 626959 w 644431"/>
              <a:gd name="connsiteY5" fmla="*/ 856196 h 894089"/>
              <a:gd name="connsiteX6" fmla="*/ 612398 w 644431"/>
              <a:gd name="connsiteY6" fmla="*/ 864933 h 894089"/>
              <a:gd name="connsiteX7" fmla="*/ 586403 w 644431"/>
              <a:gd name="connsiteY7" fmla="*/ 873744 h 894089"/>
              <a:gd name="connsiteX8" fmla="*/ 536542 w 644431"/>
              <a:gd name="connsiteY8" fmla="*/ 882369 h 894089"/>
              <a:gd name="connsiteX9" fmla="*/ 472616 w 644431"/>
              <a:gd name="connsiteY9" fmla="*/ 893979 h 894089"/>
              <a:gd name="connsiteX10" fmla="*/ 419843 w 644431"/>
              <a:gd name="connsiteY10" fmla="*/ 893980 h 894089"/>
              <a:gd name="connsiteX11" fmla="*/ 332837 w 644431"/>
              <a:gd name="connsiteY11" fmla="*/ 888230 h 894089"/>
              <a:gd name="connsiteX12" fmla="*/ 277507 w 644431"/>
              <a:gd name="connsiteY12" fmla="*/ 879493 h 894089"/>
              <a:gd name="connsiteX13" fmla="*/ 248386 w 644431"/>
              <a:gd name="connsiteY13" fmla="*/ 873669 h 894089"/>
              <a:gd name="connsiteX14" fmla="*/ 225089 w 644431"/>
              <a:gd name="connsiteY14" fmla="*/ 862021 h 894089"/>
              <a:gd name="connsiteX15" fmla="*/ 195968 w 644431"/>
              <a:gd name="connsiteY15" fmla="*/ 847460 h 894089"/>
              <a:gd name="connsiteX16" fmla="*/ 181407 w 644431"/>
              <a:gd name="connsiteY16" fmla="*/ 835812 h 894089"/>
              <a:gd name="connsiteX17" fmla="*/ 160737 w 644431"/>
              <a:gd name="connsiteY17" fmla="*/ 815427 h 894089"/>
              <a:gd name="connsiteX18" fmla="*/ 157826 w 644431"/>
              <a:gd name="connsiteY18" fmla="*/ 797841 h 894089"/>
              <a:gd name="connsiteX19" fmla="*/ 154914 w 644431"/>
              <a:gd name="connsiteY19" fmla="*/ 757147 h 894089"/>
              <a:gd name="connsiteX20" fmla="*/ 161023 w 644431"/>
              <a:gd name="connsiteY20" fmla="*/ 678558 h 894089"/>
              <a:gd name="connsiteX21" fmla="*/ 163935 w 644431"/>
              <a:gd name="connsiteY21" fmla="*/ 643613 h 894089"/>
              <a:gd name="connsiteX22" fmla="*/ 158110 w 644431"/>
              <a:gd name="connsiteY22" fmla="*/ 602844 h 894089"/>
              <a:gd name="connsiteX23" fmla="*/ 114429 w 644431"/>
              <a:gd name="connsiteY23" fmla="*/ 110698 h 894089"/>
              <a:gd name="connsiteX24" fmla="*/ 96956 w 644431"/>
              <a:gd name="connsiteY24" fmla="*/ 84489 h 894089"/>
              <a:gd name="connsiteX25" fmla="*/ 76572 w 644431"/>
              <a:gd name="connsiteY25" fmla="*/ 49544 h 894089"/>
              <a:gd name="connsiteX26" fmla="*/ 0 w 644431"/>
              <a:gd name="connsiteY26" fmla="*/ 0 h 894089"/>
              <a:gd name="connsiteX0" fmla="*/ 0 w 644431"/>
              <a:gd name="connsiteY0" fmla="*/ 0 h 894089"/>
              <a:gd name="connsiteX1" fmla="*/ 297891 w 644431"/>
              <a:gd name="connsiteY1" fmla="*/ 2951 h 894089"/>
              <a:gd name="connsiteX2" fmla="*/ 382342 w 644431"/>
              <a:gd name="connsiteY2" fmla="*/ 588283 h 894089"/>
              <a:gd name="connsiteX3" fmla="*/ 597838 w 644431"/>
              <a:gd name="connsiteY3" fmla="*/ 579547 h 894089"/>
              <a:gd name="connsiteX4" fmla="*/ 644431 w 644431"/>
              <a:gd name="connsiteY4" fmla="*/ 847460 h 894089"/>
              <a:gd name="connsiteX5" fmla="*/ 626959 w 644431"/>
              <a:gd name="connsiteY5" fmla="*/ 856196 h 894089"/>
              <a:gd name="connsiteX6" fmla="*/ 612398 w 644431"/>
              <a:gd name="connsiteY6" fmla="*/ 864933 h 894089"/>
              <a:gd name="connsiteX7" fmla="*/ 586403 w 644431"/>
              <a:gd name="connsiteY7" fmla="*/ 873744 h 894089"/>
              <a:gd name="connsiteX8" fmla="*/ 536542 w 644431"/>
              <a:gd name="connsiteY8" fmla="*/ 882369 h 894089"/>
              <a:gd name="connsiteX9" fmla="*/ 472616 w 644431"/>
              <a:gd name="connsiteY9" fmla="*/ 893979 h 894089"/>
              <a:gd name="connsiteX10" fmla="*/ 419843 w 644431"/>
              <a:gd name="connsiteY10" fmla="*/ 893980 h 894089"/>
              <a:gd name="connsiteX11" fmla="*/ 332837 w 644431"/>
              <a:gd name="connsiteY11" fmla="*/ 888230 h 894089"/>
              <a:gd name="connsiteX12" fmla="*/ 277507 w 644431"/>
              <a:gd name="connsiteY12" fmla="*/ 879493 h 894089"/>
              <a:gd name="connsiteX13" fmla="*/ 248386 w 644431"/>
              <a:gd name="connsiteY13" fmla="*/ 873669 h 894089"/>
              <a:gd name="connsiteX14" fmla="*/ 225089 w 644431"/>
              <a:gd name="connsiteY14" fmla="*/ 862021 h 894089"/>
              <a:gd name="connsiteX15" fmla="*/ 195968 w 644431"/>
              <a:gd name="connsiteY15" fmla="*/ 847460 h 894089"/>
              <a:gd name="connsiteX16" fmla="*/ 181407 w 644431"/>
              <a:gd name="connsiteY16" fmla="*/ 835812 h 894089"/>
              <a:gd name="connsiteX17" fmla="*/ 160737 w 644431"/>
              <a:gd name="connsiteY17" fmla="*/ 815427 h 894089"/>
              <a:gd name="connsiteX18" fmla="*/ 157826 w 644431"/>
              <a:gd name="connsiteY18" fmla="*/ 797841 h 894089"/>
              <a:gd name="connsiteX19" fmla="*/ 154914 w 644431"/>
              <a:gd name="connsiteY19" fmla="*/ 757147 h 894089"/>
              <a:gd name="connsiteX20" fmla="*/ 161023 w 644431"/>
              <a:gd name="connsiteY20" fmla="*/ 678558 h 894089"/>
              <a:gd name="connsiteX21" fmla="*/ 163935 w 644431"/>
              <a:gd name="connsiteY21" fmla="*/ 643613 h 894089"/>
              <a:gd name="connsiteX22" fmla="*/ 158110 w 644431"/>
              <a:gd name="connsiteY22" fmla="*/ 602844 h 894089"/>
              <a:gd name="connsiteX23" fmla="*/ 114429 w 644431"/>
              <a:gd name="connsiteY23" fmla="*/ 110698 h 894089"/>
              <a:gd name="connsiteX24" fmla="*/ 96956 w 644431"/>
              <a:gd name="connsiteY24" fmla="*/ 84489 h 894089"/>
              <a:gd name="connsiteX25" fmla="*/ 76572 w 644431"/>
              <a:gd name="connsiteY25" fmla="*/ 49544 h 894089"/>
              <a:gd name="connsiteX26" fmla="*/ 0 w 644431"/>
              <a:gd name="connsiteY26" fmla="*/ 0 h 894089"/>
              <a:gd name="connsiteX0" fmla="*/ 0 w 644431"/>
              <a:gd name="connsiteY0" fmla="*/ 0 h 894089"/>
              <a:gd name="connsiteX1" fmla="*/ 297891 w 644431"/>
              <a:gd name="connsiteY1" fmla="*/ 2951 h 894089"/>
              <a:gd name="connsiteX2" fmla="*/ 382342 w 644431"/>
              <a:gd name="connsiteY2" fmla="*/ 588283 h 894089"/>
              <a:gd name="connsiteX3" fmla="*/ 578869 w 644431"/>
              <a:gd name="connsiteY3" fmla="*/ 579547 h 894089"/>
              <a:gd name="connsiteX4" fmla="*/ 644431 w 644431"/>
              <a:gd name="connsiteY4" fmla="*/ 847460 h 894089"/>
              <a:gd name="connsiteX5" fmla="*/ 626959 w 644431"/>
              <a:gd name="connsiteY5" fmla="*/ 856196 h 894089"/>
              <a:gd name="connsiteX6" fmla="*/ 612398 w 644431"/>
              <a:gd name="connsiteY6" fmla="*/ 864933 h 894089"/>
              <a:gd name="connsiteX7" fmla="*/ 586403 w 644431"/>
              <a:gd name="connsiteY7" fmla="*/ 873744 h 894089"/>
              <a:gd name="connsiteX8" fmla="*/ 536542 w 644431"/>
              <a:gd name="connsiteY8" fmla="*/ 882369 h 894089"/>
              <a:gd name="connsiteX9" fmla="*/ 472616 w 644431"/>
              <a:gd name="connsiteY9" fmla="*/ 893979 h 894089"/>
              <a:gd name="connsiteX10" fmla="*/ 419843 w 644431"/>
              <a:gd name="connsiteY10" fmla="*/ 893980 h 894089"/>
              <a:gd name="connsiteX11" fmla="*/ 332837 w 644431"/>
              <a:gd name="connsiteY11" fmla="*/ 888230 h 894089"/>
              <a:gd name="connsiteX12" fmla="*/ 277507 w 644431"/>
              <a:gd name="connsiteY12" fmla="*/ 879493 h 894089"/>
              <a:gd name="connsiteX13" fmla="*/ 248386 w 644431"/>
              <a:gd name="connsiteY13" fmla="*/ 873669 h 894089"/>
              <a:gd name="connsiteX14" fmla="*/ 225089 w 644431"/>
              <a:gd name="connsiteY14" fmla="*/ 862021 h 894089"/>
              <a:gd name="connsiteX15" fmla="*/ 195968 w 644431"/>
              <a:gd name="connsiteY15" fmla="*/ 847460 h 894089"/>
              <a:gd name="connsiteX16" fmla="*/ 181407 w 644431"/>
              <a:gd name="connsiteY16" fmla="*/ 835812 h 894089"/>
              <a:gd name="connsiteX17" fmla="*/ 160737 w 644431"/>
              <a:gd name="connsiteY17" fmla="*/ 815427 h 894089"/>
              <a:gd name="connsiteX18" fmla="*/ 157826 w 644431"/>
              <a:gd name="connsiteY18" fmla="*/ 797841 h 894089"/>
              <a:gd name="connsiteX19" fmla="*/ 154914 w 644431"/>
              <a:gd name="connsiteY19" fmla="*/ 757147 h 894089"/>
              <a:gd name="connsiteX20" fmla="*/ 161023 w 644431"/>
              <a:gd name="connsiteY20" fmla="*/ 678558 h 894089"/>
              <a:gd name="connsiteX21" fmla="*/ 163935 w 644431"/>
              <a:gd name="connsiteY21" fmla="*/ 643613 h 894089"/>
              <a:gd name="connsiteX22" fmla="*/ 158110 w 644431"/>
              <a:gd name="connsiteY22" fmla="*/ 602844 h 894089"/>
              <a:gd name="connsiteX23" fmla="*/ 114429 w 644431"/>
              <a:gd name="connsiteY23" fmla="*/ 110698 h 894089"/>
              <a:gd name="connsiteX24" fmla="*/ 96956 w 644431"/>
              <a:gd name="connsiteY24" fmla="*/ 84489 h 894089"/>
              <a:gd name="connsiteX25" fmla="*/ 76572 w 644431"/>
              <a:gd name="connsiteY25" fmla="*/ 49544 h 894089"/>
              <a:gd name="connsiteX26" fmla="*/ 0 w 644431"/>
              <a:gd name="connsiteY26" fmla="*/ 0 h 894089"/>
              <a:gd name="connsiteX0" fmla="*/ 0 w 644431"/>
              <a:gd name="connsiteY0" fmla="*/ 0 h 894089"/>
              <a:gd name="connsiteX1" fmla="*/ 297891 w 644431"/>
              <a:gd name="connsiteY1" fmla="*/ 2951 h 894089"/>
              <a:gd name="connsiteX2" fmla="*/ 382342 w 644431"/>
              <a:gd name="connsiteY2" fmla="*/ 588283 h 894089"/>
              <a:gd name="connsiteX3" fmla="*/ 578869 w 644431"/>
              <a:gd name="connsiteY3" fmla="*/ 579547 h 894089"/>
              <a:gd name="connsiteX4" fmla="*/ 644431 w 644431"/>
              <a:gd name="connsiteY4" fmla="*/ 847460 h 894089"/>
              <a:gd name="connsiteX5" fmla="*/ 604196 w 644431"/>
              <a:gd name="connsiteY5" fmla="*/ 856196 h 894089"/>
              <a:gd name="connsiteX6" fmla="*/ 612398 w 644431"/>
              <a:gd name="connsiteY6" fmla="*/ 864933 h 894089"/>
              <a:gd name="connsiteX7" fmla="*/ 586403 w 644431"/>
              <a:gd name="connsiteY7" fmla="*/ 873744 h 894089"/>
              <a:gd name="connsiteX8" fmla="*/ 536542 w 644431"/>
              <a:gd name="connsiteY8" fmla="*/ 882369 h 894089"/>
              <a:gd name="connsiteX9" fmla="*/ 472616 w 644431"/>
              <a:gd name="connsiteY9" fmla="*/ 893979 h 894089"/>
              <a:gd name="connsiteX10" fmla="*/ 419843 w 644431"/>
              <a:gd name="connsiteY10" fmla="*/ 893980 h 894089"/>
              <a:gd name="connsiteX11" fmla="*/ 332837 w 644431"/>
              <a:gd name="connsiteY11" fmla="*/ 888230 h 894089"/>
              <a:gd name="connsiteX12" fmla="*/ 277507 w 644431"/>
              <a:gd name="connsiteY12" fmla="*/ 879493 h 894089"/>
              <a:gd name="connsiteX13" fmla="*/ 248386 w 644431"/>
              <a:gd name="connsiteY13" fmla="*/ 873669 h 894089"/>
              <a:gd name="connsiteX14" fmla="*/ 225089 w 644431"/>
              <a:gd name="connsiteY14" fmla="*/ 862021 h 894089"/>
              <a:gd name="connsiteX15" fmla="*/ 195968 w 644431"/>
              <a:gd name="connsiteY15" fmla="*/ 847460 h 894089"/>
              <a:gd name="connsiteX16" fmla="*/ 181407 w 644431"/>
              <a:gd name="connsiteY16" fmla="*/ 835812 h 894089"/>
              <a:gd name="connsiteX17" fmla="*/ 160737 w 644431"/>
              <a:gd name="connsiteY17" fmla="*/ 815427 h 894089"/>
              <a:gd name="connsiteX18" fmla="*/ 157826 w 644431"/>
              <a:gd name="connsiteY18" fmla="*/ 797841 h 894089"/>
              <a:gd name="connsiteX19" fmla="*/ 154914 w 644431"/>
              <a:gd name="connsiteY19" fmla="*/ 757147 h 894089"/>
              <a:gd name="connsiteX20" fmla="*/ 161023 w 644431"/>
              <a:gd name="connsiteY20" fmla="*/ 678558 h 894089"/>
              <a:gd name="connsiteX21" fmla="*/ 163935 w 644431"/>
              <a:gd name="connsiteY21" fmla="*/ 643613 h 894089"/>
              <a:gd name="connsiteX22" fmla="*/ 158110 w 644431"/>
              <a:gd name="connsiteY22" fmla="*/ 602844 h 894089"/>
              <a:gd name="connsiteX23" fmla="*/ 114429 w 644431"/>
              <a:gd name="connsiteY23" fmla="*/ 110698 h 894089"/>
              <a:gd name="connsiteX24" fmla="*/ 96956 w 644431"/>
              <a:gd name="connsiteY24" fmla="*/ 84489 h 894089"/>
              <a:gd name="connsiteX25" fmla="*/ 76572 w 644431"/>
              <a:gd name="connsiteY25" fmla="*/ 49544 h 894089"/>
              <a:gd name="connsiteX26" fmla="*/ 0 w 644431"/>
              <a:gd name="connsiteY26" fmla="*/ 0 h 894089"/>
              <a:gd name="connsiteX0" fmla="*/ 0 w 633049"/>
              <a:gd name="connsiteY0" fmla="*/ 0 h 894089"/>
              <a:gd name="connsiteX1" fmla="*/ 297891 w 633049"/>
              <a:gd name="connsiteY1" fmla="*/ 2951 h 894089"/>
              <a:gd name="connsiteX2" fmla="*/ 382342 w 633049"/>
              <a:gd name="connsiteY2" fmla="*/ 588283 h 894089"/>
              <a:gd name="connsiteX3" fmla="*/ 578869 w 633049"/>
              <a:gd name="connsiteY3" fmla="*/ 579547 h 894089"/>
              <a:gd name="connsiteX4" fmla="*/ 633049 w 633049"/>
              <a:gd name="connsiteY4" fmla="*/ 843502 h 894089"/>
              <a:gd name="connsiteX5" fmla="*/ 604196 w 633049"/>
              <a:gd name="connsiteY5" fmla="*/ 856196 h 894089"/>
              <a:gd name="connsiteX6" fmla="*/ 612398 w 633049"/>
              <a:gd name="connsiteY6" fmla="*/ 864933 h 894089"/>
              <a:gd name="connsiteX7" fmla="*/ 586403 w 633049"/>
              <a:gd name="connsiteY7" fmla="*/ 873744 h 894089"/>
              <a:gd name="connsiteX8" fmla="*/ 536542 w 633049"/>
              <a:gd name="connsiteY8" fmla="*/ 882369 h 894089"/>
              <a:gd name="connsiteX9" fmla="*/ 472616 w 633049"/>
              <a:gd name="connsiteY9" fmla="*/ 893979 h 894089"/>
              <a:gd name="connsiteX10" fmla="*/ 419843 w 633049"/>
              <a:gd name="connsiteY10" fmla="*/ 893980 h 894089"/>
              <a:gd name="connsiteX11" fmla="*/ 332837 w 633049"/>
              <a:gd name="connsiteY11" fmla="*/ 888230 h 894089"/>
              <a:gd name="connsiteX12" fmla="*/ 277507 w 633049"/>
              <a:gd name="connsiteY12" fmla="*/ 879493 h 894089"/>
              <a:gd name="connsiteX13" fmla="*/ 248386 w 633049"/>
              <a:gd name="connsiteY13" fmla="*/ 873669 h 894089"/>
              <a:gd name="connsiteX14" fmla="*/ 225089 w 633049"/>
              <a:gd name="connsiteY14" fmla="*/ 862021 h 894089"/>
              <a:gd name="connsiteX15" fmla="*/ 195968 w 633049"/>
              <a:gd name="connsiteY15" fmla="*/ 847460 h 894089"/>
              <a:gd name="connsiteX16" fmla="*/ 181407 w 633049"/>
              <a:gd name="connsiteY16" fmla="*/ 835812 h 894089"/>
              <a:gd name="connsiteX17" fmla="*/ 160737 w 633049"/>
              <a:gd name="connsiteY17" fmla="*/ 815427 h 894089"/>
              <a:gd name="connsiteX18" fmla="*/ 157826 w 633049"/>
              <a:gd name="connsiteY18" fmla="*/ 797841 h 894089"/>
              <a:gd name="connsiteX19" fmla="*/ 154914 w 633049"/>
              <a:gd name="connsiteY19" fmla="*/ 757147 h 894089"/>
              <a:gd name="connsiteX20" fmla="*/ 161023 w 633049"/>
              <a:gd name="connsiteY20" fmla="*/ 678558 h 894089"/>
              <a:gd name="connsiteX21" fmla="*/ 163935 w 633049"/>
              <a:gd name="connsiteY21" fmla="*/ 643613 h 894089"/>
              <a:gd name="connsiteX22" fmla="*/ 158110 w 633049"/>
              <a:gd name="connsiteY22" fmla="*/ 602844 h 894089"/>
              <a:gd name="connsiteX23" fmla="*/ 114429 w 633049"/>
              <a:gd name="connsiteY23" fmla="*/ 110698 h 894089"/>
              <a:gd name="connsiteX24" fmla="*/ 96956 w 633049"/>
              <a:gd name="connsiteY24" fmla="*/ 84489 h 894089"/>
              <a:gd name="connsiteX25" fmla="*/ 76572 w 633049"/>
              <a:gd name="connsiteY25" fmla="*/ 49544 h 894089"/>
              <a:gd name="connsiteX26" fmla="*/ 0 w 633049"/>
              <a:gd name="connsiteY26" fmla="*/ 0 h 894089"/>
              <a:gd name="connsiteX0" fmla="*/ 0 w 633049"/>
              <a:gd name="connsiteY0" fmla="*/ 0 h 894089"/>
              <a:gd name="connsiteX1" fmla="*/ 297891 w 633049"/>
              <a:gd name="connsiteY1" fmla="*/ 2951 h 894089"/>
              <a:gd name="connsiteX2" fmla="*/ 382342 w 633049"/>
              <a:gd name="connsiteY2" fmla="*/ 588283 h 894089"/>
              <a:gd name="connsiteX3" fmla="*/ 578869 w 633049"/>
              <a:gd name="connsiteY3" fmla="*/ 579547 h 894089"/>
              <a:gd name="connsiteX4" fmla="*/ 633049 w 633049"/>
              <a:gd name="connsiteY4" fmla="*/ 843502 h 894089"/>
              <a:gd name="connsiteX5" fmla="*/ 604196 w 633049"/>
              <a:gd name="connsiteY5" fmla="*/ 856196 h 894089"/>
              <a:gd name="connsiteX6" fmla="*/ 612398 w 633049"/>
              <a:gd name="connsiteY6" fmla="*/ 864933 h 894089"/>
              <a:gd name="connsiteX7" fmla="*/ 586403 w 633049"/>
              <a:gd name="connsiteY7" fmla="*/ 873744 h 894089"/>
              <a:gd name="connsiteX8" fmla="*/ 536542 w 633049"/>
              <a:gd name="connsiteY8" fmla="*/ 882369 h 894089"/>
              <a:gd name="connsiteX9" fmla="*/ 472616 w 633049"/>
              <a:gd name="connsiteY9" fmla="*/ 893979 h 894089"/>
              <a:gd name="connsiteX10" fmla="*/ 419843 w 633049"/>
              <a:gd name="connsiteY10" fmla="*/ 893980 h 894089"/>
              <a:gd name="connsiteX11" fmla="*/ 332837 w 633049"/>
              <a:gd name="connsiteY11" fmla="*/ 888230 h 894089"/>
              <a:gd name="connsiteX12" fmla="*/ 277507 w 633049"/>
              <a:gd name="connsiteY12" fmla="*/ 879493 h 894089"/>
              <a:gd name="connsiteX13" fmla="*/ 248386 w 633049"/>
              <a:gd name="connsiteY13" fmla="*/ 873669 h 894089"/>
              <a:gd name="connsiteX14" fmla="*/ 225089 w 633049"/>
              <a:gd name="connsiteY14" fmla="*/ 862021 h 894089"/>
              <a:gd name="connsiteX15" fmla="*/ 195968 w 633049"/>
              <a:gd name="connsiteY15" fmla="*/ 847460 h 894089"/>
              <a:gd name="connsiteX16" fmla="*/ 181407 w 633049"/>
              <a:gd name="connsiteY16" fmla="*/ 835812 h 894089"/>
              <a:gd name="connsiteX17" fmla="*/ 160737 w 633049"/>
              <a:gd name="connsiteY17" fmla="*/ 815427 h 894089"/>
              <a:gd name="connsiteX18" fmla="*/ 157826 w 633049"/>
              <a:gd name="connsiteY18" fmla="*/ 797841 h 894089"/>
              <a:gd name="connsiteX19" fmla="*/ 154914 w 633049"/>
              <a:gd name="connsiteY19" fmla="*/ 757147 h 894089"/>
              <a:gd name="connsiteX20" fmla="*/ 161023 w 633049"/>
              <a:gd name="connsiteY20" fmla="*/ 678558 h 894089"/>
              <a:gd name="connsiteX21" fmla="*/ 163935 w 633049"/>
              <a:gd name="connsiteY21" fmla="*/ 643613 h 894089"/>
              <a:gd name="connsiteX22" fmla="*/ 158110 w 633049"/>
              <a:gd name="connsiteY22" fmla="*/ 602844 h 894089"/>
              <a:gd name="connsiteX23" fmla="*/ 114429 w 633049"/>
              <a:gd name="connsiteY23" fmla="*/ 110698 h 894089"/>
              <a:gd name="connsiteX24" fmla="*/ 96956 w 633049"/>
              <a:gd name="connsiteY24" fmla="*/ 84489 h 894089"/>
              <a:gd name="connsiteX25" fmla="*/ 76572 w 633049"/>
              <a:gd name="connsiteY25" fmla="*/ 49544 h 894089"/>
              <a:gd name="connsiteX26" fmla="*/ 0 w 633049"/>
              <a:gd name="connsiteY26" fmla="*/ 0 h 894089"/>
              <a:gd name="connsiteX0" fmla="*/ 0 w 633049"/>
              <a:gd name="connsiteY0" fmla="*/ 0 h 894089"/>
              <a:gd name="connsiteX1" fmla="*/ 297891 w 633049"/>
              <a:gd name="connsiteY1" fmla="*/ 2951 h 894089"/>
              <a:gd name="connsiteX2" fmla="*/ 382342 w 633049"/>
              <a:gd name="connsiteY2" fmla="*/ 588283 h 894089"/>
              <a:gd name="connsiteX3" fmla="*/ 578869 w 633049"/>
              <a:gd name="connsiteY3" fmla="*/ 579547 h 894089"/>
              <a:gd name="connsiteX4" fmla="*/ 633049 w 633049"/>
              <a:gd name="connsiteY4" fmla="*/ 843502 h 894089"/>
              <a:gd name="connsiteX5" fmla="*/ 604196 w 633049"/>
              <a:gd name="connsiteY5" fmla="*/ 856196 h 894089"/>
              <a:gd name="connsiteX6" fmla="*/ 612398 w 633049"/>
              <a:gd name="connsiteY6" fmla="*/ 857909 h 894089"/>
              <a:gd name="connsiteX7" fmla="*/ 586403 w 633049"/>
              <a:gd name="connsiteY7" fmla="*/ 873744 h 894089"/>
              <a:gd name="connsiteX8" fmla="*/ 536542 w 633049"/>
              <a:gd name="connsiteY8" fmla="*/ 882369 h 894089"/>
              <a:gd name="connsiteX9" fmla="*/ 472616 w 633049"/>
              <a:gd name="connsiteY9" fmla="*/ 893979 h 894089"/>
              <a:gd name="connsiteX10" fmla="*/ 419843 w 633049"/>
              <a:gd name="connsiteY10" fmla="*/ 893980 h 894089"/>
              <a:gd name="connsiteX11" fmla="*/ 332837 w 633049"/>
              <a:gd name="connsiteY11" fmla="*/ 888230 h 894089"/>
              <a:gd name="connsiteX12" fmla="*/ 277507 w 633049"/>
              <a:gd name="connsiteY12" fmla="*/ 879493 h 894089"/>
              <a:gd name="connsiteX13" fmla="*/ 248386 w 633049"/>
              <a:gd name="connsiteY13" fmla="*/ 873669 h 894089"/>
              <a:gd name="connsiteX14" fmla="*/ 225089 w 633049"/>
              <a:gd name="connsiteY14" fmla="*/ 862021 h 894089"/>
              <a:gd name="connsiteX15" fmla="*/ 195968 w 633049"/>
              <a:gd name="connsiteY15" fmla="*/ 847460 h 894089"/>
              <a:gd name="connsiteX16" fmla="*/ 181407 w 633049"/>
              <a:gd name="connsiteY16" fmla="*/ 835812 h 894089"/>
              <a:gd name="connsiteX17" fmla="*/ 160737 w 633049"/>
              <a:gd name="connsiteY17" fmla="*/ 815427 h 894089"/>
              <a:gd name="connsiteX18" fmla="*/ 157826 w 633049"/>
              <a:gd name="connsiteY18" fmla="*/ 797841 h 894089"/>
              <a:gd name="connsiteX19" fmla="*/ 154914 w 633049"/>
              <a:gd name="connsiteY19" fmla="*/ 757147 h 894089"/>
              <a:gd name="connsiteX20" fmla="*/ 161023 w 633049"/>
              <a:gd name="connsiteY20" fmla="*/ 678558 h 894089"/>
              <a:gd name="connsiteX21" fmla="*/ 163935 w 633049"/>
              <a:gd name="connsiteY21" fmla="*/ 643613 h 894089"/>
              <a:gd name="connsiteX22" fmla="*/ 158110 w 633049"/>
              <a:gd name="connsiteY22" fmla="*/ 602844 h 894089"/>
              <a:gd name="connsiteX23" fmla="*/ 114429 w 633049"/>
              <a:gd name="connsiteY23" fmla="*/ 110698 h 894089"/>
              <a:gd name="connsiteX24" fmla="*/ 96956 w 633049"/>
              <a:gd name="connsiteY24" fmla="*/ 84489 h 894089"/>
              <a:gd name="connsiteX25" fmla="*/ 76572 w 633049"/>
              <a:gd name="connsiteY25" fmla="*/ 49544 h 894089"/>
              <a:gd name="connsiteX26" fmla="*/ 0 w 633049"/>
              <a:gd name="connsiteY26" fmla="*/ 0 h 894089"/>
              <a:gd name="connsiteX0" fmla="*/ 0 w 629683"/>
              <a:gd name="connsiteY0" fmla="*/ 0 h 894089"/>
              <a:gd name="connsiteX1" fmla="*/ 297891 w 629683"/>
              <a:gd name="connsiteY1" fmla="*/ 2951 h 894089"/>
              <a:gd name="connsiteX2" fmla="*/ 382342 w 629683"/>
              <a:gd name="connsiteY2" fmla="*/ 588283 h 894089"/>
              <a:gd name="connsiteX3" fmla="*/ 578869 w 629683"/>
              <a:gd name="connsiteY3" fmla="*/ 579547 h 894089"/>
              <a:gd name="connsiteX4" fmla="*/ 629683 w 629683"/>
              <a:gd name="connsiteY4" fmla="*/ 850526 h 894089"/>
              <a:gd name="connsiteX5" fmla="*/ 604196 w 629683"/>
              <a:gd name="connsiteY5" fmla="*/ 856196 h 894089"/>
              <a:gd name="connsiteX6" fmla="*/ 612398 w 629683"/>
              <a:gd name="connsiteY6" fmla="*/ 857909 h 894089"/>
              <a:gd name="connsiteX7" fmla="*/ 586403 w 629683"/>
              <a:gd name="connsiteY7" fmla="*/ 873744 h 894089"/>
              <a:gd name="connsiteX8" fmla="*/ 536542 w 629683"/>
              <a:gd name="connsiteY8" fmla="*/ 882369 h 894089"/>
              <a:gd name="connsiteX9" fmla="*/ 472616 w 629683"/>
              <a:gd name="connsiteY9" fmla="*/ 893979 h 894089"/>
              <a:gd name="connsiteX10" fmla="*/ 419843 w 629683"/>
              <a:gd name="connsiteY10" fmla="*/ 893980 h 894089"/>
              <a:gd name="connsiteX11" fmla="*/ 332837 w 629683"/>
              <a:gd name="connsiteY11" fmla="*/ 888230 h 894089"/>
              <a:gd name="connsiteX12" fmla="*/ 277507 w 629683"/>
              <a:gd name="connsiteY12" fmla="*/ 879493 h 894089"/>
              <a:gd name="connsiteX13" fmla="*/ 248386 w 629683"/>
              <a:gd name="connsiteY13" fmla="*/ 873669 h 894089"/>
              <a:gd name="connsiteX14" fmla="*/ 225089 w 629683"/>
              <a:gd name="connsiteY14" fmla="*/ 862021 h 894089"/>
              <a:gd name="connsiteX15" fmla="*/ 195968 w 629683"/>
              <a:gd name="connsiteY15" fmla="*/ 847460 h 894089"/>
              <a:gd name="connsiteX16" fmla="*/ 181407 w 629683"/>
              <a:gd name="connsiteY16" fmla="*/ 835812 h 894089"/>
              <a:gd name="connsiteX17" fmla="*/ 160737 w 629683"/>
              <a:gd name="connsiteY17" fmla="*/ 815427 h 894089"/>
              <a:gd name="connsiteX18" fmla="*/ 157826 w 629683"/>
              <a:gd name="connsiteY18" fmla="*/ 797841 h 894089"/>
              <a:gd name="connsiteX19" fmla="*/ 154914 w 629683"/>
              <a:gd name="connsiteY19" fmla="*/ 757147 h 894089"/>
              <a:gd name="connsiteX20" fmla="*/ 161023 w 629683"/>
              <a:gd name="connsiteY20" fmla="*/ 678558 h 894089"/>
              <a:gd name="connsiteX21" fmla="*/ 163935 w 629683"/>
              <a:gd name="connsiteY21" fmla="*/ 643613 h 894089"/>
              <a:gd name="connsiteX22" fmla="*/ 158110 w 629683"/>
              <a:gd name="connsiteY22" fmla="*/ 602844 h 894089"/>
              <a:gd name="connsiteX23" fmla="*/ 114429 w 629683"/>
              <a:gd name="connsiteY23" fmla="*/ 110698 h 894089"/>
              <a:gd name="connsiteX24" fmla="*/ 96956 w 629683"/>
              <a:gd name="connsiteY24" fmla="*/ 84489 h 894089"/>
              <a:gd name="connsiteX25" fmla="*/ 76572 w 629683"/>
              <a:gd name="connsiteY25" fmla="*/ 49544 h 894089"/>
              <a:gd name="connsiteX26" fmla="*/ 0 w 629683"/>
              <a:gd name="connsiteY26" fmla="*/ 0 h 894089"/>
              <a:gd name="connsiteX0" fmla="*/ 0 w 629683"/>
              <a:gd name="connsiteY0" fmla="*/ 0 h 894089"/>
              <a:gd name="connsiteX1" fmla="*/ 297891 w 629683"/>
              <a:gd name="connsiteY1" fmla="*/ 2951 h 894089"/>
              <a:gd name="connsiteX2" fmla="*/ 382342 w 629683"/>
              <a:gd name="connsiteY2" fmla="*/ 588283 h 894089"/>
              <a:gd name="connsiteX3" fmla="*/ 578869 w 629683"/>
              <a:gd name="connsiteY3" fmla="*/ 579547 h 894089"/>
              <a:gd name="connsiteX4" fmla="*/ 629683 w 629683"/>
              <a:gd name="connsiteY4" fmla="*/ 850526 h 894089"/>
              <a:gd name="connsiteX5" fmla="*/ 604196 w 629683"/>
              <a:gd name="connsiteY5" fmla="*/ 856196 h 894089"/>
              <a:gd name="connsiteX6" fmla="*/ 612398 w 629683"/>
              <a:gd name="connsiteY6" fmla="*/ 857909 h 894089"/>
              <a:gd name="connsiteX7" fmla="*/ 562843 w 629683"/>
              <a:gd name="connsiteY7" fmla="*/ 877256 h 894089"/>
              <a:gd name="connsiteX8" fmla="*/ 536542 w 629683"/>
              <a:gd name="connsiteY8" fmla="*/ 882369 h 894089"/>
              <a:gd name="connsiteX9" fmla="*/ 472616 w 629683"/>
              <a:gd name="connsiteY9" fmla="*/ 893979 h 894089"/>
              <a:gd name="connsiteX10" fmla="*/ 419843 w 629683"/>
              <a:gd name="connsiteY10" fmla="*/ 893980 h 894089"/>
              <a:gd name="connsiteX11" fmla="*/ 332837 w 629683"/>
              <a:gd name="connsiteY11" fmla="*/ 888230 h 894089"/>
              <a:gd name="connsiteX12" fmla="*/ 277507 w 629683"/>
              <a:gd name="connsiteY12" fmla="*/ 879493 h 894089"/>
              <a:gd name="connsiteX13" fmla="*/ 248386 w 629683"/>
              <a:gd name="connsiteY13" fmla="*/ 873669 h 894089"/>
              <a:gd name="connsiteX14" fmla="*/ 225089 w 629683"/>
              <a:gd name="connsiteY14" fmla="*/ 862021 h 894089"/>
              <a:gd name="connsiteX15" fmla="*/ 195968 w 629683"/>
              <a:gd name="connsiteY15" fmla="*/ 847460 h 894089"/>
              <a:gd name="connsiteX16" fmla="*/ 181407 w 629683"/>
              <a:gd name="connsiteY16" fmla="*/ 835812 h 894089"/>
              <a:gd name="connsiteX17" fmla="*/ 160737 w 629683"/>
              <a:gd name="connsiteY17" fmla="*/ 815427 h 894089"/>
              <a:gd name="connsiteX18" fmla="*/ 157826 w 629683"/>
              <a:gd name="connsiteY18" fmla="*/ 797841 h 894089"/>
              <a:gd name="connsiteX19" fmla="*/ 154914 w 629683"/>
              <a:gd name="connsiteY19" fmla="*/ 757147 h 894089"/>
              <a:gd name="connsiteX20" fmla="*/ 161023 w 629683"/>
              <a:gd name="connsiteY20" fmla="*/ 678558 h 894089"/>
              <a:gd name="connsiteX21" fmla="*/ 163935 w 629683"/>
              <a:gd name="connsiteY21" fmla="*/ 643613 h 894089"/>
              <a:gd name="connsiteX22" fmla="*/ 158110 w 629683"/>
              <a:gd name="connsiteY22" fmla="*/ 602844 h 894089"/>
              <a:gd name="connsiteX23" fmla="*/ 114429 w 629683"/>
              <a:gd name="connsiteY23" fmla="*/ 110698 h 894089"/>
              <a:gd name="connsiteX24" fmla="*/ 96956 w 629683"/>
              <a:gd name="connsiteY24" fmla="*/ 84489 h 894089"/>
              <a:gd name="connsiteX25" fmla="*/ 76572 w 629683"/>
              <a:gd name="connsiteY25" fmla="*/ 49544 h 894089"/>
              <a:gd name="connsiteX26" fmla="*/ 0 w 629683"/>
              <a:gd name="connsiteY26" fmla="*/ 0 h 894089"/>
              <a:gd name="connsiteX0" fmla="*/ 0 w 629683"/>
              <a:gd name="connsiteY0" fmla="*/ 0 h 894089"/>
              <a:gd name="connsiteX1" fmla="*/ 297891 w 629683"/>
              <a:gd name="connsiteY1" fmla="*/ 2951 h 894089"/>
              <a:gd name="connsiteX2" fmla="*/ 382342 w 629683"/>
              <a:gd name="connsiteY2" fmla="*/ 588283 h 894089"/>
              <a:gd name="connsiteX3" fmla="*/ 578869 w 629683"/>
              <a:gd name="connsiteY3" fmla="*/ 579547 h 894089"/>
              <a:gd name="connsiteX4" fmla="*/ 629683 w 629683"/>
              <a:gd name="connsiteY4" fmla="*/ 850526 h 894089"/>
              <a:gd name="connsiteX5" fmla="*/ 604196 w 629683"/>
              <a:gd name="connsiteY5" fmla="*/ 856196 h 894089"/>
              <a:gd name="connsiteX6" fmla="*/ 612398 w 629683"/>
              <a:gd name="connsiteY6" fmla="*/ 868445 h 894089"/>
              <a:gd name="connsiteX7" fmla="*/ 562843 w 629683"/>
              <a:gd name="connsiteY7" fmla="*/ 877256 h 894089"/>
              <a:gd name="connsiteX8" fmla="*/ 536542 w 629683"/>
              <a:gd name="connsiteY8" fmla="*/ 882369 h 894089"/>
              <a:gd name="connsiteX9" fmla="*/ 472616 w 629683"/>
              <a:gd name="connsiteY9" fmla="*/ 893979 h 894089"/>
              <a:gd name="connsiteX10" fmla="*/ 419843 w 629683"/>
              <a:gd name="connsiteY10" fmla="*/ 893980 h 894089"/>
              <a:gd name="connsiteX11" fmla="*/ 332837 w 629683"/>
              <a:gd name="connsiteY11" fmla="*/ 888230 h 894089"/>
              <a:gd name="connsiteX12" fmla="*/ 277507 w 629683"/>
              <a:gd name="connsiteY12" fmla="*/ 879493 h 894089"/>
              <a:gd name="connsiteX13" fmla="*/ 248386 w 629683"/>
              <a:gd name="connsiteY13" fmla="*/ 873669 h 894089"/>
              <a:gd name="connsiteX14" fmla="*/ 225089 w 629683"/>
              <a:gd name="connsiteY14" fmla="*/ 862021 h 894089"/>
              <a:gd name="connsiteX15" fmla="*/ 195968 w 629683"/>
              <a:gd name="connsiteY15" fmla="*/ 847460 h 894089"/>
              <a:gd name="connsiteX16" fmla="*/ 181407 w 629683"/>
              <a:gd name="connsiteY16" fmla="*/ 835812 h 894089"/>
              <a:gd name="connsiteX17" fmla="*/ 160737 w 629683"/>
              <a:gd name="connsiteY17" fmla="*/ 815427 h 894089"/>
              <a:gd name="connsiteX18" fmla="*/ 157826 w 629683"/>
              <a:gd name="connsiteY18" fmla="*/ 797841 h 894089"/>
              <a:gd name="connsiteX19" fmla="*/ 154914 w 629683"/>
              <a:gd name="connsiteY19" fmla="*/ 757147 h 894089"/>
              <a:gd name="connsiteX20" fmla="*/ 161023 w 629683"/>
              <a:gd name="connsiteY20" fmla="*/ 678558 h 894089"/>
              <a:gd name="connsiteX21" fmla="*/ 163935 w 629683"/>
              <a:gd name="connsiteY21" fmla="*/ 643613 h 894089"/>
              <a:gd name="connsiteX22" fmla="*/ 158110 w 629683"/>
              <a:gd name="connsiteY22" fmla="*/ 602844 h 894089"/>
              <a:gd name="connsiteX23" fmla="*/ 114429 w 629683"/>
              <a:gd name="connsiteY23" fmla="*/ 110698 h 894089"/>
              <a:gd name="connsiteX24" fmla="*/ 96956 w 629683"/>
              <a:gd name="connsiteY24" fmla="*/ 84489 h 894089"/>
              <a:gd name="connsiteX25" fmla="*/ 76572 w 629683"/>
              <a:gd name="connsiteY25" fmla="*/ 49544 h 894089"/>
              <a:gd name="connsiteX26" fmla="*/ 0 w 629683"/>
              <a:gd name="connsiteY26" fmla="*/ 0 h 894089"/>
              <a:gd name="connsiteX0" fmla="*/ 0 w 629683"/>
              <a:gd name="connsiteY0" fmla="*/ 0 h 894089"/>
              <a:gd name="connsiteX1" fmla="*/ 297891 w 629683"/>
              <a:gd name="connsiteY1" fmla="*/ 2951 h 894089"/>
              <a:gd name="connsiteX2" fmla="*/ 382342 w 629683"/>
              <a:gd name="connsiteY2" fmla="*/ 588283 h 894089"/>
              <a:gd name="connsiteX3" fmla="*/ 578869 w 629683"/>
              <a:gd name="connsiteY3" fmla="*/ 579547 h 894089"/>
              <a:gd name="connsiteX4" fmla="*/ 629683 w 629683"/>
              <a:gd name="connsiteY4" fmla="*/ 850526 h 894089"/>
              <a:gd name="connsiteX5" fmla="*/ 604196 w 629683"/>
              <a:gd name="connsiteY5" fmla="*/ 856196 h 894089"/>
              <a:gd name="connsiteX6" fmla="*/ 612398 w 629683"/>
              <a:gd name="connsiteY6" fmla="*/ 861421 h 894089"/>
              <a:gd name="connsiteX7" fmla="*/ 562843 w 629683"/>
              <a:gd name="connsiteY7" fmla="*/ 877256 h 894089"/>
              <a:gd name="connsiteX8" fmla="*/ 536542 w 629683"/>
              <a:gd name="connsiteY8" fmla="*/ 882369 h 894089"/>
              <a:gd name="connsiteX9" fmla="*/ 472616 w 629683"/>
              <a:gd name="connsiteY9" fmla="*/ 893979 h 894089"/>
              <a:gd name="connsiteX10" fmla="*/ 419843 w 629683"/>
              <a:gd name="connsiteY10" fmla="*/ 893980 h 894089"/>
              <a:gd name="connsiteX11" fmla="*/ 332837 w 629683"/>
              <a:gd name="connsiteY11" fmla="*/ 888230 h 894089"/>
              <a:gd name="connsiteX12" fmla="*/ 277507 w 629683"/>
              <a:gd name="connsiteY12" fmla="*/ 879493 h 894089"/>
              <a:gd name="connsiteX13" fmla="*/ 248386 w 629683"/>
              <a:gd name="connsiteY13" fmla="*/ 873669 h 894089"/>
              <a:gd name="connsiteX14" fmla="*/ 225089 w 629683"/>
              <a:gd name="connsiteY14" fmla="*/ 862021 h 894089"/>
              <a:gd name="connsiteX15" fmla="*/ 195968 w 629683"/>
              <a:gd name="connsiteY15" fmla="*/ 847460 h 894089"/>
              <a:gd name="connsiteX16" fmla="*/ 181407 w 629683"/>
              <a:gd name="connsiteY16" fmla="*/ 835812 h 894089"/>
              <a:gd name="connsiteX17" fmla="*/ 160737 w 629683"/>
              <a:gd name="connsiteY17" fmla="*/ 815427 h 894089"/>
              <a:gd name="connsiteX18" fmla="*/ 157826 w 629683"/>
              <a:gd name="connsiteY18" fmla="*/ 797841 h 894089"/>
              <a:gd name="connsiteX19" fmla="*/ 154914 w 629683"/>
              <a:gd name="connsiteY19" fmla="*/ 757147 h 894089"/>
              <a:gd name="connsiteX20" fmla="*/ 161023 w 629683"/>
              <a:gd name="connsiteY20" fmla="*/ 678558 h 894089"/>
              <a:gd name="connsiteX21" fmla="*/ 163935 w 629683"/>
              <a:gd name="connsiteY21" fmla="*/ 643613 h 894089"/>
              <a:gd name="connsiteX22" fmla="*/ 158110 w 629683"/>
              <a:gd name="connsiteY22" fmla="*/ 602844 h 894089"/>
              <a:gd name="connsiteX23" fmla="*/ 114429 w 629683"/>
              <a:gd name="connsiteY23" fmla="*/ 110698 h 894089"/>
              <a:gd name="connsiteX24" fmla="*/ 96956 w 629683"/>
              <a:gd name="connsiteY24" fmla="*/ 84489 h 894089"/>
              <a:gd name="connsiteX25" fmla="*/ 76572 w 629683"/>
              <a:gd name="connsiteY25" fmla="*/ 49544 h 894089"/>
              <a:gd name="connsiteX26" fmla="*/ 0 w 629683"/>
              <a:gd name="connsiteY26" fmla="*/ 0 h 894089"/>
              <a:gd name="connsiteX0" fmla="*/ 0 w 629683"/>
              <a:gd name="connsiteY0" fmla="*/ 0 h 894089"/>
              <a:gd name="connsiteX1" fmla="*/ 297891 w 629683"/>
              <a:gd name="connsiteY1" fmla="*/ 2951 h 894089"/>
              <a:gd name="connsiteX2" fmla="*/ 382342 w 629683"/>
              <a:gd name="connsiteY2" fmla="*/ 588283 h 894089"/>
              <a:gd name="connsiteX3" fmla="*/ 578869 w 629683"/>
              <a:gd name="connsiteY3" fmla="*/ 579547 h 894089"/>
              <a:gd name="connsiteX4" fmla="*/ 629683 w 629683"/>
              <a:gd name="connsiteY4" fmla="*/ 850526 h 894089"/>
              <a:gd name="connsiteX5" fmla="*/ 604196 w 629683"/>
              <a:gd name="connsiteY5" fmla="*/ 856196 h 894089"/>
              <a:gd name="connsiteX6" fmla="*/ 606688 w 629683"/>
              <a:gd name="connsiteY6" fmla="*/ 858442 h 894089"/>
              <a:gd name="connsiteX7" fmla="*/ 562843 w 629683"/>
              <a:gd name="connsiteY7" fmla="*/ 877256 h 894089"/>
              <a:gd name="connsiteX8" fmla="*/ 536542 w 629683"/>
              <a:gd name="connsiteY8" fmla="*/ 882369 h 894089"/>
              <a:gd name="connsiteX9" fmla="*/ 472616 w 629683"/>
              <a:gd name="connsiteY9" fmla="*/ 893979 h 894089"/>
              <a:gd name="connsiteX10" fmla="*/ 419843 w 629683"/>
              <a:gd name="connsiteY10" fmla="*/ 893980 h 894089"/>
              <a:gd name="connsiteX11" fmla="*/ 332837 w 629683"/>
              <a:gd name="connsiteY11" fmla="*/ 888230 h 894089"/>
              <a:gd name="connsiteX12" fmla="*/ 277507 w 629683"/>
              <a:gd name="connsiteY12" fmla="*/ 879493 h 894089"/>
              <a:gd name="connsiteX13" fmla="*/ 248386 w 629683"/>
              <a:gd name="connsiteY13" fmla="*/ 873669 h 894089"/>
              <a:gd name="connsiteX14" fmla="*/ 225089 w 629683"/>
              <a:gd name="connsiteY14" fmla="*/ 862021 h 894089"/>
              <a:gd name="connsiteX15" fmla="*/ 195968 w 629683"/>
              <a:gd name="connsiteY15" fmla="*/ 847460 h 894089"/>
              <a:gd name="connsiteX16" fmla="*/ 181407 w 629683"/>
              <a:gd name="connsiteY16" fmla="*/ 835812 h 894089"/>
              <a:gd name="connsiteX17" fmla="*/ 160737 w 629683"/>
              <a:gd name="connsiteY17" fmla="*/ 815427 h 894089"/>
              <a:gd name="connsiteX18" fmla="*/ 157826 w 629683"/>
              <a:gd name="connsiteY18" fmla="*/ 797841 h 894089"/>
              <a:gd name="connsiteX19" fmla="*/ 154914 w 629683"/>
              <a:gd name="connsiteY19" fmla="*/ 757147 h 894089"/>
              <a:gd name="connsiteX20" fmla="*/ 161023 w 629683"/>
              <a:gd name="connsiteY20" fmla="*/ 678558 h 894089"/>
              <a:gd name="connsiteX21" fmla="*/ 163935 w 629683"/>
              <a:gd name="connsiteY21" fmla="*/ 643613 h 894089"/>
              <a:gd name="connsiteX22" fmla="*/ 158110 w 629683"/>
              <a:gd name="connsiteY22" fmla="*/ 602844 h 894089"/>
              <a:gd name="connsiteX23" fmla="*/ 114429 w 629683"/>
              <a:gd name="connsiteY23" fmla="*/ 110698 h 894089"/>
              <a:gd name="connsiteX24" fmla="*/ 96956 w 629683"/>
              <a:gd name="connsiteY24" fmla="*/ 84489 h 894089"/>
              <a:gd name="connsiteX25" fmla="*/ 76572 w 629683"/>
              <a:gd name="connsiteY25" fmla="*/ 49544 h 894089"/>
              <a:gd name="connsiteX26" fmla="*/ 0 w 629683"/>
              <a:gd name="connsiteY26" fmla="*/ 0 h 894089"/>
              <a:gd name="connsiteX0" fmla="*/ 0 w 629683"/>
              <a:gd name="connsiteY0" fmla="*/ 0 h 894089"/>
              <a:gd name="connsiteX1" fmla="*/ 297891 w 629683"/>
              <a:gd name="connsiteY1" fmla="*/ 2951 h 894089"/>
              <a:gd name="connsiteX2" fmla="*/ 382342 w 629683"/>
              <a:gd name="connsiteY2" fmla="*/ 588283 h 894089"/>
              <a:gd name="connsiteX3" fmla="*/ 578869 w 629683"/>
              <a:gd name="connsiteY3" fmla="*/ 579547 h 894089"/>
              <a:gd name="connsiteX4" fmla="*/ 629683 w 629683"/>
              <a:gd name="connsiteY4" fmla="*/ 841590 h 894089"/>
              <a:gd name="connsiteX5" fmla="*/ 604196 w 629683"/>
              <a:gd name="connsiteY5" fmla="*/ 856196 h 894089"/>
              <a:gd name="connsiteX6" fmla="*/ 606688 w 629683"/>
              <a:gd name="connsiteY6" fmla="*/ 858442 h 894089"/>
              <a:gd name="connsiteX7" fmla="*/ 562843 w 629683"/>
              <a:gd name="connsiteY7" fmla="*/ 877256 h 894089"/>
              <a:gd name="connsiteX8" fmla="*/ 536542 w 629683"/>
              <a:gd name="connsiteY8" fmla="*/ 882369 h 894089"/>
              <a:gd name="connsiteX9" fmla="*/ 472616 w 629683"/>
              <a:gd name="connsiteY9" fmla="*/ 893979 h 894089"/>
              <a:gd name="connsiteX10" fmla="*/ 419843 w 629683"/>
              <a:gd name="connsiteY10" fmla="*/ 893980 h 894089"/>
              <a:gd name="connsiteX11" fmla="*/ 332837 w 629683"/>
              <a:gd name="connsiteY11" fmla="*/ 888230 h 894089"/>
              <a:gd name="connsiteX12" fmla="*/ 277507 w 629683"/>
              <a:gd name="connsiteY12" fmla="*/ 879493 h 894089"/>
              <a:gd name="connsiteX13" fmla="*/ 248386 w 629683"/>
              <a:gd name="connsiteY13" fmla="*/ 873669 h 894089"/>
              <a:gd name="connsiteX14" fmla="*/ 225089 w 629683"/>
              <a:gd name="connsiteY14" fmla="*/ 862021 h 894089"/>
              <a:gd name="connsiteX15" fmla="*/ 195968 w 629683"/>
              <a:gd name="connsiteY15" fmla="*/ 847460 h 894089"/>
              <a:gd name="connsiteX16" fmla="*/ 181407 w 629683"/>
              <a:gd name="connsiteY16" fmla="*/ 835812 h 894089"/>
              <a:gd name="connsiteX17" fmla="*/ 160737 w 629683"/>
              <a:gd name="connsiteY17" fmla="*/ 815427 h 894089"/>
              <a:gd name="connsiteX18" fmla="*/ 157826 w 629683"/>
              <a:gd name="connsiteY18" fmla="*/ 797841 h 894089"/>
              <a:gd name="connsiteX19" fmla="*/ 154914 w 629683"/>
              <a:gd name="connsiteY19" fmla="*/ 757147 h 894089"/>
              <a:gd name="connsiteX20" fmla="*/ 161023 w 629683"/>
              <a:gd name="connsiteY20" fmla="*/ 678558 h 894089"/>
              <a:gd name="connsiteX21" fmla="*/ 163935 w 629683"/>
              <a:gd name="connsiteY21" fmla="*/ 643613 h 894089"/>
              <a:gd name="connsiteX22" fmla="*/ 158110 w 629683"/>
              <a:gd name="connsiteY22" fmla="*/ 602844 h 894089"/>
              <a:gd name="connsiteX23" fmla="*/ 114429 w 629683"/>
              <a:gd name="connsiteY23" fmla="*/ 110698 h 894089"/>
              <a:gd name="connsiteX24" fmla="*/ 96956 w 629683"/>
              <a:gd name="connsiteY24" fmla="*/ 84489 h 894089"/>
              <a:gd name="connsiteX25" fmla="*/ 76572 w 629683"/>
              <a:gd name="connsiteY25" fmla="*/ 49544 h 894089"/>
              <a:gd name="connsiteX26" fmla="*/ 0 w 629683"/>
              <a:gd name="connsiteY26" fmla="*/ 0 h 89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29683" h="894089">
                <a:moveTo>
                  <a:pt x="0" y="0"/>
                </a:moveTo>
                <a:lnTo>
                  <a:pt x="297891" y="2951"/>
                </a:lnTo>
                <a:lnTo>
                  <a:pt x="382342" y="588283"/>
                </a:lnTo>
                <a:lnTo>
                  <a:pt x="578869" y="579547"/>
                </a:lnTo>
                <a:lnTo>
                  <a:pt x="629683" y="841590"/>
                </a:lnTo>
                <a:lnTo>
                  <a:pt x="604196" y="856196"/>
                </a:lnTo>
                <a:lnTo>
                  <a:pt x="606688" y="858442"/>
                </a:lnTo>
                <a:lnTo>
                  <a:pt x="562843" y="877256"/>
                </a:lnTo>
                <a:lnTo>
                  <a:pt x="536542" y="882369"/>
                </a:lnTo>
                <a:lnTo>
                  <a:pt x="472616" y="893979"/>
                </a:lnTo>
                <a:cubicBezTo>
                  <a:pt x="462981" y="889188"/>
                  <a:pt x="443139" y="894938"/>
                  <a:pt x="419843" y="893980"/>
                </a:cubicBezTo>
                <a:cubicBezTo>
                  <a:pt x="396547" y="893022"/>
                  <a:pt x="366811" y="888230"/>
                  <a:pt x="332837" y="888230"/>
                </a:cubicBezTo>
                <a:lnTo>
                  <a:pt x="277507" y="879493"/>
                </a:lnTo>
                <a:lnTo>
                  <a:pt x="248386" y="873669"/>
                </a:lnTo>
                <a:lnTo>
                  <a:pt x="225089" y="862021"/>
                </a:lnTo>
                <a:lnTo>
                  <a:pt x="195968" y="847460"/>
                </a:lnTo>
                <a:lnTo>
                  <a:pt x="181407" y="835812"/>
                </a:lnTo>
                <a:lnTo>
                  <a:pt x="160737" y="815427"/>
                </a:lnTo>
                <a:lnTo>
                  <a:pt x="157826" y="797841"/>
                </a:lnTo>
                <a:lnTo>
                  <a:pt x="154914" y="757147"/>
                </a:lnTo>
                <a:lnTo>
                  <a:pt x="161023" y="678558"/>
                </a:lnTo>
                <a:lnTo>
                  <a:pt x="163935" y="643613"/>
                </a:lnTo>
                <a:lnTo>
                  <a:pt x="158110" y="602844"/>
                </a:lnTo>
                <a:lnTo>
                  <a:pt x="114429" y="110698"/>
                </a:lnTo>
                <a:lnTo>
                  <a:pt x="96956" y="84489"/>
                </a:lnTo>
                <a:lnTo>
                  <a:pt x="76572" y="49544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0" name="フリーフォーム: 図形 409">
            <a:extLst>
              <a:ext uri="{FF2B5EF4-FFF2-40B4-BE49-F238E27FC236}">
                <a16:creationId xmlns:a16="http://schemas.microsoft.com/office/drawing/2014/main" id="{60E67868-1130-4A50-8BE4-EE543469FA06}"/>
              </a:ext>
            </a:extLst>
          </p:cNvPr>
          <p:cNvSpPr/>
          <p:nvPr/>
        </p:nvSpPr>
        <p:spPr>
          <a:xfrm>
            <a:off x="4819240" y="3751497"/>
            <a:ext cx="556211" cy="643574"/>
          </a:xfrm>
          <a:custGeom>
            <a:avLst/>
            <a:gdLst>
              <a:gd name="connsiteX0" fmla="*/ 26209 w 556211"/>
              <a:gd name="connsiteY0" fmla="*/ 72802 h 643574"/>
              <a:gd name="connsiteX1" fmla="*/ 2912 w 556211"/>
              <a:gd name="connsiteY1" fmla="*/ 125220 h 643574"/>
              <a:gd name="connsiteX2" fmla="*/ 0 w 556211"/>
              <a:gd name="connsiteY2" fmla="*/ 198023 h 643574"/>
              <a:gd name="connsiteX3" fmla="*/ 0 w 556211"/>
              <a:gd name="connsiteY3" fmla="*/ 227144 h 643574"/>
              <a:gd name="connsiteX4" fmla="*/ 23296 w 556211"/>
              <a:gd name="connsiteY4" fmla="*/ 291210 h 643574"/>
              <a:gd name="connsiteX5" fmla="*/ 61154 w 556211"/>
              <a:gd name="connsiteY5" fmla="*/ 337804 h 643574"/>
              <a:gd name="connsiteX6" fmla="*/ 96099 w 556211"/>
              <a:gd name="connsiteY6" fmla="*/ 355276 h 643574"/>
              <a:gd name="connsiteX7" fmla="*/ 256265 w 556211"/>
              <a:gd name="connsiteY7" fmla="*/ 326155 h 643574"/>
              <a:gd name="connsiteX8" fmla="*/ 297034 w 556211"/>
              <a:gd name="connsiteY8" fmla="*/ 637750 h 643574"/>
              <a:gd name="connsiteX9" fmla="*/ 331979 w 556211"/>
              <a:gd name="connsiteY9" fmla="*/ 643574 h 643574"/>
              <a:gd name="connsiteX10" fmla="*/ 364012 w 556211"/>
              <a:gd name="connsiteY10" fmla="*/ 643574 h 643574"/>
              <a:gd name="connsiteX11" fmla="*/ 396045 w 556211"/>
              <a:gd name="connsiteY11" fmla="*/ 631926 h 643574"/>
              <a:gd name="connsiteX12" fmla="*/ 442639 w 556211"/>
              <a:gd name="connsiteY12" fmla="*/ 626102 h 643574"/>
              <a:gd name="connsiteX13" fmla="*/ 486321 w 556211"/>
              <a:gd name="connsiteY13" fmla="*/ 611541 h 643574"/>
              <a:gd name="connsiteX14" fmla="*/ 532914 w 556211"/>
              <a:gd name="connsiteY14" fmla="*/ 596981 h 643574"/>
              <a:gd name="connsiteX15" fmla="*/ 556211 w 556211"/>
              <a:gd name="connsiteY15" fmla="*/ 582420 h 643574"/>
              <a:gd name="connsiteX16" fmla="*/ 468848 w 556211"/>
              <a:gd name="connsiteY16" fmla="*/ 0 h 643574"/>
              <a:gd name="connsiteX17" fmla="*/ 26209 w 556211"/>
              <a:gd name="connsiteY17" fmla="*/ 72802 h 64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6211" h="643574">
                <a:moveTo>
                  <a:pt x="26209" y="72802"/>
                </a:moveTo>
                <a:lnTo>
                  <a:pt x="2912" y="125220"/>
                </a:lnTo>
                <a:lnTo>
                  <a:pt x="0" y="198023"/>
                </a:lnTo>
                <a:lnTo>
                  <a:pt x="0" y="227144"/>
                </a:lnTo>
                <a:lnTo>
                  <a:pt x="23296" y="291210"/>
                </a:lnTo>
                <a:lnTo>
                  <a:pt x="61154" y="337804"/>
                </a:lnTo>
                <a:lnTo>
                  <a:pt x="96099" y="355276"/>
                </a:lnTo>
                <a:lnTo>
                  <a:pt x="256265" y="326155"/>
                </a:lnTo>
                <a:lnTo>
                  <a:pt x="297034" y="637750"/>
                </a:lnTo>
                <a:lnTo>
                  <a:pt x="331979" y="643574"/>
                </a:lnTo>
                <a:lnTo>
                  <a:pt x="364012" y="643574"/>
                </a:lnTo>
                <a:lnTo>
                  <a:pt x="396045" y="631926"/>
                </a:lnTo>
                <a:lnTo>
                  <a:pt x="442639" y="626102"/>
                </a:lnTo>
                <a:lnTo>
                  <a:pt x="486321" y="611541"/>
                </a:lnTo>
                <a:lnTo>
                  <a:pt x="532914" y="596981"/>
                </a:lnTo>
                <a:lnTo>
                  <a:pt x="556211" y="582420"/>
                </a:lnTo>
                <a:lnTo>
                  <a:pt x="468848" y="0"/>
                </a:lnTo>
                <a:lnTo>
                  <a:pt x="26209" y="72802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713E0E6-67AD-45EF-B895-EAF4CC4C0069}"/>
              </a:ext>
            </a:extLst>
          </p:cNvPr>
          <p:cNvSpPr/>
          <p:nvPr/>
        </p:nvSpPr>
        <p:spPr>
          <a:xfrm>
            <a:off x="4545204" y="710552"/>
            <a:ext cx="254248" cy="209643"/>
          </a:xfrm>
          <a:custGeom>
            <a:avLst/>
            <a:gdLst>
              <a:gd name="connsiteX0" fmla="*/ 0 w 254248"/>
              <a:gd name="connsiteY0" fmla="*/ 31224 h 209643"/>
              <a:gd name="connsiteX1" fmla="*/ 4460 w 254248"/>
              <a:gd name="connsiteY1" fmla="*/ 209643 h 209643"/>
              <a:gd name="connsiteX2" fmla="*/ 254248 w 254248"/>
              <a:gd name="connsiteY2" fmla="*/ 209643 h 209643"/>
              <a:gd name="connsiteX3" fmla="*/ 245327 w 254248"/>
              <a:gd name="connsiteY3" fmla="*/ 8921 h 209643"/>
              <a:gd name="connsiteX4" fmla="*/ 223024 w 254248"/>
              <a:gd name="connsiteY4" fmla="*/ 8921 h 209643"/>
              <a:gd name="connsiteX5" fmla="*/ 169498 w 254248"/>
              <a:gd name="connsiteY5" fmla="*/ 0 h 209643"/>
              <a:gd name="connsiteX6" fmla="*/ 102591 w 254248"/>
              <a:gd name="connsiteY6" fmla="*/ 4461 h 209643"/>
              <a:gd name="connsiteX7" fmla="*/ 0 w 254248"/>
              <a:gd name="connsiteY7" fmla="*/ 31224 h 20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248" h="209643">
                <a:moveTo>
                  <a:pt x="0" y="31224"/>
                </a:moveTo>
                <a:lnTo>
                  <a:pt x="4460" y="209643"/>
                </a:lnTo>
                <a:lnTo>
                  <a:pt x="254248" y="209643"/>
                </a:lnTo>
                <a:lnTo>
                  <a:pt x="245327" y="8921"/>
                </a:lnTo>
                <a:lnTo>
                  <a:pt x="223024" y="8921"/>
                </a:lnTo>
                <a:lnTo>
                  <a:pt x="169498" y="0"/>
                </a:lnTo>
                <a:lnTo>
                  <a:pt x="102591" y="4461"/>
                </a:lnTo>
                <a:lnTo>
                  <a:pt x="0" y="31224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0704F93-3382-4224-AC55-93D919AEEAAB}"/>
              </a:ext>
            </a:extLst>
          </p:cNvPr>
          <p:cNvSpPr/>
          <p:nvPr/>
        </p:nvSpPr>
        <p:spPr>
          <a:xfrm>
            <a:off x="4096152" y="2137908"/>
            <a:ext cx="301027" cy="281011"/>
          </a:xfrm>
          <a:custGeom>
            <a:avLst/>
            <a:gdLst>
              <a:gd name="connsiteX0" fmla="*/ 75828 w 272090"/>
              <a:gd name="connsiteY0" fmla="*/ 0 h 289932"/>
              <a:gd name="connsiteX1" fmla="*/ 0 w 272090"/>
              <a:gd name="connsiteY1" fmla="*/ 289932 h 289932"/>
              <a:gd name="connsiteX2" fmla="*/ 196261 w 272090"/>
              <a:gd name="connsiteY2" fmla="*/ 289932 h 289932"/>
              <a:gd name="connsiteX3" fmla="*/ 272090 w 272090"/>
              <a:gd name="connsiteY3" fmla="*/ 8921 h 289932"/>
              <a:gd name="connsiteX4" fmla="*/ 75828 w 272090"/>
              <a:gd name="connsiteY4" fmla="*/ 0 h 289932"/>
              <a:gd name="connsiteX0" fmla="*/ 75828 w 272090"/>
              <a:gd name="connsiteY0" fmla="*/ 0 h 281011"/>
              <a:gd name="connsiteX1" fmla="*/ 0 w 272090"/>
              <a:gd name="connsiteY1" fmla="*/ 281011 h 281011"/>
              <a:gd name="connsiteX2" fmla="*/ 196261 w 272090"/>
              <a:gd name="connsiteY2" fmla="*/ 281011 h 281011"/>
              <a:gd name="connsiteX3" fmla="*/ 272090 w 272090"/>
              <a:gd name="connsiteY3" fmla="*/ 0 h 281011"/>
              <a:gd name="connsiteX4" fmla="*/ 75828 w 272090"/>
              <a:gd name="connsiteY4" fmla="*/ 0 h 28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090" h="281011">
                <a:moveTo>
                  <a:pt x="75828" y="0"/>
                </a:moveTo>
                <a:lnTo>
                  <a:pt x="0" y="281011"/>
                </a:lnTo>
                <a:lnTo>
                  <a:pt x="196261" y="281011"/>
                </a:lnTo>
                <a:lnTo>
                  <a:pt x="272090" y="0"/>
                </a:lnTo>
                <a:lnTo>
                  <a:pt x="75828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EA054FA-0A44-4D00-AD47-52C3C88857C7}"/>
              </a:ext>
            </a:extLst>
          </p:cNvPr>
          <p:cNvSpPr/>
          <p:nvPr/>
        </p:nvSpPr>
        <p:spPr>
          <a:xfrm>
            <a:off x="3911814" y="3770447"/>
            <a:ext cx="517417" cy="379141"/>
          </a:xfrm>
          <a:custGeom>
            <a:avLst/>
            <a:gdLst>
              <a:gd name="connsiteX0" fmla="*/ 8921 w 517417"/>
              <a:gd name="connsiteY0" fmla="*/ 0 h 379141"/>
              <a:gd name="connsiteX1" fmla="*/ 0 w 517417"/>
              <a:gd name="connsiteY1" fmla="*/ 303313 h 379141"/>
              <a:gd name="connsiteX2" fmla="*/ 468352 w 517417"/>
              <a:gd name="connsiteY2" fmla="*/ 379141 h 379141"/>
              <a:gd name="connsiteX3" fmla="*/ 499575 w 517417"/>
              <a:gd name="connsiteY3" fmla="*/ 321155 h 379141"/>
              <a:gd name="connsiteX4" fmla="*/ 508496 w 517417"/>
              <a:gd name="connsiteY4" fmla="*/ 289932 h 379141"/>
              <a:gd name="connsiteX5" fmla="*/ 512957 w 517417"/>
              <a:gd name="connsiteY5" fmla="*/ 249787 h 379141"/>
              <a:gd name="connsiteX6" fmla="*/ 517417 w 517417"/>
              <a:gd name="connsiteY6" fmla="*/ 196261 h 379141"/>
              <a:gd name="connsiteX7" fmla="*/ 508496 w 517417"/>
              <a:gd name="connsiteY7" fmla="*/ 169498 h 379141"/>
              <a:gd name="connsiteX8" fmla="*/ 499575 w 517417"/>
              <a:gd name="connsiteY8" fmla="*/ 124893 h 379141"/>
              <a:gd name="connsiteX9" fmla="*/ 481733 w 517417"/>
              <a:gd name="connsiteY9" fmla="*/ 89210 h 379141"/>
              <a:gd name="connsiteX10" fmla="*/ 468352 w 517417"/>
              <a:gd name="connsiteY10" fmla="*/ 66907 h 379141"/>
              <a:gd name="connsiteX11" fmla="*/ 8921 w 517417"/>
              <a:gd name="connsiteY11" fmla="*/ 0 h 37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7417" h="379141">
                <a:moveTo>
                  <a:pt x="8921" y="0"/>
                </a:moveTo>
                <a:lnTo>
                  <a:pt x="0" y="303313"/>
                </a:lnTo>
                <a:lnTo>
                  <a:pt x="468352" y="379141"/>
                </a:lnTo>
                <a:lnTo>
                  <a:pt x="499575" y="321155"/>
                </a:lnTo>
                <a:lnTo>
                  <a:pt x="508496" y="289932"/>
                </a:lnTo>
                <a:lnTo>
                  <a:pt x="512957" y="249787"/>
                </a:lnTo>
                <a:lnTo>
                  <a:pt x="517417" y="196261"/>
                </a:lnTo>
                <a:lnTo>
                  <a:pt x="508496" y="169498"/>
                </a:lnTo>
                <a:lnTo>
                  <a:pt x="499575" y="124893"/>
                </a:lnTo>
                <a:lnTo>
                  <a:pt x="481733" y="89210"/>
                </a:lnTo>
                <a:lnTo>
                  <a:pt x="468352" y="66907"/>
                </a:lnTo>
                <a:lnTo>
                  <a:pt x="8921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7E5632A-1A79-42E5-829D-34E617A841F1}"/>
              </a:ext>
            </a:extLst>
          </p:cNvPr>
          <p:cNvSpPr/>
          <p:nvPr/>
        </p:nvSpPr>
        <p:spPr>
          <a:xfrm>
            <a:off x="4871523" y="2418919"/>
            <a:ext cx="262467" cy="303313"/>
          </a:xfrm>
          <a:custGeom>
            <a:avLst/>
            <a:gdLst>
              <a:gd name="connsiteX0" fmla="*/ 0 w 240867"/>
              <a:gd name="connsiteY0" fmla="*/ 8921 h 298853"/>
              <a:gd name="connsiteX1" fmla="*/ 31224 w 240867"/>
              <a:gd name="connsiteY1" fmla="*/ 298853 h 298853"/>
              <a:gd name="connsiteX2" fmla="*/ 240867 w 240867"/>
              <a:gd name="connsiteY2" fmla="*/ 298853 h 298853"/>
              <a:gd name="connsiteX3" fmla="*/ 205183 w 240867"/>
              <a:gd name="connsiteY3" fmla="*/ 0 h 298853"/>
              <a:gd name="connsiteX4" fmla="*/ 0 w 240867"/>
              <a:gd name="connsiteY4" fmla="*/ 8921 h 298853"/>
              <a:gd name="connsiteX0" fmla="*/ 0 w 254249"/>
              <a:gd name="connsiteY0" fmla="*/ 8921 h 298853"/>
              <a:gd name="connsiteX1" fmla="*/ 31224 w 254249"/>
              <a:gd name="connsiteY1" fmla="*/ 298853 h 298853"/>
              <a:gd name="connsiteX2" fmla="*/ 254249 w 254249"/>
              <a:gd name="connsiteY2" fmla="*/ 298853 h 298853"/>
              <a:gd name="connsiteX3" fmla="*/ 205183 w 254249"/>
              <a:gd name="connsiteY3" fmla="*/ 0 h 298853"/>
              <a:gd name="connsiteX4" fmla="*/ 0 w 254249"/>
              <a:gd name="connsiteY4" fmla="*/ 8921 h 298853"/>
              <a:gd name="connsiteX0" fmla="*/ 0 w 254249"/>
              <a:gd name="connsiteY0" fmla="*/ 13381 h 303313"/>
              <a:gd name="connsiteX1" fmla="*/ 31224 w 254249"/>
              <a:gd name="connsiteY1" fmla="*/ 303313 h 303313"/>
              <a:gd name="connsiteX2" fmla="*/ 254249 w 254249"/>
              <a:gd name="connsiteY2" fmla="*/ 303313 h 303313"/>
              <a:gd name="connsiteX3" fmla="*/ 218564 w 254249"/>
              <a:gd name="connsiteY3" fmla="*/ 0 h 303313"/>
              <a:gd name="connsiteX4" fmla="*/ 0 w 254249"/>
              <a:gd name="connsiteY4" fmla="*/ 13381 h 303313"/>
              <a:gd name="connsiteX0" fmla="*/ 0 w 272091"/>
              <a:gd name="connsiteY0" fmla="*/ 0 h 307774"/>
              <a:gd name="connsiteX1" fmla="*/ 49066 w 272091"/>
              <a:gd name="connsiteY1" fmla="*/ 307774 h 307774"/>
              <a:gd name="connsiteX2" fmla="*/ 272091 w 272091"/>
              <a:gd name="connsiteY2" fmla="*/ 307774 h 307774"/>
              <a:gd name="connsiteX3" fmla="*/ 236406 w 272091"/>
              <a:gd name="connsiteY3" fmla="*/ 4461 h 307774"/>
              <a:gd name="connsiteX4" fmla="*/ 0 w 272091"/>
              <a:gd name="connsiteY4" fmla="*/ 0 h 307774"/>
              <a:gd name="connsiteX0" fmla="*/ 0 w 258710"/>
              <a:gd name="connsiteY0" fmla="*/ 0 h 303313"/>
              <a:gd name="connsiteX1" fmla="*/ 35685 w 258710"/>
              <a:gd name="connsiteY1" fmla="*/ 303313 h 303313"/>
              <a:gd name="connsiteX2" fmla="*/ 258710 w 258710"/>
              <a:gd name="connsiteY2" fmla="*/ 303313 h 303313"/>
              <a:gd name="connsiteX3" fmla="*/ 223025 w 258710"/>
              <a:gd name="connsiteY3" fmla="*/ 0 h 303313"/>
              <a:gd name="connsiteX4" fmla="*/ 0 w 258710"/>
              <a:gd name="connsiteY4" fmla="*/ 0 h 303313"/>
              <a:gd name="connsiteX0" fmla="*/ 0 w 258710"/>
              <a:gd name="connsiteY0" fmla="*/ 0 h 303313"/>
              <a:gd name="connsiteX1" fmla="*/ 35685 w 258710"/>
              <a:gd name="connsiteY1" fmla="*/ 303313 h 303313"/>
              <a:gd name="connsiteX2" fmla="*/ 258710 w 258710"/>
              <a:gd name="connsiteY2" fmla="*/ 303313 h 303313"/>
              <a:gd name="connsiteX3" fmla="*/ 218564 w 258710"/>
              <a:gd name="connsiteY3" fmla="*/ 0 h 303313"/>
              <a:gd name="connsiteX4" fmla="*/ 0 w 258710"/>
              <a:gd name="connsiteY4" fmla="*/ 0 h 30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0" h="303313">
                <a:moveTo>
                  <a:pt x="0" y="0"/>
                </a:moveTo>
                <a:lnTo>
                  <a:pt x="35685" y="303313"/>
                </a:lnTo>
                <a:lnTo>
                  <a:pt x="258710" y="303313"/>
                </a:lnTo>
                <a:lnTo>
                  <a:pt x="218564" y="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E9892D6-6323-4EF7-8B19-5D84BE94E915}"/>
              </a:ext>
            </a:extLst>
          </p:cNvPr>
          <p:cNvSpPr/>
          <p:nvPr/>
        </p:nvSpPr>
        <p:spPr>
          <a:xfrm>
            <a:off x="4812833" y="3752605"/>
            <a:ext cx="526338" cy="352378"/>
          </a:xfrm>
          <a:custGeom>
            <a:avLst/>
            <a:gdLst>
              <a:gd name="connsiteX0" fmla="*/ 35684 w 526338"/>
              <a:gd name="connsiteY0" fmla="*/ 66907 h 352378"/>
              <a:gd name="connsiteX1" fmla="*/ 477272 w 526338"/>
              <a:gd name="connsiteY1" fmla="*/ 0 h 352378"/>
              <a:gd name="connsiteX2" fmla="*/ 526338 w 526338"/>
              <a:gd name="connsiteY2" fmla="*/ 285471 h 352378"/>
              <a:gd name="connsiteX3" fmla="*/ 107052 w 526338"/>
              <a:gd name="connsiteY3" fmla="*/ 352378 h 352378"/>
              <a:gd name="connsiteX4" fmla="*/ 53526 w 526338"/>
              <a:gd name="connsiteY4" fmla="*/ 298853 h 352378"/>
              <a:gd name="connsiteX5" fmla="*/ 31223 w 526338"/>
              <a:gd name="connsiteY5" fmla="*/ 285471 h 352378"/>
              <a:gd name="connsiteX6" fmla="*/ 13381 w 526338"/>
              <a:gd name="connsiteY6" fmla="*/ 254248 h 352378"/>
              <a:gd name="connsiteX7" fmla="*/ 13381 w 526338"/>
              <a:gd name="connsiteY7" fmla="*/ 223024 h 352378"/>
              <a:gd name="connsiteX8" fmla="*/ 8921 w 526338"/>
              <a:gd name="connsiteY8" fmla="*/ 196261 h 352378"/>
              <a:gd name="connsiteX9" fmla="*/ 0 w 526338"/>
              <a:gd name="connsiteY9" fmla="*/ 165038 h 352378"/>
              <a:gd name="connsiteX10" fmla="*/ 35684 w 526338"/>
              <a:gd name="connsiteY10" fmla="*/ 66907 h 35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6338" h="352378">
                <a:moveTo>
                  <a:pt x="35684" y="66907"/>
                </a:moveTo>
                <a:lnTo>
                  <a:pt x="477272" y="0"/>
                </a:lnTo>
                <a:lnTo>
                  <a:pt x="526338" y="285471"/>
                </a:lnTo>
                <a:lnTo>
                  <a:pt x="107052" y="352378"/>
                </a:lnTo>
                <a:lnTo>
                  <a:pt x="53526" y="298853"/>
                </a:lnTo>
                <a:lnTo>
                  <a:pt x="31223" y="285471"/>
                </a:lnTo>
                <a:lnTo>
                  <a:pt x="13381" y="254248"/>
                </a:lnTo>
                <a:lnTo>
                  <a:pt x="13381" y="223024"/>
                </a:lnTo>
                <a:lnTo>
                  <a:pt x="8921" y="196261"/>
                </a:lnTo>
                <a:lnTo>
                  <a:pt x="0" y="165038"/>
                </a:lnTo>
                <a:lnTo>
                  <a:pt x="35684" y="66907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9A857121-E6CD-48A7-8EE5-6E335DD0C75F}"/>
              </a:ext>
            </a:extLst>
          </p:cNvPr>
          <p:cNvSpPr/>
          <p:nvPr/>
        </p:nvSpPr>
        <p:spPr>
          <a:xfrm>
            <a:off x="4539835" y="914669"/>
            <a:ext cx="257522" cy="390913"/>
          </a:xfrm>
          <a:custGeom>
            <a:avLst/>
            <a:gdLst>
              <a:gd name="connsiteX0" fmla="*/ 0 w 248129"/>
              <a:gd name="connsiteY0" fmla="*/ 0 h 390573"/>
              <a:gd name="connsiteX1" fmla="*/ 0 w 248129"/>
              <a:gd name="connsiteY1" fmla="*/ 349218 h 390573"/>
              <a:gd name="connsiteX2" fmla="*/ 41355 w 248129"/>
              <a:gd name="connsiteY2" fmla="*/ 367598 h 390573"/>
              <a:gd name="connsiteX3" fmla="*/ 110280 w 248129"/>
              <a:gd name="connsiteY3" fmla="*/ 390573 h 390573"/>
              <a:gd name="connsiteX4" fmla="*/ 183799 w 248129"/>
              <a:gd name="connsiteY4" fmla="*/ 390573 h 390573"/>
              <a:gd name="connsiteX5" fmla="*/ 238939 w 248129"/>
              <a:gd name="connsiteY5" fmla="*/ 390573 h 390573"/>
              <a:gd name="connsiteX6" fmla="*/ 248129 w 248129"/>
              <a:gd name="connsiteY6" fmla="*/ 4595 h 390573"/>
              <a:gd name="connsiteX7" fmla="*/ 0 w 248129"/>
              <a:gd name="connsiteY7" fmla="*/ 0 h 390573"/>
              <a:gd name="connsiteX0" fmla="*/ 0 w 252724"/>
              <a:gd name="connsiteY0" fmla="*/ 9190 h 399763"/>
              <a:gd name="connsiteX1" fmla="*/ 0 w 252724"/>
              <a:gd name="connsiteY1" fmla="*/ 358408 h 399763"/>
              <a:gd name="connsiteX2" fmla="*/ 41355 w 252724"/>
              <a:gd name="connsiteY2" fmla="*/ 376788 h 399763"/>
              <a:gd name="connsiteX3" fmla="*/ 110280 w 252724"/>
              <a:gd name="connsiteY3" fmla="*/ 399763 h 399763"/>
              <a:gd name="connsiteX4" fmla="*/ 183799 w 252724"/>
              <a:gd name="connsiteY4" fmla="*/ 399763 h 399763"/>
              <a:gd name="connsiteX5" fmla="*/ 238939 w 252724"/>
              <a:gd name="connsiteY5" fmla="*/ 399763 h 399763"/>
              <a:gd name="connsiteX6" fmla="*/ 252724 w 252724"/>
              <a:gd name="connsiteY6" fmla="*/ 0 h 399763"/>
              <a:gd name="connsiteX7" fmla="*/ 0 w 252724"/>
              <a:gd name="connsiteY7" fmla="*/ 9190 h 399763"/>
              <a:gd name="connsiteX0" fmla="*/ 0 w 243534"/>
              <a:gd name="connsiteY0" fmla="*/ 9190 h 399763"/>
              <a:gd name="connsiteX1" fmla="*/ 0 w 243534"/>
              <a:gd name="connsiteY1" fmla="*/ 358408 h 399763"/>
              <a:gd name="connsiteX2" fmla="*/ 41355 w 243534"/>
              <a:gd name="connsiteY2" fmla="*/ 376788 h 399763"/>
              <a:gd name="connsiteX3" fmla="*/ 110280 w 243534"/>
              <a:gd name="connsiteY3" fmla="*/ 399763 h 399763"/>
              <a:gd name="connsiteX4" fmla="*/ 183799 w 243534"/>
              <a:gd name="connsiteY4" fmla="*/ 399763 h 399763"/>
              <a:gd name="connsiteX5" fmla="*/ 238939 w 243534"/>
              <a:gd name="connsiteY5" fmla="*/ 399763 h 399763"/>
              <a:gd name="connsiteX6" fmla="*/ 243534 w 243534"/>
              <a:gd name="connsiteY6" fmla="*/ 0 h 399763"/>
              <a:gd name="connsiteX7" fmla="*/ 0 w 243534"/>
              <a:gd name="connsiteY7" fmla="*/ 9190 h 399763"/>
              <a:gd name="connsiteX0" fmla="*/ 0 w 248332"/>
              <a:gd name="connsiteY0" fmla="*/ 9190 h 400103"/>
              <a:gd name="connsiteX1" fmla="*/ 0 w 248332"/>
              <a:gd name="connsiteY1" fmla="*/ 358408 h 400103"/>
              <a:gd name="connsiteX2" fmla="*/ 41355 w 248332"/>
              <a:gd name="connsiteY2" fmla="*/ 376788 h 400103"/>
              <a:gd name="connsiteX3" fmla="*/ 110280 w 248332"/>
              <a:gd name="connsiteY3" fmla="*/ 399763 h 400103"/>
              <a:gd name="connsiteX4" fmla="*/ 183799 w 248332"/>
              <a:gd name="connsiteY4" fmla="*/ 399763 h 400103"/>
              <a:gd name="connsiteX5" fmla="*/ 248129 w 248332"/>
              <a:gd name="connsiteY5" fmla="*/ 395168 h 400103"/>
              <a:gd name="connsiteX6" fmla="*/ 243534 w 248332"/>
              <a:gd name="connsiteY6" fmla="*/ 0 h 400103"/>
              <a:gd name="connsiteX7" fmla="*/ 0 w 248332"/>
              <a:gd name="connsiteY7" fmla="*/ 9190 h 400103"/>
              <a:gd name="connsiteX0" fmla="*/ 0 w 252927"/>
              <a:gd name="connsiteY0" fmla="*/ 0 h 413888"/>
              <a:gd name="connsiteX1" fmla="*/ 4595 w 252927"/>
              <a:gd name="connsiteY1" fmla="*/ 372193 h 413888"/>
              <a:gd name="connsiteX2" fmla="*/ 45950 w 252927"/>
              <a:gd name="connsiteY2" fmla="*/ 390573 h 413888"/>
              <a:gd name="connsiteX3" fmla="*/ 114875 w 252927"/>
              <a:gd name="connsiteY3" fmla="*/ 413548 h 413888"/>
              <a:gd name="connsiteX4" fmla="*/ 188394 w 252927"/>
              <a:gd name="connsiteY4" fmla="*/ 413548 h 413888"/>
              <a:gd name="connsiteX5" fmla="*/ 252724 w 252927"/>
              <a:gd name="connsiteY5" fmla="*/ 408953 h 413888"/>
              <a:gd name="connsiteX6" fmla="*/ 248129 w 252927"/>
              <a:gd name="connsiteY6" fmla="*/ 13785 h 413888"/>
              <a:gd name="connsiteX7" fmla="*/ 0 w 252927"/>
              <a:gd name="connsiteY7" fmla="*/ 0 h 413888"/>
              <a:gd name="connsiteX0" fmla="*/ 0 w 261914"/>
              <a:gd name="connsiteY0" fmla="*/ 0 h 413888"/>
              <a:gd name="connsiteX1" fmla="*/ 4595 w 261914"/>
              <a:gd name="connsiteY1" fmla="*/ 372193 h 413888"/>
              <a:gd name="connsiteX2" fmla="*/ 45950 w 261914"/>
              <a:gd name="connsiteY2" fmla="*/ 390573 h 413888"/>
              <a:gd name="connsiteX3" fmla="*/ 114875 w 261914"/>
              <a:gd name="connsiteY3" fmla="*/ 413548 h 413888"/>
              <a:gd name="connsiteX4" fmla="*/ 188394 w 261914"/>
              <a:gd name="connsiteY4" fmla="*/ 413548 h 413888"/>
              <a:gd name="connsiteX5" fmla="*/ 252724 w 261914"/>
              <a:gd name="connsiteY5" fmla="*/ 408953 h 413888"/>
              <a:gd name="connsiteX6" fmla="*/ 261914 w 261914"/>
              <a:gd name="connsiteY6" fmla="*/ 18380 h 413888"/>
              <a:gd name="connsiteX7" fmla="*/ 0 w 261914"/>
              <a:gd name="connsiteY7" fmla="*/ 0 h 413888"/>
              <a:gd name="connsiteX0" fmla="*/ 0 w 266509"/>
              <a:gd name="connsiteY0" fmla="*/ 4595 h 395508"/>
              <a:gd name="connsiteX1" fmla="*/ 9190 w 266509"/>
              <a:gd name="connsiteY1" fmla="*/ 353813 h 395508"/>
              <a:gd name="connsiteX2" fmla="*/ 50545 w 266509"/>
              <a:gd name="connsiteY2" fmla="*/ 372193 h 395508"/>
              <a:gd name="connsiteX3" fmla="*/ 119470 w 266509"/>
              <a:gd name="connsiteY3" fmla="*/ 395168 h 395508"/>
              <a:gd name="connsiteX4" fmla="*/ 192989 w 266509"/>
              <a:gd name="connsiteY4" fmla="*/ 395168 h 395508"/>
              <a:gd name="connsiteX5" fmla="*/ 257319 w 266509"/>
              <a:gd name="connsiteY5" fmla="*/ 390573 h 395508"/>
              <a:gd name="connsiteX6" fmla="*/ 266509 w 266509"/>
              <a:gd name="connsiteY6" fmla="*/ 0 h 395508"/>
              <a:gd name="connsiteX7" fmla="*/ 0 w 266509"/>
              <a:gd name="connsiteY7" fmla="*/ 4595 h 395508"/>
              <a:gd name="connsiteX0" fmla="*/ 0 w 257522"/>
              <a:gd name="connsiteY0" fmla="*/ 0 h 390913"/>
              <a:gd name="connsiteX1" fmla="*/ 9190 w 257522"/>
              <a:gd name="connsiteY1" fmla="*/ 349218 h 390913"/>
              <a:gd name="connsiteX2" fmla="*/ 50545 w 257522"/>
              <a:gd name="connsiteY2" fmla="*/ 367598 h 390913"/>
              <a:gd name="connsiteX3" fmla="*/ 119470 w 257522"/>
              <a:gd name="connsiteY3" fmla="*/ 390573 h 390913"/>
              <a:gd name="connsiteX4" fmla="*/ 192989 w 257522"/>
              <a:gd name="connsiteY4" fmla="*/ 390573 h 390913"/>
              <a:gd name="connsiteX5" fmla="*/ 257319 w 257522"/>
              <a:gd name="connsiteY5" fmla="*/ 385978 h 390913"/>
              <a:gd name="connsiteX6" fmla="*/ 252724 w 257522"/>
              <a:gd name="connsiteY6" fmla="*/ 0 h 390913"/>
              <a:gd name="connsiteX7" fmla="*/ 0 w 257522"/>
              <a:gd name="connsiteY7" fmla="*/ 0 h 39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522" h="390913">
                <a:moveTo>
                  <a:pt x="0" y="0"/>
                </a:moveTo>
                <a:cubicBezTo>
                  <a:pt x="1532" y="124064"/>
                  <a:pt x="7658" y="225154"/>
                  <a:pt x="9190" y="349218"/>
                </a:cubicBezTo>
                <a:lnTo>
                  <a:pt x="50545" y="367598"/>
                </a:lnTo>
                <a:lnTo>
                  <a:pt x="119470" y="390573"/>
                </a:lnTo>
                <a:cubicBezTo>
                  <a:pt x="143976" y="390573"/>
                  <a:pt x="170014" y="391339"/>
                  <a:pt x="192989" y="390573"/>
                </a:cubicBezTo>
                <a:cubicBezTo>
                  <a:pt x="215964" y="389807"/>
                  <a:pt x="235876" y="387510"/>
                  <a:pt x="257319" y="385978"/>
                </a:cubicBezTo>
                <a:cubicBezTo>
                  <a:pt x="258851" y="252724"/>
                  <a:pt x="251192" y="133254"/>
                  <a:pt x="252724" y="0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0C66A9B-697B-4311-8196-D134045BF739}"/>
              </a:ext>
            </a:extLst>
          </p:cNvPr>
          <p:cNvSpPr/>
          <p:nvPr/>
        </p:nvSpPr>
        <p:spPr>
          <a:xfrm>
            <a:off x="4813277" y="3478396"/>
            <a:ext cx="521490" cy="629512"/>
          </a:xfrm>
          <a:custGeom>
            <a:avLst/>
            <a:gdLst>
              <a:gd name="connsiteX0" fmla="*/ 220558 w 514637"/>
              <a:gd name="connsiteY0" fmla="*/ 307863 h 629512"/>
              <a:gd name="connsiteX1" fmla="*/ 22975 w 514637"/>
              <a:gd name="connsiteY1" fmla="*/ 344623 h 629512"/>
              <a:gd name="connsiteX2" fmla="*/ 0 w 514637"/>
              <a:gd name="connsiteY2" fmla="*/ 418143 h 629512"/>
              <a:gd name="connsiteX3" fmla="*/ 0 w 514637"/>
              <a:gd name="connsiteY3" fmla="*/ 487067 h 629512"/>
              <a:gd name="connsiteX4" fmla="*/ 18380 w 514637"/>
              <a:gd name="connsiteY4" fmla="*/ 528422 h 629512"/>
              <a:gd name="connsiteX5" fmla="*/ 41354 w 514637"/>
              <a:gd name="connsiteY5" fmla="*/ 565182 h 629512"/>
              <a:gd name="connsiteX6" fmla="*/ 68924 w 514637"/>
              <a:gd name="connsiteY6" fmla="*/ 592752 h 629512"/>
              <a:gd name="connsiteX7" fmla="*/ 110279 w 514637"/>
              <a:gd name="connsiteY7" fmla="*/ 629512 h 629512"/>
              <a:gd name="connsiteX8" fmla="*/ 514637 w 514637"/>
              <a:gd name="connsiteY8" fmla="*/ 551397 h 629512"/>
              <a:gd name="connsiteX9" fmla="*/ 431927 w 514637"/>
              <a:gd name="connsiteY9" fmla="*/ 13785 h 629512"/>
              <a:gd name="connsiteX10" fmla="*/ 385978 w 514637"/>
              <a:gd name="connsiteY10" fmla="*/ 0 h 629512"/>
              <a:gd name="connsiteX11" fmla="*/ 353813 w 514637"/>
              <a:gd name="connsiteY11" fmla="*/ 0 h 629512"/>
              <a:gd name="connsiteX12" fmla="*/ 294078 w 514637"/>
              <a:gd name="connsiteY12" fmla="*/ 9190 h 629512"/>
              <a:gd name="connsiteX13" fmla="*/ 248128 w 514637"/>
              <a:gd name="connsiteY13" fmla="*/ 13785 h 629512"/>
              <a:gd name="connsiteX14" fmla="*/ 202179 w 514637"/>
              <a:gd name="connsiteY14" fmla="*/ 22975 h 629512"/>
              <a:gd name="connsiteX15" fmla="*/ 174609 w 514637"/>
              <a:gd name="connsiteY15" fmla="*/ 32165 h 629512"/>
              <a:gd name="connsiteX16" fmla="*/ 220558 w 514637"/>
              <a:gd name="connsiteY16" fmla="*/ 307863 h 62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4637" h="629512">
                <a:moveTo>
                  <a:pt x="220558" y="307863"/>
                </a:moveTo>
                <a:lnTo>
                  <a:pt x="22975" y="344623"/>
                </a:lnTo>
                <a:lnTo>
                  <a:pt x="0" y="418143"/>
                </a:lnTo>
                <a:lnTo>
                  <a:pt x="0" y="487067"/>
                </a:lnTo>
                <a:lnTo>
                  <a:pt x="18380" y="528422"/>
                </a:lnTo>
                <a:lnTo>
                  <a:pt x="41354" y="565182"/>
                </a:lnTo>
                <a:lnTo>
                  <a:pt x="68924" y="592752"/>
                </a:lnTo>
                <a:lnTo>
                  <a:pt x="110279" y="629512"/>
                </a:lnTo>
                <a:lnTo>
                  <a:pt x="514637" y="551397"/>
                </a:lnTo>
                <a:lnTo>
                  <a:pt x="431927" y="13785"/>
                </a:lnTo>
                <a:lnTo>
                  <a:pt x="385978" y="0"/>
                </a:lnTo>
                <a:lnTo>
                  <a:pt x="353813" y="0"/>
                </a:lnTo>
                <a:lnTo>
                  <a:pt x="294078" y="9190"/>
                </a:lnTo>
                <a:lnTo>
                  <a:pt x="248128" y="13785"/>
                </a:lnTo>
                <a:lnTo>
                  <a:pt x="202179" y="22975"/>
                </a:lnTo>
                <a:lnTo>
                  <a:pt x="174609" y="32165"/>
                </a:lnTo>
                <a:lnTo>
                  <a:pt x="220558" y="307863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36306ECB-AC0A-41BF-A28B-19312EA31BDA}"/>
              </a:ext>
            </a:extLst>
          </p:cNvPr>
          <p:cNvCxnSpPr/>
          <p:nvPr/>
        </p:nvCxnSpPr>
        <p:spPr>
          <a:xfrm>
            <a:off x="5770797" y="2261134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9F380C90-3C0C-4CD8-90FB-85FE83C54A45}"/>
              </a:ext>
            </a:extLst>
          </p:cNvPr>
          <p:cNvCxnSpPr/>
          <p:nvPr/>
        </p:nvCxnSpPr>
        <p:spPr>
          <a:xfrm>
            <a:off x="5770797" y="3500439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正方形/長方形 284">
            <a:extLst>
              <a:ext uri="{FF2B5EF4-FFF2-40B4-BE49-F238E27FC236}">
                <a16:creationId xmlns:a16="http://schemas.microsoft.com/office/drawing/2014/main" id="{97FBAD97-F856-4928-B2A4-5477F1A88E28}"/>
              </a:ext>
            </a:extLst>
          </p:cNvPr>
          <p:cNvSpPr/>
          <p:nvPr/>
        </p:nvSpPr>
        <p:spPr>
          <a:xfrm rot="10800000">
            <a:off x="5760352" y="1953659"/>
            <a:ext cx="172901" cy="2191413"/>
          </a:xfrm>
          <a:prstGeom prst="rect">
            <a:avLst/>
          </a:prstGeom>
          <a:gradFill>
            <a:gsLst>
              <a:gs pos="70000">
                <a:srgbClr val="FF8080"/>
              </a:gs>
              <a:gs pos="60180">
                <a:srgbClr val="FF9898"/>
              </a:gs>
              <a:gs pos="23000">
                <a:srgbClr val="FFD5D5"/>
              </a:gs>
              <a:gs pos="0">
                <a:srgbClr val="FFFFFF"/>
              </a:gs>
              <a:gs pos="100000">
                <a:srgbClr val="FF0000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86" name="直線コネクタ 285">
            <a:extLst>
              <a:ext uri="{FF2B5EF4-FFF2-40B4-BE49-F238E27FC236}">
                <a16:creationId xmlns:a16="http://schemas.microsoft.com/office/drawing/2014/main" id="{378CDED3-ADDD-4AF9-B6B7-3931B902E2E4}"/>
              </a:ext>
            </a:extLst>
          </p:cNvPr>
          <p:cNvCxnSpPr/>
          <p:nvPr/>
        </p:nvCxnSpPr>
        <p:spPr>
          <a:xfrm>
            <a:off x="5760351" y="2835373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線コネクタ 286">
            <a:extLst>
              <a:ext uri="{FF2B5EF4-FFF2-40B4-BE49-F238E27FC236}">
                <a16:creationId xmlns:a16="http://schemas.microsoft.com/office/drawing/2014/main" id="{8FC65BEB-7B67-4934-AA6F-A274570E2159}"/>
              </a:ext>
            </a:extLst>
          </p:cNvPr>
          <p:cNvCxnSpPr/>
          <p:nvPr/>
        </p:nvCxnSpPr>
        <p:spPr>
          <a:xfrm>
            <a:off x="5760351" y="3706224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正方形/長方形 288">
            <a:extLst>
              <a:ext uri="{FF2B5EF4-FFF2-40B4-BE49-F238E27FC236}">
                <a16:creationId xmlns:a16="http://schemas.microsoft.com/office/drawing/2014/main" id="{74D3EAF4-740B-430B-9FF6-0919A3F19271}"/>
              </a:ext>
            </a:extLst>
          </p:cNvPr>
          <p:cNvSpPr/>
          <p:nvPr/>
        </p:nvSpPr>
        <p:spPr>
          <a:xfrm>
            <a:off x="5907134" y="1811850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1.0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3DBC5F3C-819A-4FCC-99DD-75DDDB0B82E9}"/>
              </a:ext>
            </a:extLst>
          </p:cNvPr>
          <p:cNvSpPr/>
          <p:nvPr/>
        </p:nvSpPr>
        <p:spPr>
          <a:xfrm>
            <a:off x="5918840" y="4037973"/>
            <a:ext cx="239286" cy="237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1" name="正方形/長方形 290">
            <a:extLst>
              <a:ext uri="{FF2B5EF4-FFF2-40B4-BE49-F238E27FC236}">
                <a16:creationId xmlns:a16="http://schemas.microsoft.com/office/drawing/2014/main" id="{D572BEB6-FD65-4B2D-A095-5813F9FA755D}"/>
              </a:ext>
            </a:extLst>
          </p:cNvPr>
          <p:cNvSpPr/>
          <p:nvPr/>
        </p:nvSpPr>
        <p:spPr>
          <a:xfrm>
            <a:off x="5907134" y="3580312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0.2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0BAE7E9F-7AD5-414B-948A-5252D5E82879}"/>
              </a:ext>
            </a:extLst>
          </p:cNvPr>
          <p:cNvCxnSpPr>
            <a:cxnSpLocks/>
          </p:cNvCxnSpPr>
          <p:nvPr/>
        </p:nvCxnSpPr>
        <p:spPr>
          <a:xfrm>
            <a:off x="5747300" y="2392918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FDBDF65D-A089-42EF-A9BF-CE6716C40817}"/>
              </a:ext>
            </a:extLst>
          </p:cNvPr>
          <p:cNvCxnSpPr/>
          <p:nvPr/>
        </p:nvCxnSpPr>
        <p:spPr>
          <a:xfrm>
            <a:off x="5761742" y="3281876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正方形/長方形 293">
            <a:extLst>
              <a:ext uri="{FF2B5EF4-FFF2-40B4-BE49-F238E27FC236}">
                <a16:creationId xmlns:a16="http://schemas.microsoft.com/office/drawing/2014/main" id="{A7C36159-0296-43BD-BFD2-1E9ECFF82068}"/>
              </a:ext>
            </a:extLst>
          </p:cNvPr>
          <p:cNvSpPr/>
          <p:nvPr/>
        </p:nvSpPr>
        <p:spPr>
          <a:xfrm>
            <a:off x="5907134" y="2264315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0.8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5" name="正方形/長方形 294">
            <a:extLst>
              <a:ext uri="{FF2B5EF4-FFF2-40B4-BE49-F238E27FC236}">
                <a16:creationId xmlns:a16="http://schemas.microsoft.com/office/drawing/2014/main" id="{EE1B25F6-5463-4FC0-9627-7EA84C7822D4}"/>
              </a:ext>
            </a:extLst>
          </p:cNvPr>
          <p:cNvSpPr/>
          <p:nvPr/>
        </p:nvSpPr>
        <p:spPr>
          <a:xfrm>
            <a:off x="5907134" y="2708860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0.6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6" name="正方形/長方形 295">
            <a:extLst>
              <a:ext uri="{FF2B5EF4-FFF2-40B4-BE49-F238E27FC236}">
                <a16:creationId xmlns:a16="http://schemas.microsoft.com/office/drawing/2014/main" id="{F1A59F36-AAD7-4322-AD1C-90B0AEAF4B1B}"/>
              </a:ext>
            </a:extLst>
          </p:cNvPr>
          <p:cNvSpPr/>
          <p:nvPr/>
        </p:nvSpPr>
        <p:spPr>
          <a:xfrm>
            <a:off x="5907134" y="3159116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0.4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297" name="直線コネクタ 296">
            <a:extLst>
              <a:ext uri="{FF2B5EF4-FFF2-40B4-BE49-F238E27FC236}">
                <a16:creationId xmlns:a16="http://schemas.microsoft.com/office/drawing/2014/main" id="{3A1552A7-9484-4C1F-9CA6-3CEF76F479C9}"/>
              </a:ext>
            </a:extLst>
          </p:cNvPr>
          <p:cNvCxnSpPr/>
          <p:nvPr/>
        </p:nvCxnSpPr>
        <p:spPr>
          <a:xfrm>
            <a:off x="2883763" y="2261134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線コネクタ 297">
            <a:extLst>
              <a:ext uri="{FF2B5EF4-FFF2-40B4-BE49-F238E27FC236}">
                <a16:creationId xmlns:a16="http://schemas.microsoft.com/office/drawing/2014/main" id="{88E7160E-C0DE-4DD3-846F-F0303A2C4B50}"/>
              </a:ext>
            </a:extLst>
          </p:cNvPr>
          <p:cNvCxnSpPr/>
          <p:nvPr/>
        </p:nvCxnSpPr>
        <p:spPr>
          <a:xfrm>
            <a:off x="2883763" y="3500439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正方形/長方形 298">
            <a:extLst>
              <a:ext uri="{FF2B5EF4-FFF2-40B4-BE49-F238E27FC236}">
                <a16:creationId xmlns:a16="http://schemas.microsoft.com/office/drawing/2014/main" id="{17CA5310-F92F-4733-AAC3-E372B4262EC9}"/>
              </a:ext>
            </a:extLst>
          </p:cNvPr>
          <p:cNvSpPr/>
          <p:nvPr/>
        </p:nvSpPr>
        <p:spPr>
          <a:xfrm rot="10800000">
            <a:off x="2873318" y="1953659"/>
            <a:ext cx="172901" cy="2191413"/>
          </a:xfrm>
          <a:prstGeom prst="rect">
            <a:avLst/>
          </a:prstGeom>
          <a:gradFill>
            <a:gsLst>
              <a:gs pos="70000">
                <a:srgbClr val="FF8080"/>
              </a:gs>
              <a:gs pos="60180">
                <a:srgbClr val="FF9898"/>
              </a:gs>
              <a:gs pos="23000">
                <a:srgbClr val="FFD5D5"/>
              </a:gs>
              <a:gs pos="0">
                <a:srgbClr val="FFFFFF"/>
              </a:gs>
              <a:gs pos="100000">
                <a:srgbClr val="FF0000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00" name="直線コネクタ 299">
            <a:extLst>
              <a:ext uri="{FF2B5EF4-FFF2-40B4-BE49-F238E27FC236}">
                <a16:creationId xmlns:a16="http://schemas.microsoft.com/office/drawing/2014/main" id="{CD36A0F4-301C-4C1E-8961-BA9DCDFD99E6}"/>
              </a:ext>
            </a:extLst>
          </p:cNvPr>
          <p:cNvCxnSpPr/>
          <p:nvPr/>
        </p:nvCxnSpPr>
        <p:spPr>
          <a:xfrm>
            <a:off x="2873317" y="2835373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直線コネクタ 300">
            <a:extLst>
              <a:ext uri="{FF2B5EF4-FFF2-40B4-BE49-F238E27FC236}">
                <a16:creationId xmlns:a16="http://schemas.microsoft.com/office/drawing/2014/main" id="{807AC7A5-59DB-43E0-BEFC-93E356851E13}"/>
              </a:ext>
            </a:extLst>
          </p:cNvPr>
          <p:cNvCxnSpPr/>
          <p:nvPr/>
        </p:nvCxnSpPr>
        <p:spPr>
          <a:xfrm>
            <a:off x="2873317" y="3706224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正方形/長方形 301">
            <a:extLst>
              <a:ext uri="{FF2B5EF4-FFF2-40B4-BE49-F238E27FC236}">
                <a16:creationId xmlns:a16="http://schemas.microsoft.com/office/drawing/2014/main" id="{D4E0B788-E7B6-4E01-80EE-2D0BDD32C192}"/>
              </a:ext>
            </a:extLst>
          </p:cNvPr>
          <p:cNvSpPr/>
          <p:nvPr/>
        </p:nvSpPr>
        <p:spPr>
          <a:xfrm>
            <a:off x="3020100" y="1811850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1.0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4" name="正方形/長方形 303">
            <a:extLst>
              <a:ext uri="{FF2B5EF4-FFF2-40B4-BE49-F238E27FC236}">
                <a16:creationId xmlns:a16="http://schemas.microsoft.com/office/drawing/2014/main" id="{6FFEE3C5-E785-4465-A407-886825994CC1}"/>
              </a:ext>
            </a:extLst>
          </p:cNvPr>
          <p:cNvSpPr/>
          <p:nvPr/>
        </p:nvSpPr>
        <p:spPr>
          <a:xfrm>
            <a:off x="3031806" y="4037973"/>
            <a:ext cx="239286" cy="237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03D9F16F-E33B-4C38-BE14-520AA6472D8E}"/>
              </a:ext>
            </a:extLst>
          </p:cNvPr>
          <p:cNvSpPr/>
          <p:nvPr/>
        </p:nvSpPr>
        <p:spPr>
          <a:xfrm>
            <a:off x="3020100" y="3580312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0.2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306" name="直線コネクタ 305">
            <a:extLst>
              <a:ext uri="{FF2B5EF4-FFF2-40B4-BE49-F238E27FC236}">
                <a16:creationId xmlns:a16="http://schemas.microsoft.com/office/drawing/2014/main" id="{02E84E49-4A4D-49BC-99D1-1EF6043AB4A9}"/>
              </a:ext>
            </a:extLst>
          </p:cNvPr>
          <p:cNvCxnSpPr>
            <a:cxnSpLocks/>
          </p:cNvCxnSpPr>
          <p:nvPr/>
        </p:nvCxnSpPr>
        <p:spPr>
          <a:xfrm>
            <a:off x="2860266" y="2392918"/>
            <a:ext cx="1952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直線コネクタ 307">
            <a:extLst>
              <a:ext uri="{FF2B5EF4-FFF2-40B4-BE49-F238E27FC236}">
                <a16:creationId xmlns:a16="http://schemas.microsoft.com/office/drawing/2014/main" id="{58757185-E0AB-40FF-983D-A5920532CF69}"/>
              </a:ext>
            </a:extLst>
          </p:cNvPr>
          <p:cNvCxnSpPr/>
          <p:nvPr/>
        </p:nvCxnSpPr>
        <p:spPr>
          <a:xfrm>
            <a:off x="2874708" y="3281876"/>
            <a:ext cx="17747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正方形/長方形 308">
            <a:extLst>
              <a:ext uri="{FF2B5EF4-FFF2-40B4-BE49-F238E27FC236}">
                <a16:creationId xmlns:a16="http://schemas.microsoft.com/office/drawing/2014/main" id="{94461575-1F4F-4408-B22F-7C3175DF0387}"/>
              </a:ext>
            </a:extLst>
          </p:cNvPr>
          <p:cNvSpPr/>
          <p:nvPr/>
        </p:nvSpPr>
        <p:spPr>
          <a:xfrm>
            <a:off x="3020100" y="2264315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0.8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508C91ED-F0E6-4E2E-A3BD-4E6EE82D7940}"/>
              </a:ext>
            </a:extLst>
          </p:cNvPr>
          <p:cNvSpPr/>
          <p:nvPr/>
        </p:nvSpPr>
        <p:spPr>
          <a:xfrm>
            <a:off x="3020100" y="2708860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0.6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7A0F905B-29C5-4604-ABBC-56A5512C58FB}"/>
              </a:ext>
            </a:extLst>
          </p:cNvPr>
          <p:cNvSpPr/>
          <p:nvPr/>
        </p:nvSpPr>
        <p:spPr>
          <a:xfrm>
            <a:off x="3020100" y="3159116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0.4</a:t>
            </a:r>
            <a:endParaRPr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659638B3-6D35-47E3-9ED5-684E1A978395}"/>
              </a:ext>
            </a:extLst>
          </p:cNvPr>
          <p:cNvSpPr/>
          <p:nvPr/>
        </p:nvSpPr>
        <p:spPr>
          <a:xfrm>
            <a:off x="2397310" y="2720467"/>
            <a:ext cx="186314" cy="236401"/>
          </a:xfrm>
          <a:custGeom>
            <a:avLst/>
            <a:gdLst>
              <a:gd name="connsiteX0" fmla="*/ 0 w 207433"/>
              <a:gd name="connsiteY0" fmla="*/ 4234 h 241300"/>
              <a:gd name="connsiteX1" fmla="*/ 46567 w 207433"/>
              <a:gd name="connsiteY1" fmla="*/ 241300 h 241300"/>
              <a:gd name="connsiteX2" fmla="*/ 93133 w 207433"/>
              <a:gd name="connsiteY2" fmla="*/ 211667 h 241300"/>
              <a:gd name="connsiteX3" fmla="*/ 131233 w 207433"/>
              <a:gd name="connsiteY3" fmla="*/ 177800 h 241300"/>
              <a:gd name="connsiteX4" fmla="*/ 152400 w 207433"/>
              <a:gd name="connsiteY4" fmla="*/ 152400 h 241300"/>
              <a:gd name="connsiteX5" fmla="*/ 173567 w 207433"/>
              <a:gd name="connsiteY5" fmla="*/ 127000 h 241300"/>
              <a:gd name="connsiteX6" fmla="*/ 194733 w 207433"/>
              <a:gd name="connsiteY6" fmla="*/ 84667 h 241300"/>
              <a:gd name="connsiteX7" fmla="*/ 203200 w 207433"/>
              <a:gd name="connsiteY7" fmla="*/ 50800 h 241300"/>
              <a:gd name="connsiteX8" fmla="*/ 207433 w 207433"/>
              <a:gd name="connsiteY8" fmla="*/ 33867 h 241300"/>
              <a:gd name="connsiteX9" fmla="*/ 207433 w 207433"/>
              <a:gd name="connsiteY9" fmla="*/ 12700 h 241300"/>
              <a:gd name="connsiteX10" fmla="*/ 207433 w 207433"/>
              <a:gd name="connsiteY10" fmla="*/ 0 h 241300"/>
              <a:gd name="connsiteX11" fmla="*/ 0 w 207433"/>
              <a:gd name="connsiteY11" fmla="*/ 4234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433" h="241300">
                <a:moveTo>
                  <a:pt x="0" y="4234"/>
                </a:moveTo>
                <a:lnTo>
                  <a:pt x="46567" y="241300"/>
                </a:lnTo>
                <a:lnTo>
                  <a:pt x="93133" y="211667"/>
                </a:lnTo>
                <a:lnTo>
                  <a:pt x="131233" y="177800"/>
                </a:lnTo>
                <a:lnTo>
                  <a:pt x="152400" y="152400"/>
                </a:lnTo>
                <a:lnTo>
                  <a:pt x="173567" y="127000"/>
                </a:lnTo>
                <a:lnTo>
                  <a:pt x="194733" y="84667"/>
                </a:lnTo>
                <a:lnTo>
                  <a:pt x="203200" y="50800"/>
                </a:lnTo>
                <a:lnTo>
                  <a:pt x="207433" y="33867"/>
                </a:lnTo>
                <a:lnTo>
                  <a:pt x="207433" y="12700"/>
                </a:lnTo>
                <a:lnTo>
                  <a:pt x="207433" y="0"/>
                </a:lnTo>
                <a:lnTo>
                  <a:pt x="0" y="4234"/>
                </a:lnTo>
                <a:close/>
              </a:path>
            </a:pathLst>
          </a:custGeom>
          <a:solidFill>
            <a:srgbClr val="FFEDED"/>
          </a:solidFill>
          <a:ln>
            <a:solidFill>
              <a:srgbClr val="FF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テキスト ボックス 312">
            <a:extLst>
              <a:ext uri="{FF2B5EF4-FFF2-40B4-BE49-F238E27FC236}">
                <a16:creationId xmlns:a16="http://schemas.microsoft.com/office/drawing/2014/main" id="{2420DBA1-A4A4-4CCA-A1DC-C9F63EBD3AE4}"/>
              </a:ext>
            </a:extLst>
          </p:cNvPr>
          <p:cNvSpPr txBox="1"/>
          <p:nvPr/>
        </p:nvSpPr>
        <p:spPr>
          <a:xfrm>
            <a:off x="2329322" y="2741531"/>
            <a:ext cx="368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9400A5FF-A980-4049-8A4C-1A1E973F3497}"/>
              </a:ext>
            </a:extLst>
          </p:cNvPr>
          <p:cNvSpPr/>
          <p:nvPr/>
        </p:nvSpPr>
        <p:spPr>
          <a:xfrm>
            <a:off x="2129305" y="4037746"/>
            <a:ext cx="283094" cy="327429"/>
          </a:xfrm>
          <a:custGeom>
            <a:avLst/>
            <a:gdLst>
              <a:gd name="connsiteX0" fmla="*/ 0 w 287867"/>
              <a:gd name="connsiteY0" fmla="*/ 59266 h 342900"/>
              <a:gd name="connsiteX1" fmla="*/ 38100 w 287867"/>
              <a:gd name="connsiteY1" fmla="*/ 338666 h 342900"/>
              <a:gd name="connsiteX2" fmla="*/ 71967 w 287867"/>
              <a:gd name="connsiteY2" fmla="*/ 342900 h 342900"/>
              <a:gd name="connsiteX3" fmla="*/ 135467 w 287867"/>
              <a:gd name="connsiteY3" fmla="*/ 342900 h 342900"/>
              <a:gd name="connsiteX4" fmla="*/ 177800 w 287867"/>
              <a:gd name="connsiteY4" fmla="*/ 321733 h 342900"/>
              <a:gd name="connsiteX5" fmla="*/ 215900 w 287867"/>
              <a:gd name="connsiteY5" fmla="*/ 313266 h 342900"/>
              <a:gd name="connsiteX6" fmla="*/ 258234 w 287867"/>
              <a:gd name="connsiteY6" fmla="*/ 300566 h 342900"/>
              <a:gd name="connsiteX7" fmla="*/ 258234 w 287867"/>
              <a:gd name="connsiteY7" fmla="*/ 300566 h 342900"/>
              <a:gd name="connsiteX8" fmla="*/ 287867 w 287867"/>
              <a:gd name="connsiteY8" fmla="*/ 287866 h 342900"/>
              <a:gd name="connsiteX9" fmla="*/ 249767 w 287867"/>
              <a:gd name="connsiteY9" fmla="*/ 0 h 342900"/>
              <a:gd name="connsiteX10" fmla="*/ 0 w 287867"/>
              <a:gd name="connsiteY10" fmla="*/ 59266 h 342900"/>
              <a:gd name="connsiteX0" fmla="*/ 0 w 287867"/>
              <a:gd name="connsiteY0" fmla="*/ 42333 h 342900"/>
              <a:gd name="connsiteX1" fmla="*/ 38100 w 287867"/>
              <a:gd name="connsiteY1" fmla="*/ 338666 h 342900"/>
              <a:gd name="connsiteX2" fmla="*/ 71967 w 287867"/>
              <a:gd name="connsiteY2" fmla="*/ 342900 h 342900"/>
              <a:gd name="connsiteX3" fmla="*/ 135467 w 287867"/>
              <a:gd name="connsiteY3" fmla="*/ 342900 h 342900"/>
              <a:gd name="connsiteX4" fmla="*/ 177800 w 287867"/>
              <a:gd name="connsiteY4" fmla="*/ 321733 h 342900"/>
              <a:gd name="connsiteX5" fmla="*/ 215900 w 287867"/>
              <a:gd name="connsiteY5" fmla="*/ 313266 h 342900"/>
              <a:gd name="connsiteX6" fmla="*/ 258234 w 287867"/>
              <a:gd name="connsiteY6" fmla="*/ 300566 h 342900"/>
              <a:gd name="connsiteX7" fmla="*/ 258234 w 287867"/>
              <a:gd name="connsiteY7" fmla="*/ 300566 h 342900"/>
              <a:gd name="connsiteX8" fmla="*/ 287867 w 287867"/>
              <a:gd name="connsiteY8" fmla="*/ 287866 h 342900"/>
              <a:gd name="connsiteX9" fmla="*/ 249767 w 287867"/>
              <a:gd name="connsiteY9" fmla="*/ 0 h 342900"/>
              <a:gd name="connsiteX10" fmla="*/ 0 w 287867"/>
              <a:gd name="connsiteY10" fmla="*/ 42333 h 342900"/>
              <a:gd name="connsiteX0" fmla="*/ 0 w 287867"/>
              <a:gd name="connsiteY0" fmla="*/ 42333 h 342900"/>
              <a:gd name="connsiteX1" fmla="*/ 38100 w 287867"/>
              <a:gd name="connsiteY1" fmla="*/ 338666 h 342900"/>
              <a:gd name="connsiteX2" fmla="*/ 71967 w 287867"/>
              <a:gd name="connsiteY2" fmla="*/ 342900 h 342900"/>
              <a:gd name="connsiteX3" fmla="*/ 135467 w 287867"/>
              <a:gd name="connsiteY3" fmla="*/ 342900 h 342900"/>
              <a:gd name="connsiteX4" fmla="*/ 177800 w 287867"/>
              <a:gd name="connsiteY4" fmla="*/ 330200 h 342900"/>
              <a:gd name="connsiteX5" fmla="*/ 215900 w 287867"/>
              <a:gd name="connsiteY5" fmla="*/ 313266 h 342900"/>
              <a:gd name="connsiteX6" fmla="*/ 258234 w 287867"/>
              <a:gd name="connsiteY6" fmla="*/ 300566 h 342900"/>
              <a:gd name="connsiteX7" fmla="*/ 258234 w 287867"/>
              <a:gd name="connsiteY7" fmla="*/ 300566 h 342900"/>
              <a:gd name="connsiteX8" fmla="*/ 287867 w 287867"/>
              <a:gd name="connsiteY8" fmla="*/ 287866 h 342900"/>
              <a:gd name="connsiteX9" fmla="*/ 249767 w 287867"/>
              <a:gd name="connsiteY9" fmla="*/ 0 h 342900"/>
              <a:gd name="connsiteX10" fmla="*/ 0 w 287867"/>
              <a:gd name="connsiteY10" fmla="*/ 42333 h 342900"/>
              <a:gd name="connsiteX0" fmla="*/ 0 w 287867"/>
              <a:gd name="connsiteY0" fmla="*/ 42333 h 342900"/>
              <a:gd name="connsiteX1" fmla="*/ 38100 w 287867"/>
              <a:gd name="connsiteY1" fmla="*/ 338666 h 342900"/>
              <a:gd name="connsiteX2" fmla="*/ 76736 w 287867"/>
              <a:gd name="connsiteY2" fmla="*/ 337869 h 342900"/>
              <a:gd name="connsiteX3" fmla="*/ 135467 w 287867"/>
              <a:gd name="connsiteY3" fmla="*/ 342900 h 342900"/>
              <a:gd name="connsiteX4" fmla="*/ 177800 w 287867"/>
              <a:gd name="connsiteY4" fmla="*/ 330200 h 342900"/>
              <a:gd name="connsiteX5" fmla="*/ 215900 w 287867"/>
              <a:gd name="connsiteY5" fmla="*/ 313266 h 342900"/>
              <a:gd name="connsiteX6" fmla="*/ 258234 w 287867"/>
              <a:gd name="connsiteY6" fmla="*/ 300566 h 342900"/>
              <a:gd name="connsiteX7" fmla="*/ 258234 w 287867"/>
              <a:gd name="connsiteY7" fmla="*/ 300566 h 342900"/>
              <a:gd name="connsiteX8" fmla="*/ 287867 w 287867"/>
              <a:gd name="connsiteY8" fmla="*/ 287866 h 342900"/>
              <a:gd name="connsiteX9" fmla="*/ 249767 w 287867"/>
              <a:gd name="connsiteY9" fmla="*/ 0 h 342900"/>
              <a:gd name="connsiteX10" fmla="*/ 0 w 287867"/>
              <a:gd name="connsiteY10" fmla="*/ 42333 h 342900"/>
              <a:gd name="connsiteX0" fmla="*/ 0 w 287867"/>
              <a:gd name="connsiteY0" fmla="*/ 42333 h 338665"/>
              <a:gd name="connsiteX1" fmla="*/ 38100 w 287867"/>
              <a:gd name="connsiteY1" fmla="*/ 338666 h 338665"/>
              <a:gd name="connsiteX2" fmla="*/ 76736 w 287867"/>
              <a:gd name="connsiteY2" fmla="*/ 337869 h 338665"/>
              <a:gd name="connsiteX3" fmla="*/ 135467 w 287867"/>
              <a:gd name="connsiteY3" fmla="*/ 327807 h 338665"/>
              <a:gd name="connsiteX4" fmla="*/ 177800 w 287867"/>
              <a:gd name="connsiteY4" fmla="*/ 330200 h 338665"/>
              <a:gd name="connsiteX5" fmla="*/ 215900 w 287867"/>
              <a:gd name="connsiteY5" fmla="*/ 313266 h 338665"/>
              <a:gd name="connsiteX6" fmla="*/ 258234 w 287867"/>
              <a:gd name="connsiteY6" fmla="*/ 300566 h 338665"/>
              <a:gd name="connsiteX7" fmla="*/ 258234 w 287867"/>
              <a:gd name="connsiteY7" fmla="*/ 300566 h 338665"/>
              <a:gd name="connsiteX8" fmla="*/ 287867 w 287867"/>
              <a:gd name="connsiteY8" fmla="*/ 287866 h 338665"/>
              <a:gd name="connsiteX9" fmla="*/ 249767 w 287867"/>
              <a:gd name="connsiteY9" fmla="*/ 0 h 338665"/>
              <a:gd name="connsiteX10" fmla="*/ 0 w 287867"/>
              <a:gd name="connsiteY10" fmla="*/ 42333 h 338665"/>
              <a:gd name="connsiteX0" fmla="*/ 0 w 287867"/>
              <a:gd name="connsiteY0" fmla="*/ 42333 h 338666"/>
              <a:gd name="connsiteX1" fmla="*/ 38100 w 287867"/>
              <a:gd name="connsiteY1" fmla="*/ 338666 h 338666"/>
              <a:gd name="connsiteX2" fmla="*/ 76736 w 287867"/>
              <a:gd name="connsiteY2" fmla="*/ 337869 h 338666"/>
              <a:gd name="connsiteX3" fmla="*/ 135467 w 287867"/>
              <a:gd name="connsiteY3" fmla="*/ 327807 h 338666"/>
              <a:gd name="connsiteX4" fmla="*/ 177800 w 287867"/>
              <a:gd name="connsiteY4" fmla="*/ 330200 h 338666"/>
              <a:gd name="connsiteX5" fmla="*/ 225439 w 287867"/>
              <a:gd name="connsiteY5" fmla="*/ 313266 h 338666"/>
              <a:gd name="connsiteX6" fmla="*/ 258234 w 287867"/>
              <a:gd name="connsiteY6" fmla="*/ 300566 h 338666"/>
              <a:gd name="connsiteX7" fmla="*/ 258234 w 287867"/>
              <a:gd name="connsiteY7" fmla="*/ 300566 h 338666"/>
              <a:gd name="connsiteX8" fmla="*/ 287867 w 287867"/>
              <a:gd name="connsiteY8" fmla="*/ 287866 h 338666"/>
              <a:gd name="connsiteX9" fmla="*/ 249767 w 287867"/>
              <a:gd name="connsiteY9" fmla="*/ 0 h 338666"/>
              <a:gd name="connsiteX10" fmla="*/ 0 w 287867"/>
              <a:gd name="connsiteY10" fmla="*/ 42333 h 338666"/>
              <a:gd name="connsiteX0" fmla="*/ 0 w 287867"/>
              <a:gd name="connsiteY0" fmla="*/ 42333 h 338666"/>
              <a:gd name="connsiteX1" fmla="*/ 38100 w 287867"/>
              <a:gd name="connsiteY1" fmla="*/ 338666 h 338666"/>
              <a:gd name="connsiteX2" fmla="*/ 76736 w 287867"/>
              <a:gd name="connsiteY2" fmla="*/ 337869 h 338666"/>
              <a:gd name="connsiteX3" fmla="*/ 135467 w 287867"/>
              <a:gd name="connsiteY3" fmla="*/ 327807 h 338666"/>
              <a:gd name="connsiteX4" fmla="*/ 173031 w 287867"/>
              <a:gd name="connsiteY4" fmla="*/ 325169 h 338666"/>
              <a:gd name="connsiteX5" fmla="*/ 225439 w 287867"/>
              <a:gd name="connsiteY5" fmla="*/ 313266 h 338666"/>
              <a:gd name="connsiteX6" fmla="*/ 258234 w 287867"/>
              <a:gd name="connsiteY6" fmla="*/ 300566 h 338666"/>
              <a:gd name="connsiteX7" fmla="*/ 258234 w 287867"/>
              <a:gd name="connsiteY7" fmla="*/ 300566 h 338666"/>
              <a:gd name="connsiteX8" fmla="*/ 287867 w 287867"/>
              <a:gd name="connsiteY8" fmla="*/ 287866 h 338666"/>
              <a:gd name="connsiteX9" fmla="*/ 249767 w 287867"/>
              <a:gd name="connsiteY9" fmla="*/ 0 h 338666"/>
              <a:gd name="connsiteX10" fmla="*/ 0 w 287867"/>
              <a:gd name="connsiteY10" fmla="*/ 42333 h 33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867" h="338666">
                <a:moveTo>
                  <a:pt x="0" y="42333"/>
                </a:moveTo>
                <a:lnTo>
                  <a:pt x="38100" y="338666"/>
                </a:lnTo>
                <a:lnTo>
                  <a:pt x="76736" y="337869"/>
                </a:lnTo>
                <a:lnTo>
                  <a:pt x="135467" y="327807"/>
                </a:lnTo>
                <a:lnTo>
                  <a:pt x="173031" y="325169"/>
                </a:lnTo>
                <a:lnTo>
                  <a:pt x="225439" y="313266"/>
                </a:lnTo>
                <a:lnTo>
                  <a:pt x="258234" y="300566"/>
                </a:lnTo>
                <a:lnTo>
                  <a:pt x="258234" y="300566"/>
                </a:lnTo>
                <a:lnTo>
                  <a:pt x="287867" y="287866"/>
                </a:lnTo>
                <a:lnTo>
                  <a:pt x="249767" y="0"/>
                </a:lnTo>
                <a:lnTo>
                  <a:pt x="0" y="42333"/>
                </a:lnTo>
                <a:close/>
              </a:path>
            </a:pathLst>
          </a:custGeom>
          <a:solidFill>
            <a:srgbClr val="FFEDED"/>
          </a:solidFill>
          <a:ln>
            <a:solidFill>
              <a:srgbClr val="FFEDED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テキスト ボックス 314">
            <a:extLst>
              <a:ext uri="{FF2B5EF4-FFF2-40B4-BE49-F238E27FC236}">
                <a16:creationId xmlns:a16="http://schemas.microsoft.com/office/drawing/2014/main" id="{CC2CB367-010E-4E79-86F1-CD4C30C02517}"/>
              </a:ext>
            </a:extLst>
          </p:cNvPr>
          <p:cNvSpPr txBox="1"/>
          <p:nvPr/>
        </p:nvSpPr>
        <p:spPr bwMode="white">
          <a:xfrm>
            <a:off x="2108614" y="4085614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99FC6647-5DF9-4AE5-AE05-03776BC399F2}"/>
              </a:ext>
            </a:extLst>
          </p:cNvPr>
          <p:cNvSpPr txBox="1"/>
          <p:nvPr/>
        </p:nvSpPr>
        <p:spPr>
          <a:xfrm>
            <a:off x="4093916" y="3860711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0.6*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3A9F09C4-4B95-42CD-B2A1-633BC6393A83}"/>
              </a:ext>
            </a:extLst>
          </p:cNvPr>
          <p:cNvSpPr txBox="1"/>
          <p:nvPr/>
        </p:nvSpPr>
        <p:spPr>
          <a:xfrm>
            <a:off x="4970053" y="3509325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FDB26513-4432-4556-B590-460F10CA22BA}"/>
              </a:ext>
            </a:extLst>
          </p:cNvPr>
          <p:cNvSpPr txBox="1"/>
          <p:nvPr/>
        </p:nvSpPr>
        <p:spPr>
          <a:xfrm>
            <a:off x="4804131" y="2460659"/>
            <a:ext cx="406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0.7*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テキスト ボックス 234">
            <a:extLst>
              <a:ext uri="{FF2B5EF4-FFF2-40B4-BE49-F238E27FC236}">
                <a16:creationId xmlns:a16="http://schemas.microsoft.com/office/drawing/2014/main" id="{654C6D2A-AD03-4A0F-8546-EB2BD49CC109}"/>
              </a:ext>
            </a:extLst>
          </p:cNvPr>
          <p:cNvSpPr txBox="1"/>
          <p:nvPr/>
        </p:nvSpPr>
        <p:spPr>
          <a:xfrm>
            <a:off x="5001885" y="3803020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1.0*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テキスト ボックス 235">
            <a:extLst>
              <a:ext uri="{FF2B5EF4-FFF2-40B4-BE49-F238E27FC236}">
                <a16:creationId xmlns:a16="http://schemas.microsoft.com/office/drawing/2014/main" id="{2CBADBED-3BD6-4262-8F29-4A7981454969}"/>
              </a:ext>
            </a:extLst>
          </p:cNvPr>
          <p:cNvSpPr txBox="1"/>
          <p:nvPr/>
        </p:nvSpPr>
        <p:spPr bwMode="white">
          <a:xfrm>
            <a:off x="4765220" y="3831590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0.9*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D98D62DF-1933-4D5A-A1D2-FE148B973BA1}"/>
              </a:ext>
            </a:extLst>
          </p:cNvPr>
          <p:cNvSpPr txBox="1"/>
          <p:nvPr/>
        </p:nvSpPr>
        <p:spPr bwMode="white">
          <a:xfrm>
            <a:off x="3859580" y="3827191"/>
            <a:ext cx="3906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1.0*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テキスト ボックス 263">
            <a:extLst>
              <a:ext uri="{FF2B5EF4-FFF2-40B4-BE49-F238E27FC236}">
                <a16:creationId xmlns:a16="http://schemas.microsoft.com/office/drawing/2014/main" id="{9C130B73-EFDF-4BA2-AA6C-D9D1A50B15D9}"/>
              </a:ext>
            </a:extLst>
          </p:cNvPr>
          <p:cNvSpPr txBox="1"/>
          <p:nvPr/>
        </p:nvSpPr>
        <p:spPr>
          <a:xfrm>
            <a:off x="4493150" y="891683"/>
            <a:ext cx="4341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1" name="テキスト ボックス 380">
            <a:extLst>
              <a:ext uri="{FF2B5EF4-FFF2-40B4-BE49-F238E27FC236}">
                <a16:creationId xmlns:a16="http://schemas.microsoft.com/office/drawing/2014/main" id="{39E9ACB1-2AFB-4627-9ED5-2DFE7DDB8B75}"/>
              </a:ext>
            </a:extLst>
          </p:cNvPr>
          <p:cNvSpPr txBox="1"/>
          <p:nvPr/>
        </p:nvSpPr>
        <p:spPr>
          <a:xfrm>
            <a:off x="4488469" y="1067604"/>
            <a:ext cx="386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DC484601-7E24-4CF4-B5E0-704222DD2012}"/>
              </a:ext>
            </a:extLst>
          </p:cNvPr>
          <p:cNvSpPr txBox="1"/>
          <p:nvPr/>
        </p:nvSpPr>
        <p:spPr>
          <a:xfrm>
            <a:off x="4066461" y="2154750"/>
            <a:ext cx="40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0.5*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054C68FD-AB58-46CA-A55A-D2435DC5F1AB}"/>
              </a:ext>
            </a:extLst>
          </p:cNvPr>
          <p:cNvSpPr/>
          <p:nvPr/>
        </p:nvSpPr>
        <p:spPr>
          <a:xfrm>
            <a:off x="5082873" y="4043863"/>
            <a:ext cx="274121" cy="327429"/>
          </a:xfrm>
          <a:custGeom>
            <a:avLst/>
            <a:gdLst>
              <a:gd name="connsiteX0" fmla="*/ 0 w 287867"/>
              <a:gd name="connsiteY0" fmla="*/ 59266 h 342900"/>
              <a:gd name="connsiteX1" fmla="*/ 38100 w 287867"/>
              <a:gd name="connsiteY1" fmla="*/ 338666 h 342900"/>
              <a:gd name="connsiteX2" fmla="*/ 71967 w 287867"/>
              <a:gd name="connsiteY2" fmla="*/ 342900 h 342900"/>
              <a:gd name="connsiteX3" fmla="*/ 135467 w 287867"/>
              <a:gd name="connsiteY3" fmla="*/ 342900 h 342900"/>
              <a:gd name="connsiteX4" fmla="*/ 177800 w 287867"/>
              <a:gd name="connsiteY4" fmla="*/ 321733 h 342900"/>
              <a:gd name="connsiteX5" fmla="*/ 215900 w 287867"/>
              <a:gd name="connsiteY5" fmla="*/ 313266 h 342900"/>
              <a:gd name="connsiteX6" fmla="*/ 258234 w 287867"/>
              <a:gd name="connsiteY6" fmla="*/ 300566 h 342900"/>
              <a:gd name="connsiteX7" fmla="*/ 258234 w 287867"/>
              <a:gd name="connsiteY7" fmla="*/ 300566 h 342900"/>
              <a:gd name="connsiteX8" fmla="*/ 287867 w 287867"/>
              <a:gd name="connsiteY8" fmla="*/ 287866 h 342900"/>
              <a:gd name="connsiteX9" fmla="*/ 249767 w 287867"/>
              <a:gd name="connsiteY9" fmla="*/ 0 h 342900"/>
              <a:gd name="connsiteX10" fmla="*/ 0 w 287867"/>
              <a:gd name="connsiteY10" fmla="*/ 59266 h 342900"/>
              <a:gd name="connsiteX0" fmla="*/ 0 w 287867"/>
              <a:gd name="connsiteY0" fmla="*/ 42333 h 342900"/>
              <a:gd name="connsiteX1" fmla="*/ 38100 w 287867"/>
              <a:gd name="connsiteY1" fmla="*/ 338666 h 342900"/>
              <a:gd name="connsiteX2" fmla="*/ 71967 w 287867"/>
              <a:gd name="connsiteY2" fmla="*/ 342900 h 342900"/>
              <a:gd name="connsiteX3" fmla="*/ 135467 w 287867"/>
              <a:gd name="connsiteY3" fmla="*/ 342900 h 342900"/>
              <a:gd name="connsiteX4" fmla="*/ 177800 w 287867"/>
              <a:gd name="connsiteY4" fmla="*/ 321733 h 342900"/>
              <a:gd name="connsiteX5" fmla="*/ 215900 w 287867"/>
              <a:gd name="connsiteY5" fmla="*/ 313266 h 342900"/>
              <a:gd name="connsiteX6" fmla="*/ 258234 w 287867"/>
              <a:gd name="connsiteY6" fmla="*/ 300566 h 342900"/>
              <a:gd name="connsiteX7" fmla="*/ 258234 w 287867"/>
              <a:gd name="connsiteY7" fmla="*/ 300566 h 342900"/>
              <a:gd name="connsiteX8" fmla="*/ 287867 w 287867"/>
              <a:gd name="connsiteY8" fmla="*/ 287866 h 342900"/>
              <a:gd name="connsiteX9" fmla="*/ 249767 w 287867"/>
              <a:gd name="connsiteY9" fmla="*/ 0 h 342900"/>
              <a:gd name="connsiteX10" fmla="*/ 0 w 287867"/>
              <a:gd name="connsiteY10" fmla="*/ 42333 h 342900"/>
              <a:gd name="connsiteX0" fmla="*/ 0 w 287867"/>
              <a:gd name="connsiteY0" fmla="*/ 42333 h 342900"/>
              <a:gd name="connsiteX1" fmla="*/ 38100 w 287867"/>
              <a:gd name="connsiteY1" fmla="*/ 338666 h 342900"/>
              <a:gd name="connsiteX2" fmla="*/ 71967 w 287867"/>
              <a:gd name="connsiteY2" fmla="*/ 342900 h 342900"/>
              <a:gd name="connsiteX3" fmla="*/ 135467 w 287867"/>
              <a:gd name="connsiteY3" fmla="*/ 342900 h 342900"/>
              <a:gd name="connsiteX4" fmla="*/ 177800 w 287867"/>
              <a:gd name="connsiteY4" fmla="*/ 330200 h 342900"/>
              <a:gd name="connsiteX5" fmla="*/ 215900 w 287867"/>
              <a:gd name="connsiteY5" fmla="*/ 313266 h 342900"/>
              <a:gd name="connsiteX6" fmla="*/ 258234 w 287867"/>
              <a:gd name="connsiteY6" fmla="*/ 300566 h 342900"/>
              <a:gd name="connsiteX7" fmla="*/ 258234 w 287867"/>
              <a:gd name="connsiteY7" fmla="*/ 300566 h 342900"/>
              <a:gd name="connsiteX8" fmla="*/ 287867 w 287867"/>
              <a:gd name="connsiteY8" fmla="*/ 287866 h 342900"/>
              <a:gd name="connsiteX9" fmla="*/ 249767 w 287867"/>
              <a:gd name="connsiteY9" fmla="*/ 0 h 342900"/>
              <a:gd name="connsiteX10" fmla="*/ 0 w 287867"/>
              <a:gd name="connsiteY10" fmla="*/ 42333 h 342900"/>
              <a:gd name="connsiteX0" fmla="*/ 0 w 287867"/>
              <a:gd name="connsiteY0" fmla="*/ 42333 h 342900"/>
              <a:gd name="connsiteX1" fmla="*/ 38100 w 287867"/>
              <a:gd name="connsiteY1" fmla="*/ 338666 h 342900"/>
              <a:gd name="connsiteX2" fmla="*/ 76736 w 287867"/>
              <a:gd name="connsiteY2" fmla="*/ 337869 h 342900"/>
              <a:gd name="connsiteX3" fmla="*/ 135467 w 287867"/>
              <a:gd name="connsiteY3" fmla="*/ 342900 h 342900"/>
              <a:gd name="connsiteX4" fmla="*/ 177800 w 287867"/>
              <a:gd name="connsiteY4" fmla="*/ 330200 h 342900"/>
              <a:gd name="connsiteX5" fmla="*/ 215900 w 287867"/>
              <a:gd name="connsiteY5" fmla="*/ 313266 h 342900"/>
              <a:gd name="connsiteX6" fmla="*/ 258234 w 287867"/>
              <a:gd name="connsiteY6" fmla="*/ 300566 h 342900"/>
              <a:gd name="connsiteX7" fmla="*/ 258234 w 287867"/>
              <a:gd name="connsiteY7" fmla="*/ 300566 h 342900"/>
              <a:gd name="connsiteX8" fmla="*/ 287867 w 287867"/>
              <a:gd name="connsiteY8" fmla="*/ 287866 h 342900"/>
              <a:gd name="connsiteX9" fmla="*/ 249767 w 287867"/>
              <a:gd name="connsiteY9" fmla="*/ 0 h 342900"/>
              <a:gd name="connsiteX10" fmla="*/ 0 w 287867"/>
              <a:gd name="connsiteY10" fmla="*/ 42333 h 342900"/>
              <a:gd name="connsiteX0" fmla="*/ 0 w 287867"/>
              <a:gd name="connsiteY0" fmla="*/ 42333 h 338665"/>
              <a:gd name="connsiteX1" fmla="*/ 38100 w 287867"/>
              <a:gd name="connsiteY1" fmla="*/ 338666 h 338665"/>
              <a:gd name="connsiteX2" fmla="*/ 76736 w 287867"/>
              <a:gd name="connsiteY2" fmla="*/ 337869 h 338665"/>
              <a:gd name="connsiteX3" fmla="*/ 135467 w 287867"/>
              <a:gd name="connsiteY3" fmla="*/ 327807 h 338665"/>
              <a:gd name="connsiteX4" fmla="*/ 177800 w 287867"/>
              <a:gd name="connsiteY4" fmla="*/ 330200 h 338665"/>
              <a:gd name="connsiteX5" fmla="*/ 215900 w 287867"/>
              <a:gd name="connsiteY5" fmla="*/ 313266 h 338665"/>
              <a:gd name="connsiteX6" fmla="*/ 258234 w 287867"/>
              <a:gd name="connsiteY6" fmla="*/ 300566 h 338665"/>
              <a:gd name="connsiteX7" fmla="*/ 258234 w 287867"/>
              <a:gd name="connsiteY7" fmla="*/ 300566 h 338665"/>
              <a:gd name="connsiteX8" fmla="*/ 287867 w 287867"/>
              <a:gd name="connsiteY8" fmla="*/ 287866 h 338665"/>
              <a:gd name="connsiteX9" fmla="*/ 249767 w 287867"/>
              <a:gd name="connsiteY9" fmla="*/ 0 h 338665"/>
              <a:gd name="connsiteX10" fmla="*/ 0 w 287867"/>
              <a:gd name="connsiteY10" fmla="*/ 42333 h 338665"/>
              <a:gd name="connsiteX0" fmla="*/ 0 w 287867"/>
              <a:gd name="connsiteY0" fmla="*/ 42333 h 338666"/>
              <a:gd name="connsiteX1" fmla="*/ 38100 w 287867"/>
              <a:gd name="connsiteY1" fmla="*/ 338666 h 338666"/>
              <a:gd name="connsiteX2" fmla="*/ 76736 w 287867"/>
              <a:gd name="connsiteY2" fmla="*/ 337869 h 338666"/>
              <a:gd name="connsiteX3" fmla="*/ 135467 w 287867"/>
              <a:gd name="connsiteY3" fmla="*/ 327807 h 338666"/>
              <a:gd name="connsiteX4" fmla="*/ 177800 w 287867"/>
              <a:gd name="connsiteY4" fmla="*/ 330200 h 338666"/>
              <a:gd name="connsiteX5" fmla="*/ 225439 w 287867"/>
              <a:gd name="connsiteY5" fmla="*/ 313266 h 338666"/>
              <a:gd name="connsiteX6" fmla="*/ 258234 w 287867"/>
              <a:gd name="connsiteY6" fmla="*/ 300566 h 338666"/>
              <a:gd name="connsiteX7" fmla="*/ 258234 w 287867"/>
              <a:gd name="connsiteY7" fmla="*/ 300566 h 338666"/>
              <a:gd name="connsiteX8" fmla="*/ 287867 w 287867"/>
              <a:gd name="connsiteY8" fmla="*/ 287866 h 338666"/>
              <a:gd name="connsiteX9" fmla="*/ 249767 w 287867"/>
              <a:gd name="connsiteY9" fmla="*/ 0 h 338666"/>
              <a:gd name="connsiteX10" fmla="*/ 0 w 287867"/>
              <a:gd name="connsiteY10" fmla="*/ 42333 h 338666"/>
              <a:gd name="connsiteX0" fmla="*/ 0 w 287867"/>
              <a:gd name="connsiteY0" fmla="*/ 42333 h 338666"/>
              <a:gd name="connsiteX1" fmla="*/ 38100 w 287867"/>
              <a:gd name="connsiteY1" fmla="*/ 338666 h 338666"/>
              <a:gd name="connsiteX2" fmla="*/ 76736 w 287867"/>
              <a:gd name="connsiteY2" fmla="*/ 337869 h 338666"/>
              <a:gd name="connsiteX3" fmla="*/ 135467 w 287867"/>
              <a:gd name="connsiteY3" fmla="*/ 327807 h 338666"/>
              <a:gd name="connsiteX4" fmla="*/ 173031 w 287867"/>
              <a:gd name="connsiteY4" fmla="*/ 325169 h 338666"/>
              <a:gd name="connsiteX5" fmla="*/ 225439 w 287867"/>
              <a:gd name="connsiteY5" fmla="*/ 313266 h 338666"/>
              <a:gd name="connsiteX6" fmla="*/ 258234 w 287867"/>
              <a:gd name="connsiteY6" fmla="*/ 300566 h 338666"/>
              <a:gd name="connsiteX7" fmla="*/ 258234 w 287867"/>
              <a:gd name="connsiteY7" fmla="*/ 300566 h 338666"/>
              <a:gd name="connsiteX8" fmla="*/ 287867 w 287867"/>
              <a:gd name="connsiteY8" fmla="*/ 287866 h 338666"/>
              <a:gd name="connsiteX9" fmla="*/ 249767 w 287867"/>
              <a:gd name="connsiteY9" fmla="*/ 0 h 338666"/>
              <a:gd name="connsiteX10" fmla="*/ 0 w 287867"/>
              <a:gd name="connsiteY10" fmla="*/ 42333 h 33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867" h="338666">
                <a:moveTo>
                  <a:pt x="0" y="42333"/>
                </a:moveTo>
                <a:lnTo>
                  <a:pt x="38100" y="338666"/>
                </a:lnTo>
                <a:lnTo>
                  <a:pt x="76736" y="337869"/>
                </a:lnTo>
                <a:lnTo>
                  <a:pt x="135467" y="327807"/>
                </a:lnTo>
                <a:lnTo>
                  <a:pt x="173031" y="325169"/>
                </a:lnTo>
                <a:lnTo>
                  <a:pt x="225439" y="313266"/>
                </a:lnTo>
                <a:lnTo>
                  <a:pt x="258234" y="300566"/>
                </a:lnTo>
                <a:lnTo>
                  <a:pt x="258234" y="300566"/>
                </a:lnTo>
                <a:lnTo>
                  <a:pt x="287867" y="287866"/>
                </a:lnTo>
                <a:lnTo>
                  <a:pt x="249767" y="0"/>
                </a:lnTo>
                <a:lnTo>
                  <a:pt x="0" y="42333"/>
                </a:lnTo>
                <a:close/>
              </a:path>
            </a:pathLst>
          </a:custGeom>
          <a:solidFill>
            <a:srgbClr val="FFBABA"/>
          </a:solidFill>
          <a:ln>
            <a:solidFill>
              <a:srgbClr val="FFCBC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ED540F7-D7F0-429D-9853-05ECCE5BEB76}"/>
              </a:ext>
            </a:extLst>
          </p:cNvPr>
          <p:cNvSpPr txBox="1"/>
          <p:nvPr/>
        </p:nvSpPr>
        <p:spPr>
          <a:xfrm>
            <a:off x="5048469" y="4096425"/>
            <a:ext cx="4205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698BC46D-3FBE-42D7-B81A-77CF04E04792}"/>
              </a:ext>
            </a:extLst>
          </p:cNvPr>
          <p:cNvSpPr/>
          <p:nvPr/>
        </p:nvSpPr>
        <p:spPr>
          <a:xfrm>
            <a:off x="3927668" y="3387466"/>
            <a:ext cx="277446" cy="405205"/>
          </a:xfrm>
          <a:custGeom>
            <a:avLst/>
            <a:gdLst>
              <a:gd name="connsiteX0" fmla="*/ 277446 w 277446"/>
              <a:gd name="connsiteY0" fmla="*/ 0 h 422031"/>
              <a:gd name="connsiteX1" fmla="*/ 246184 w 277446"/>
              <a:gd name="connsiteY1" fmla="*/ 422031 h 422031"/>
              <a:gd name="connsiteX2" fmla="*/ 0 w 277446"/>
              <a:gd name="connsiteY2" fmla="*/ 394677 h 422031"/>
              <a:gd name="connsiteX3" fmla="*/ 11723 w 277446"/>
              <a:gd name="connsiteY3" fmla="*/ 93785 h 422031"/>
              <a:gd name="connsiteX4" fmla="*/ 70338 w 277446"/>
              <a:gd name="connsiteY4" fmla="*/ 54708 h 422031"/>
              <a:gd name="connsiteX5" fmla="*/ 140677 w 277446"/>
              <a:gd name="connsiteY5" fmla="*/ 35170 h 422031"/>
              <a:gd name="connsiteX6" fmla="*/ 207107 w 277446"/>
              <a:gd name="connsiteY6" fmla="*/ 19539 h 422031"/>
              <a:gd name="connsiteX7" fmla="*/ 277446 w 277446"/>
              <a:gd name="connsiteY7" fmla="*/ 0 h 422031"/>
              <a:gd name="connsiteX0" fmla="*/ 277446 w 277446"/>
              <a:gd name="connsiteY0" fmla="*/ 0 h 422031"/>
              <a:gd name="connsiteX1" fmla="*/ 246184 w 277446"/>
              <a:gd name="connsiteY1" fmla="*/ 422031 h 422031"/>
              <a:gd name="connsiteX2" fmla="*/ 0 w 277446"/>
              <a:gd name="connsiteY2" fmla="*/ 394677 h 422031"/>
              <a:gd name="connsiteX3" fmla="*/ 11723 w 277446"/>
              <a:gd name="connsiteY3" fmla="*/ 93785 h 422031"/>
              <a:gd name="connsiteX4" fmla="*/ 70338 w 277446"/>
              <a:gd name="connsiteY4" fmla="*/ 54708 h 422031"/>
              <a:gd name="connsiteX5" fmla="*/ 140677 w 277446"/>
              <a:gd name="connsiteY5" fmla="*/ 35170 h 422031"/>
              <a:gd name="connsiteX6" fmla="*/ 207107 w 277446"/>
              <a:gd name="connsiteY6" fmla="*/ 19539 h 422031"/>
              <a:gd name="connsiteX7" fmla="*/ 277446 w 277446"/>
              <a:gd name="connsiteY7" fmla="*/ 0 h 422031"/>
              <a:gd name="connsiteX0" fmla="*/ 277446 w 277446"/>
              <a:gd name="connsiteY0" fmla="*/ 0 h 422031"/>
              <a:gd name="connsiteX1" fmla="*/ 246184 w 277446"/>
              <a:gd name="connsiteY1" fmla="*/ 422031 h 422031"/>
              <a:gd name="connsiteX2" fmla="*/ 0 w 277446"/>
              <a:gd name="connsiteY2" fmla="*/ 394677 h 422031"/>
              <a:gd name="connsiteX3" fmla="*/ 11723 w 277446"/>
              <a:gd name="connsiteY3" fmla="*/ 93785 h 422031"/>
              <a:gd name="connsiteX4" fmla="*/ 70338 w 277446"/>
              <a:gd name="connsiteY4" fmla="*/ 54708 h 422031"/>
              <a:gd name="connsiteX5" fmla="*/ 140677 w 277446"/>
              <a:gd name="connsiteY5" fmla="*/ 35170 h 422031"/>
              <a:gd name="connsiteX6" fmla="*/ 207107 w 277446"/>
              <a:gd name="connsiteY6" fmla="*/ 19539 h 422031"/>
              <a:gd name="connsiteX7" fmla="*/ 277446 w 277446"/>
              <a:gd name="connsiteY7" fmla="*/ 0 h 422031"/>
              <a:gd name="connsiteX0" fmla="*/ 277446 w 277446"/>
              <a:gd name="connsiteY0" fmla="*/ 0 h 422031"/>
              <a:gd name="connsiteX1" fmla="*/ 246184 w 277446"/>
              <a:gd name="connsiteY1" fmla="*/ 422031 h 422031"/>
              <a:gd name="connsiteX2" fmla="*/ 0 w 277446"/>
              <a:gd name="connsiteY2" fmla="*/ 394677 h 422031"/>
              <a:gd name="connsiteX3" fmla="*/ 11723 w 277446"/>
              <a:gd name="connsiteY3" fmla="*/ 93785 h 422031"/>
              <a:gd name="connsiteX4" fmla="*/ 70338 w 277446"/>
              <a:gd name="connsiteY4" fmla="*/ 54708 h 422031"/>
              <a:gd name="connsiteX5" fmla="*/ 140677 w 277446"/>
              <a:gd name="connsiteY5" fmla="*/ 27355 h 422031"/>
              <a:gd name="connsiteX6" fmla="*/ 207107 w 277446"/>
              <a:gd name="connsiteY6" fmla="*/ 19539 h 422031"/>
              <a:gd name="connsiteX7" fmla="*/ 277446 w 277446"/>
              <a:gd name="connsiteY7" fmla="*/ 0 h 422031"/>
              <a:gd name="connsiteX0" fmla="*/ 281354 w 281354"/>
              <a:gd name="connsiteY0" fmla="*/ 0 h 410308"/>
              <a:gd name="connsiteX1" fmla="*/ 246184 w 281354"/>
              <a:gd name="connsiteY1" fmla="*/ 410308 h 410308"/>
              <a:gd name="connsiteX2" fmla="*/ 0 w 281354"/>
              <a:gd name="connsiteY2" fmla="*/ 382954 h 410308"/>
              <a:gd name="connsiteX3" fmla="*/ 11723 w 281354"/>
              <a:gd name="connsiteY3" fmla="*/ 82062 h 410308"/>
              <a:gd name="connsiteX4" fmla="*/ 70338 w 281354"/>
              <a:gd name="connsiteY4" fmla="*/ 42985 h 410308"/>
              <a:gd name="connsiteX5" fmla="*/ 140677 w 281354"/>
              <a:gd name="connsiteY5" fmla="*/ 15632 h 410308"/>
              <a:gd name="connsiteX6" fmla="*/ 207107 w 281354"/>
              <a:gd name="connsiteY6" fmla="*/ 7816 h 410308"/>
              <a:gd name="connsiteX7" fmla="*/ 281354 w 281354"/>
              <a:gd name="connsiteY7" fmla="*/ 0 h 410308"/>
              <a:gd name="connsiteX0" fmla="*/ 281354 w 281354"/>
              <a:gd name="connsiteY0" fmla="*/ 0 h 410308"/>
              <a:gd name="connsiteX1" fmla="*/ 246184 w 281354"/>
              <a:gd name="connsiteY1" fmla="*/ 410308 h 410308"/>
              <a:gd name="connsiteX2" fmla="*/ 0 w 281354"/>
              <a:gd name="connsiteY2" fmla="*/ 382954 h 410308"/>
              <a:gd name="connsiteX3" fmla="*/ 11723 w 281354"/>
              <a:gd name="connsiteY3" fmla="*/ 82062 h 410308"/>
              <a:gd name="connsiteX4" fmla="*/ 70338 w 281354"/>
              <a:gd name="connsiteY4" fmla="*/ 42985 h 410308"/>
              <a:gd name="connsiteX5" fmla="*/ 140677 w 281354"/>
              <a:gd name="connsiteY5" fmla="*/ 15632 h 410308"/>
              <a:gd name="connsiteX6" fmla="*/ 214922 w 281354"/>
              <a:gd name="connsiteY6" fmla="*/ 3909 h 410308"/>
              <a:gd name="connsiteX7" fmla="*/ 281354 w 281354"/>
              <a:gd name="connsiteY7" fmla="*/ 0 h 410308"/>
              <a:gd name="connsiteX0" fmla="*/ 281354 w 281354"/>
              <a:gd name="connsiteY0" fmla="*/ 0 h 439729"/>
              <a:gd name="connsiteX1" fmla="*/ 246184 w 281354"/>
              <a:gd name="connsiteY1" fmla="*/ 439729 h 439729"/>
              <a:gd name="connsiteX2" fmla="*/ 0 w 281354"/>
              <a:gd name="connsiteY2" fmla="*/ 382954 h 439729"/>
              <a:gd name="connsiteX3" fmla="*/ 11723 w 281354"/>
              <a:gd name="connsiteY3" fmla="*/ 82062 h 439729"/>
              <a:gd name="connsiteX4" fmla="*/ 70338 w 281354"/>
              <a:gd name="connsiteY4" fmla="*/ 42985 h 439729"/>
              <a:gd name="connsiteX5" fmla="*/ 140677 w 281354"/>
              <a:gd name="connsiteY5" fmla="*/ 15632 h 439729"/>
              <a:gd name="connsiteX6" fmla="*/ 214922 w 281354"/>
              <a:gd name="connsiteY6" fmla="*/ 3909 h 439729"/>
              <a:gd name="connsiteX7" fmla="*/ 281354 w 281354"/>
              <a:gd name="connsiteY7" fmla="*/ 0 h 439729"/>
              <a:gd name="connsiteX0" fmla="*/ 277446 w 277446"/>
              <a:gd name="connsiteY0" fmla="*/ 0 h 439729"/>
              <a:gd name="connsiteX1" fmla="*/ 242276 w 277446"/>
              <a:gd name="connsiteY1" fmla="*/ 439729 h 439729"/>
              <a:gd name="connsiteX2" fmla="*/ 0 w 277446"/>
              <a:gd name="connsiteY2" fmla="*/ 403969 h 439729"/>
              <a:gd name="connsiteX3" fmla="*/ 7815 w 277446"/>
              <a:gd name="connsiteY3" fmla="*/ 82062 h 439729"/>
              <a:gd name="connsiteX4" fmla="*/ 66430 w 277446"/>
              <a:gd name="connsiteY4" fmla="*/ 42985 h 439729"/>
              <a:gd name="connsiteX5" fmla="*/ 136769 w 277446"/>
              <a:gd name="connsiteY5" fmla="*/ 15632 h 439729"/>
              <a:gd name="connsiteX6" fmla="*/ 211014 w 277446"/>
              <a:gd name="connsiteY6" fmla="*/ 3909 h 439729"/>
              <a:gd name="connsiteX7" fmla="*/ 277446 w 277446"/>
              <a:gd name="connsiteY7" fmla="*/ 0 h 439729"/>
              <a:gd name="connsiteX0" fmla="*/ 277446 w 277446"/>
              <a:gd name="connsiteY0" fmla="*/ 0 h 439729"/>
              <a:gd name="connsiteX1" fmla="*/ 242276 w 277446"/>
              <a:gd name="connsiteY1" fmla="*/ 439729 h 439729"/>
              <a:gd name="connsiteX2" fmla="*/ 0 w 277446"/>
              <a:gd name="connsiteY2" fmla="*/ 403969 h 439729"/>
              <a:gd name="connsiteX3" fmla="*/ 3581 w 277446"/>
              <a:gd name="connsiteY3" fmla="*/ 113935 h 439729"/>
              <a:gd name="connsiteX4" fmla="*/ 66430 w 277446"/>
              <a:gd name="connsiteY4" fmla="*/ 42985 h 439729"/>
              <a:gd name="connsiteX5" fmla="*/ 136769 w 277446"/>
              <a:gd name="connsiteY5" fmla="*/ 15632 h 439729"/>
              <a:gd name="connsiteX6" fmla="*/ 211014 w 277446"/>
              <a:gd name="connsiteY6" fmla="*/ 3909 h 439729"/>
              <a:gd name="connsiteX7" fmla="*/ 277446 w 277446"/>
              <a:gd name="connsiteY7" fmla="*/ 0 h 439729"/>
              <a:gd name="connsiteX0" fmla="*/ 277446 w 277446"/>
              <a:gd name="connsiteY0" fmla="*/ 0 h 439729"/>
              <a:gd name="connsiteX1" fmla="*/ 242276 w 277446"/>
              <a:gd name="connsiteY1" fmla="*/ 439729 h 439729"/>
              <a:gd name="connsiteX2" fmla="*/ 0 w 277446"/>
              <a:gd name="connsiteY2" fmla="*/ 403969 h 439729"/>
              <a:gd name="connsiteX3" fmla="*/ 3581 w 277446"/>
              <a:gd name="connsiteY3" fmla="*/ 113935 h 439729"/>
              <a:gd name="connsiteX4" fmla="*/ 66430 w 277446"/>
              <a:gd name="connsiteY4" fmla="*/ 52091 h 439729"/>
              <a:gd name="connsiteX5" fmla="*/ 136769 w 277446"/>
              <a:gd name="connsiteY5" fmla="*/ 15632 h 439729"/>
              <a:gd name="connsiteX6" fmla="*/ 211014 w 277446"/>
              <a:gd name="connsiteY6" fmla="*/ 3909 h 439729"/>
              <a:gd name="connsiteX7" fmla="*/ 277446 w 277446"/>
              <a:gd name="connsiteY7" fmla="*/ 0 h 439729"/>
              <a:gd name="connsiteX0" fmla="*/ 277446 w 277446"/>
              <a:gd name="connsiteY0" fmla="*/ 0 h 439729"/>
              <a:gd name="connsiteX1" fmla="*/ 242276 w 277446"/>
              <a:gd name="connsiteY1" fmla="*/ 439729 h 439729"/>
              <a:gd name="connsiteX2" fmla="*/ 0 w 277446"/>
              <a:gd name="connsiteY2" fmla="*/ 403969 h 439729"/>
              <a:gd name="connsiteX3" fmla="*/ 3581 w 277446"/>
              <a:gd name="connsiteY3" fmla="*/ 113935 h 439729"/>
              <a:gd name="connsiteX4" fmla="*/ 66430 w 277446"/>
              <a:gd name="connsiteY4" fmla="*/ 52091 h 439729"/>
              <a:gd name="connsiteX5" fmla="*/ 145236 w 277446"/>
              <a:gd name="connsiteY5" fmla="*/ 15632 h 439729"/>
              <a:gd name="connsiteX6" fmla="*/ 211014 w 277446"/>
              <a:gd name="connsiteY6" fmla="*/ 3909 h 439729"/>
              <a:gd name="connsiteX7" fmla="*/ 277446 w 277446"/>
              <a:gd name="connsiteY7" fmla="*/ 0 h 439729"/>
              <a:gd name="connsiteX0" fmla="*/ 277446 w 277446"/>
              <a:gd name="connsiteY0" fmla="*/ 0 h 439729"/>
              <a:gd name="connsiteX1" fmla="*/ 242276 w 277446"/>
              <a:gd name="connsiteY1" fmla="*/ 439729 h 439729"/>
              <a:gd name="connsiteX2" fmla="*/ 0 w 277446"/>
              <a:gd name="connsiteY2" fmla="*/ 403969 h 439729"/>
              <a:gd name="connsiteX3" fmla="*/ 3581 w 277446"/>
              <a:gd name="connsiteY3" fmla="*/ 113935 h 439729"/>
              <a:gd name="connsiteX4" fmla="*/ 66430 w 277446"/>
              <a:gd name="connsiteY4" fmla="*/ 52091 h 439729"/>
              <a:gd name="connsiteX5" fmla="*/ 145236 w 277446"/>
              <a:gd name="connsiteY5" fmla="*/ 15632 h 439729"/>
              <a:gd name="connsiteX6" fmla="*/ 219480 w 277446"/>
              <a:gd name="connsiteY6" fmla="*/ 3909 h 439729"/>
              <a:gd name="connsiteX7" fmla="*/ 277446 w 277446"/>
              <a:gd name="connsiteY7" fmla="*/ 0 h 439729"/>
              <a:gd name="connsiteX0" fmla="*/ 277446 w 277446"/>
              <a:gd name="connsiteY0" fmla="*/ 5198 h 435820"/>
              <a:gd name="connsiteX1" fmla="*/ 242276 w 277446"/>
              <a:gd name="connsiteY1" fmla="*/ 435820 h 435820"/>
              <a:gd name="connsiteX2" fmla="*/ 0 w 277446"/>
              <a:gd name="connsiteY2" fmla="*/ 400060 h 435820"/>
              <a:gd name="connsiteX3" fmla="*/ 3581 w 277446"/>
              <a:gd name="connsiteY3" fmla="*/ 110026 h 435820"/>
              <a:gd name="connsiteX4" fmla="*/ 66430 w 277446"/>
              <a:gd name="connsiteY4" fmla="*/ 48182 h 435820"/>
              <a:gd name="connsiteX5" fmla="*/ 145236 w 277446"/>
              <a:gd name="connsiteY5" fmla="*/ 11723 h 435820"/>
              <a:gd name="connsiteX6" fmla="*/ 219480 w 277446"/>
              <a:gd name="connsiteY6" fmla="*/ 0 h 435820"/>
              <a:gd name="connsiteX7" fmla="*/ 277446 w 277446"/>
              <a:gd name="connsiteY7" fmla="*/ 5198 h 43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446" h="435820">
                <a:moveTo>
                  <a:pt x="277446" y="5198"/>
                </a:moveTo>
                <a:lnTo>
                  <a:pt x="242276" y="435820"/>
                </a:lnTo>
                <a:lnTo>
                  <a:pt x="0" y="400060"/>
                </a:lnTo>
                <a:cubicBezTo>
                  <a:pt x="1194" y="303382"/>
                  <a:pt x="2387" y="206704"/>
                  <a:pt x="3581" y="110026"/>
                </a:cubicBezTo>
                <a:lnTo>
                  <a:pt x="66430" y="48182"/>
                </a:lnTo>
                <a:lnTo>
                  <a:pt x="145236" y="11723"/>
                </a:lnTo>
                <a:lnTo>
                  <a:pt x="219480" y="0"/>
                </a:lnTo>
                <a:lnTo>
                  <a:pt x="277446" y="5198"/>
                </a:lnTo>
                <a:close/>
              </a:path>
            </a:pathLst>
          </a:custGeom>
          <a:solidFill>
            <a:srgbClr val="FFD9D9"/>
          </a:solidFill>
          <a:ln>
            <a:solidFill>
              <a:srgbClr val="FF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985ED236-E683-4485-9FE9-6DA466354808}"/>
              </a:ext>
            </a:extLst>
          </p:cNvPr>
          <p:cNvSpPr/>
          <p:nvPr/>
        </p:nvSpPr>
        <p:spPr>
          <a:xfrm>
            <a:off x="969347" y="3380527"/>
            <a:ext cx="281354" cy="410308"/>
          </a:xfrm>
          <a:custGeom>
            <a:avLst/>
            <a:gdLst>
              <a:gd name="connsiteX0" fmla="*/ 277446 w 277446"/>
              <a:gd name="connsiteY0" fmla="*/ 0 h 422031"/>
              <a:gd name="connsiteX1" fmla="*/ 246184 w 277446"/>
              <a:gd name="connsiteY1" fmla="*/ 422031 h 422031"/>
              <a:gd name="connsiteX2" fmla="*/ 0 w 277446"/>
              <a:gd name="connsiteY2" fmla="*/ 394677 h 422031"/>
              <a:gd name="connsiteX3" fmla="*/ 11723 w 277446"/>
              <a:gd name="connsiteY3" fmla="*/ 93785 h 422031"/>
              <a:gd name="connsiteX4" fmla="*/ 70338 w 277446"/>
              <a:gd name="connsiteY4" fmla="*/ 54708 h 422031"/>
              <a:gd name="connsiteX5" fmla="*/ 140677 w 277446"/>
              <a:gd name="connsiteY5" fmla="*/ 35170 h 422031"/>
              <a:gd name="connsiteX6" fmla="*/ 207107 w 277446"/>
              <a:gd name="connsiteY6" fmla="*/ 19539 h 422031"/>
              <a:gd name="connsiteX7" fmla="*/ 277446 w 277446"/>
              <a:gd name="connsiteY7" fmla="*/ 0 h 422031"/>
              <a:gd name="connsiteX0" fmla="*/ 277446 w 277446"/>
              <a:gd name="connsiteY0" fmla="*/ 0 h 422031"/>
              <a:gd name="connsiteX1" fmla="*/ 246184 w 277446"/>
              <a:gd name="connsiteY1" fmla="*/ 422031 h 422031"/>
              <a:gd name="connsiteX2" fmla="*/ 0 w 277446"/>
              <a:gd name="connsiteY2" fmla="*/ 394677 h 422031"/>
              <a:gd name="connsiteX3" fmla="*/ 11723 w 277446"/>
              <a:gd name="connsiteY3" fmla="*/ 93785 h 422031"/>
              <a:gd name="connsiteX4" fmla="*/ 70338 w 277446"/>
              <a:gd name="connsiteY4" fmla="*/ 54708 h 422031"/>
              <a:gd name="connsiteX5" fmla="*/ 140677 w 277446"/>
              <a:gd name="connsiteY5" fmla="*/ 35170 h 422031"/>
              <a:gd name="connsiteX6" fmla="*/ 207107 w 277446"/>
              <a:gd name="connsiteY6" fmla="*/ 19539 h 422031"/>
              <a:gd name="connsiteX7" fmla="*/ 277446 w 277446"/>
              <a:gd name="connsiteY7" fmla="*/ 0 h 422031"/>
              <a:gd name="connsiteX0" fmla="*/ 277446 w 277446"/>
              <a:gd name="connsiteY0" fmla="*/ 0 h 422031"/>
              <a:gd name="connsiteX1" fmla="*/ 246184 w 277446"/>
              <a:gd name="connsiteY1" fmla="*/ 422031 h 422031"/>
              <a:gd name="connsiteX2" fmla="*/ 0 w 277446"/>
              <a:gd name="connsiteY2" fmla="*/ 394677 h 422031"/>
              <a:gd name="connsiteX3" fmla="*/ 11723 w 277446"/>
              <a:gd name="connsiteY3" fmla="*/ 93785 h 422031"/>
              <a:gd name="connsiteX4" fmla="*/ 70338 w 277446"/>
              <a:gd name="connsiteY4" fmla="*/ 54708 h 422031"/>
              <a:gd name="connsiteX5" fmla="*/ 140677 w 277446"/>
              <a:gd name="connsiteY5" fmla="*/ 35170 h 422031"/>
              <a:gd name="connsiteX6" fmla="*/ 207107 w 277446"/>
              <a:gd name="connsiteY6" fmla="*/ 19539 h 422031"/>
              <a:gd name="connsiteX7" fmla="*/ 277446 w 277446"/>
              <a:gd name="connsiteY7" fmla="*/ 0 h 422031"/>
              <a:gd name="connsiteX0" fmla="*/ 277446 w 277446"/>
              <a:gd name="connsiteY0" fmla="*/ 0 h 422031"/>
              <a:gd name="connsiteX1" fmla="*/ 246184 w 277446"/>
              <a:gd name="connsiteY1" fmla="*/ 422031 h 422031"/>
              <a:gd name="connsiteX2" fmla="*/ 0 w 277446"/>
              <a:gd name="connsiteY2" fmla="*/ 394677 h 422031"/>
              <a:gd name="connsiteX3" fmla="*/ 11723 w 277446"/>
              <a:gd name="connsiteY3" fmla="*/ 93785 h 422031"/>
              <a:gd name="connsiteX4" fmla="*/ 70338 w 277446"/>
              <a:gd name="connsiteY4" fmla="*/ 54708 h 422031"/>
              <a:gd name="connsiteX5" fmla="*/ 140677 w 277446"/>
              <a:gd name="connsiteY5" fmla="*/ 27355 h 422031"/>
              <a:gd name="connsiteX6" fmla="*/ 207107 w 277446"/>
              <a:gd name="connsiteY6" fmla="*/ 19539 h 422031"/>
              <a:gd name="connsiteX7" fmla="*/ 277446 w 277446"/>
              <a:gd name="connsiteY7" fmla="*/ 0 h 422031"/>
              <a:gd name="connsiteX0" fmla="*/ 281354 w 281354"/>
              <a:gd name="connsiteY0" fmla="*/ 0 h 410308"/>
              <a:gd name="connsiteX1" fmla="*/ 246184 w 281354"/>
              <a:gd name="connsiteY1" fmla="*/ 410308 h 410308"/>
              <a:gd name="connsiteX2" fmla="*/ 0 w 281354"/>
              <a:gd name="connsiteY2" fmla="*/ 382954 h 410308"/>
              <a:gd name="connsiteX3" fmla="*/ 11723 w 281354"/>
              <a:gd name="connsiteY3" fmla="*/ 82062 h 410308"/>
              <a:gd name="connsiteX4" fmla="*/ 70338 w 281354"/>
              <a:gd name="connsiteY4" fmla="*/ 42985 h 410308"/>
              <a:gd name="connsiteX5" fmla="*/ 140677 w 281354"/>
              <a:gd name="connsiteY5" fmla="*/ 15632 h 410308"/>
              <a:gd name="connsiteX6" fmla="*/ 207107 w 281354"/>
              <a:gd name="connsiteY6" fmla="*/ 7816 h 410308"/>
              <a:gd name="connsiteX7" fmla="*/ 281354 w 281354"/>
              <a:gd name="connsiteY7" fmla="*/ 0 h 410308"/>
              <a:gd name="connsiteX0" fmla="*/ 281354 w 281354"/>
              <a:gd name="connsiteY0" fmla="*/ 0 h 410308"/>
              <a:gd name="connsiteX1" fmla="*/ 246184 w 281354"/>
              <a:gd name="connsiteY1" fmla="*/ 410308 h 410308"/>
              <a:gd name="connsiteX2" fmla="*/ 0 w 281354"/>
              <a:gd name="connsiteY2" fmla="*/ 382954 h 410308"/>
              <a:gd name="connsiteX3" fmla="*/ 11723 w 281354"/>
              <a:gd name="connsiteY3" fmla="*/ 82062 h 410308"/>
              <a:gd name="connsiteX4" fmla="*/ 70338 w 281354"/>
              <a:gd name="connsiteY4" fmla="*/ 42985 h 410308"/>
              <a:gd name="connsiteX5" fmla="*/ 140677 w 281354"/>
              <a:gd name="connsiteY5" fmla="*/ 15632 h 410308"/>
              <a:gd name="connsiteX6" fmla="*/ 214922 w 281354"/>
              <a:gd name="connsiteY6" fmla="*/ 3909 h 410308"/>
              <a:gd name="connsiteX7" fmla="*/ 281354 w 281354"/>
              <a:gd name="connsiteY7" fmla="*/ 0 h 410308"/>
              <a:gd name="connsiteX0" fmla="*/ 281354 w 281354"/>
              <a:gd name="connsiteY0" fmla="*/ 0 h 410308"/>
              <a:gd name="connsiteX1" fmla="*/ 246184 w 281354"/>
              <a:gd name="connsiteY1" fmla="*/ 410308 h 410308"/>
              <a:gd name="connsiteX2" fmla="*/ 0 w 281354"/>
              <a:gd name="connsiteY2" fmla="*/ 382954 h 410308"/>
              <a:gd name="connsiteX3" fmla="*/ 7489 w 281354"/>
              <a:gd name="connsiteY3" fmla="*/ 98995 h 410308"/>
              <a:gd name="connsiteX4" fmla="*/ 70338 w 281354"/>
              <a:gd name="connsiteY4" fmla="*/ 42985 h 410308"/>
              <a:gd name="connsiteX5" fmla="*/ 140677 w 281354"/>
              <a:gd name="connsiteY5" fmla="*/ 15632 h 410308"/>
              <a:gd name="connsiteX6" fmla="*/ 214922 w 281354"/>
              <a:gd name="connsiteY6" fmla="*/ 3909 h 410308"/>
              <a:gd name="connsiteX7" fmla="*/ 281354 w 281354"/>
              <a:gd name="connsiteY7" fmla="*/ 0 h 410308"/>
              <a:gd name="connsiteX0" fmla="*/ 281354 w 281354"/>
              <a:gd name="connsiteY0" fmla="*/ 0 h 410308"/>
              <a:gd name="connsiteX1" fmla="*/ 246184 w 281354"/>
              <a:gd name="connsiteY1" fmla="*/ 410308 h 410308"/>
              <a:gd name="connsiteX2" fmla="*/ 0 w 281354"/>
              <a:gd name="connsiteY2" fmla="*/ 382954 h 410308"/>
              <a:gd name="connsiteX3" fmla="*/ 7489 w 281354"/>
              <a:gd name="connsiteY3" fmla="*/ 98995 h 410308"/>
              <a:gd name="connsiteX4" fmla="*/ 70338 w 281354"/>
              <a:gd name="connsiteY4" fmla="*/ 51452 h 410308"/>
              <a:gd name="connsiteX5" fmla="*/ 140677 w 281354"/>
              <a:gd name="connsiteY5" fmla="*/ 15632 h 410308"/>
              <a:gd name="connsiteX6" fmla="*/ 214922 w 281354"/>
              <a:gd name="connsiteY6" fmla="*/ 3909 h 410308"/>
              <a:gd name="connsiteX7" fmla="*/ 281354 w 281354"/>
              <a:gd name="connsiteY7" fmla="*/ 0 h 410308"/>
              <a:gd name="connsiteX0" fmla="*/ 281354 w 281354"/>
              <a:gd name="connsiteY0" fmla="*/ 0 h 410308"/>
              <a:gd name="connsiteX1" fmla="*/ 246184 w 281354"/>
              <a:gd name="connsiteY1" fmla="*/ 410308 h 410308"/>
              <a:gd name="connsiteX2" fmla="*/ 0 w 281354"/>
              <a:gd name="connsiteY2" fmla="*/ 382954 h 410308"/>
              <a:gd name="connsiteX3" fmla="*/ 7489 w 281354"/>
              <a:gd name="connsiteY3" fmla="*/ 98995 h 410308"/>
              <a:gd name="connsiteX4" fmla="*/ 70338 w 281354"/>
              <a:gd name="connsiteY4" fmla="*/ 51452 h 410308"/>
              <a:gd name="connsiteX5" fmla="*/ 140677 w 281354"/>
              <a:gd name="connsiteY5" fmla="*/ 28332 h 410308"/>
              <a:gd name="connsiteX6" fmla="*/ 214922 w 281354"/>
              <a:gd name="connsiteY6" fmla="*/ 3909 h 410308"/>
              <a:gd name="connsiteX7" fmla="*/ 281354 w 281354"/>
              <a:gd name="connsiteY7" fmla="*/ 0 h 410308"/>
              <a:gd name="connsiteX0" fmla="*/ 281354 w 281354"/>
              <a:gd name="connsiteY0" fmla="*/ 0 h 410308"/>
              <a:gd name="connsiteX1" fmla="*/ 246184 w 281354"/>
              <a:gd name="connsiteY1" fmla="*/ 410308 h 410308"/>
              <a:gd name="connsiteX2" fmla="*/ 0 w 281354"/>
              <a:gd name="connsiteY2" fmla="*/ 382954 h 410308"/>
              <a:gd name="connsiteX3" fmla="*/ 7489 w 281354"/>
              <a:gd name="connsiteY3" fmla="*/ 98995 h 410308"/>
              <a:gd name="connsiteX4" fmla="*/ 70338 w 281354"/>
              <a:gd name="connsiteY4" fmla="*/ 51452 h 410308"/>
              <a:gd name="connsiteX5" fmla="*/ 144910 w 281354"/>
              <a:gd name="connsiteY5" fmla="*/ 19865 h 410308"/>
              <a:gd name="connsiteX6" fmla="*/ 214922 w 281354"/>
              <a:gd name="connsiteY6" fmla="*/ 3909 h 410308"/>
              <a:gd name="connsiteX7" fmla="*/ 281354 w 281354"/>
              <a:gd name="connsiteY7" fmla="*/ 0 h 410308"/>
              <a:gd name="connsiteX0" fmla="*/ 281354 w 281354"/>
              <a:gd name="connsiteY0" fmla="*/ 0 h 410308"/>
              <a:gd name="connsiteX1" fmla="*/ 246184 w 281354"/>
              <a:gd name="connsiteY1" fmla="*/ 410308 h 410308"/>
              <a:gd name="connsiteX2" fmla="*/ 0 w 281354"/>
              <a:gd name="connsiteY2" fmla="*/ 382954 h 410308"/>
              <a:gd name="connsiteX3" fmla="*/ 7489 w 281354"/>
              <a:gd name="connsiteY3" fmla="*/ 98995 h 410308"/>
              <a:gd name="connsiteX4" fmla="*/ 70338 w 281354"/>
              <a:gd name="connsiteY4" fmla="*/ 51452 h 410308"/>
              <a:gd name="connsiteX5" fmla="*/ 144910 w 281354"/>
              <a:gd name="connsiteY5" fmla="*/ 19865 h 410308"/>
              <a:gd name="connsiteX6" fmla="*/ 219156 w 281354"/>
              <a:gd name="connsiteY6" fmla="*/ 3909 h 410308"/>
              <a:gd name="connsiteX7" fmla="*/ 281354 w 281354"/>
              <a:gd name="connsiteY7" fmla="*/ 0 h 41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354" h="410308">
                <a:moveTo>
                  <a:pt x="281354" y="0"/>
                </a:moveTo>
                <a:lnTo>
                  <a:pt x="246184" y="410308"/>
                </a:lnTo>
                <a:lnTo>
                  <a:pt x="0" y="382954"/>
                </a:lnTo>
                <a:lnTo>
                  <a:pt x="7489" y="98995"/>
                </a:lnTo>
                <a:lnTo>
                  <a:pt x="70338" y="51452"/>
                </a:lnTo>
                <a:lnTo>
                  <a:pt x="144910" y="19865"/>
                </a:lnTo>
                <a:lnTo>
                  <a:pt x="219156" y="3909"/>
                </a:lnTo>
                <a:lnTo>
                  <a:pt x="281354" y="0"/>
                </a:lnTo>
                <a:close/>
              </a:path>
            </a:pathLst>
          </a:custGeom>
          <a:solidFill>
            <a:srgbClr val="FFEDED"/>
          </a:solidFill>
          <a:ln>
            <a:solidFill>
              <a:srgbClr val="FFED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814DB100-09C9-4062-A8A6-7DDA52FE7936}"/>
              </a:ext>
            </a:extLst>
          </p:cNvPr>
          <p:cNvSpPr txBox="1"/>
          <p:nvPr/>
        </p:nvSpPr>
        <p:spPr>
          <a:xfrm>
            <a:off x="948039" y="3481467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4A9C13D2-FC62-428C-AC93-E5D61D9F2021}"/>
              </a:ext>
            </a:extLst>
          </p:cNvPr>
          <p:cNvSpPr txBox="1"/>
          <p:nvPr/>
        </p:nvSpPr>
        <p:spPr>
          <a:xfrm>
            <a:off x="3893457" y="3481467"/>
            <a:ext cx="460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フリーフォーム 193">
            <a:extLst>
              <a:ext uri="{FF2B5EF4-FFF2-40B4-BE49-F238E27FC236}">
                <a16:creationId xmlns:a16="http://schemas.microsoft.com/office/drawing/2014/main" id="{4CFDE960-198C-4590-96FB-8156ABE4CBAA}"/>
              </a:ext>
            </a:extLst>
          </p:cNvPr>
          <p:cNvSpPr/>
          <p:nvPr/>
        </p:nvSpPr>
        <p:spPr>
          <a:xfrm>
            <a:off x="1474293" y="1611887"/>
            <a:ext cx="596479" cy="516840"/>
          </a:xfrm>
          <a:custGeom>
            <a:avLst/>
            <a:gdLst>
              <a:gd name="connsiteX0" fmla="*/ 35169 w 692564"/>
              <a:gd name="connsiteY0" fmla="*/ 0 h 592466"/>
              <a:gd name="connsiteX1" fmla="*/ 16232 w 692564"/>
              <a:gd name="connsiteY1" fmla="*/ 78454 h 592466"/>
              <a:gd name="connsiteX2" fmla="*/ 2706 w 692564"/>
              <a:gd name="connsiteY2" fmla="*/ 165025 h 592466"/>
              <a:gd name="connsiteX3" fmla="*/ 0 w 692564"/>
              <a:gd name="connsiteY3" fmla="*/ 257006 h 592466"/>
              <a:gd name="connsiteX4" fmla="*/ 8116 w 692564"/>
              <a:gd name="connsiteY4" fmla="*/ 316523 h 592466"/>
              <a:gd name="connsiteX5" fmla="*/ 32464 w 692564"/>
              <a:gd name="connsiteY5" fmla="*/ 381451 h 592466"/>
              <a:gd name="connsiteX6" fmla="*/ 86571 w 692564"/>
              <a:gd name="connsiteY6" fmla="*/ 470727 h 592466"/>
              <a:gd name="connsiteX7" fmla="*/ 151498 w 692564"/>
              <a:gd name="connsiteY7" fmla="*/ 541065 h 592466"/>
              <a:gd name="connsiteX8" fmla="*/ 194784 w 692564"/>
              <a:gd name="connsiteY8" fmla="*/ 592466 h 592466"/>
              <a:gd name="connsiteX9" fmla="*/ 476137 w 692564"/>
              <a:gd name="connsiteY9" fmla="*/ 587056 h 592466"/>
              <a:gd name="connsiteX10" fmla="*/ 478843 w 692564"/>
              <a:gd name="connsiteY10" fmla="*/ 538360 h 592466"/>
              <a:gd name="connsiteX11" fmla="*/ 495075 w 692564"/>
              <a:gd name="connsiteY11" fmla="*/ 451789 h 592466"/>
              <a:gd name="connsiteX12" fmla="*/ 508601 w 692564"/>
              <a:gd name="connsiteY12" fmla="*/ 376040 h 592466"/>
              <a:gd name="connsiteX13" fmla="*/ 541065 w 692564"/>
              <a:gd name="connsiteY13" fmla="*/ 294881 h 592466"/>
              <a:gd name="connsiteX14" fmla="*/ 578940 w 692564"/>
              <a:gd name="connsiteY14" fmla="*/ 216426 h 592466"/>
              <a:gd name="connsiteX15" fmla="*/ 638457 w 692564"/>
              <a:gd name="connsiteY15" fmla="*/ 116329 h 592466"/>
              <a:gd name="connsiteX16" fmla="*/ 665510 w 692564"/>
              <a:gd name="connsiteY16" fmla="*/ 75749 h 592466"/>
              <a:gd name="connsiteX17" fmla="*/ 692564 w 692564"/>
              <a:gd name="connsiteY17" fmla="*/ 40580 h 592466"/>
              <a:gd name="connsiteX18" fmla="*/ 627636 w 692564"/>
              <a:gd name="connsiteY18" fmla="*/ 64928 h 592466"/>
              <a:gd name="connsiteX19" fmla="*/ 549181 w 692564"/>
              <a:gd name="connsiteY19" fmla="*/ 91981 h 592466"/>
              <a:gd name="connsiteX20" fmla="*/ 470727 w 692564"/>
              <a:gd name="connsiteY20" fmla="*/ 116329 h 592466"/>
              <a:gd name="connsiteX21" fmla="*/ 411210 w 692564"/>
              <a:gd name="connsiteY21" fmla="*/ 132561 h 592466"/>
              <a:gd name="connsiteX22" fmla="*/ 370630 w 692564"/>
              <a:gd name="connsiteY22" fmla="*/ 140677 h 592466"/>
              <a:gd name="connsiteX23" fmla="*/ 330050 w 692564"/>
              <a:gd name="connsiteY23" fmla="*/ 143382 h 592466"/>
              <a:gd name="connsiteX24" fmla="*/ 289470 w 692564"/>
              <a:gd name="connsiteY24" fmla="*/ 137972 h 592466"/>
              <a:gd name="connsiteX25" fmla="*/ 240774 w 692564"/>
              <a:gd name="connsiteY25" fmla="*/ 119034 h 592466"/>
              <a:gd name="connsiteX26" fmla="*/ 208310 w 692564"/>
              <a:gd name="connsiteY26" fmla="*/ 97392 h 592466"/>
              <a:gd name="connsiteX27" fmla="*/ 178552 w 692564"/>
              <a:gd name="connsiteY27" fmla="*/ 78454 h 592466"/>
              <a:gd name="connsiteX28" fmla="*/ 129856 w 692564"/>
              <a:gd name="connsiteY28" fmla="*/ 45991 h 592466"/>
              <a:gd name="connsiteX29" fmla="*/ 97392 w 692564"/>
              <a:gd name="connsiteY29" fmla="*/ 24348 h 592466"/>
              <a:gd name="connsiteX30" fmla="*/ 35169 w 692564"/>
              <a:gd name="connsiteY30" fmla="*/ 0 h 592466"/>
              <a:gd name="connsiteX0" fmla="*/ 35169 w 692564"/>
              <a:gd name="connsiteY0" fmla="*/ 0 h 590334"/>
              <a:gd name="connsiteX1" fmla="*/ 16232 w 692564"/>
              <a:gd name="connsiteY1" fmla="*/ 78454 h 590334"/>
              <a:gd name="connsiteX2" fmla="*/ 2706 w 692564"/>
              <a:gd name="connsiteY2" fmla="*/ 165025 h 590334"/>
              <a:gd name="connsiteX3" fmla="*/ 0 w 692564"/>
              <a:gd name="connsiteY3" fmla="*/ 257006 h 590334"/>
              <a:gd name="connsiteX4" fmla="*/ 8116 w 692564"/>
              <a:gd name="connsiteY4" fmla="*/ 316523 h 590334"/>
              <a:gd name="connsiteX5" fmla="*/ 32464 w 692564"/>
              <a:gd name="connsiteY5" fmla="*/ 381451 h 590334"/>
              <a:gd name="connsiteX6" fmla="*/ 86571 w 692564"/>
              <a:gd name="connsiteY6" fmla="*/ 470727 h 590334"/>
              <a:gd name="connsiteX7" fmla="*/ 151498 w 692564"/>
              <a:gd name="connsiteY7" fmla="*/ 541065 h 590334"/>
              <a:gd name="connsiteX8" fmla="*/ 204995 w 692564"/>
              <a:gd name="connsiteY8" fmla="*/ 590334 h 590334"/>
              <a:gd name="connsiteX9" fmla="*/ 476137 w 692564"/>
              <a:gd name="connsiteY9" fmla="*/ 587056 h 590334"/>
              <a:gd name="connsiteX10" fmla="*/ 478843 w 692564"/>
              <a:gd name="connsiteY10" fmla="*/ 538360 h 590334"/>
              <a:gd name="connsiteX11" fmla="*/ 495075 w 692564"/>
              <a:gd name="connsiteY11" fmla="*/ 451789 h 590334"/>
              <a:gd name="connsiteX12" fmla="*/ 508601 w 692564"/>
              <a:gd name="connsiteY12" fmla="*/ 376040 h 590334"/>
              <a:gd name="connsiteX13" fmla="*/ 541065 w 692564"/>
              <a:gd name="connsiteY13" fmla="*/ 294881 h 590334"/>
              <a:gd name="connsiteX14" fmla="*/ 578940 w 692564"/>
              <a:gd name="connsiteY14" fmla="*/ 216426 h 590334"/>
              <a:gd name="connsiteX15" fmla="*/ 638457 w 692564"/>
              <a:gd name="connsiteY15" fmla="*/ 116329 h 590334"/>
              <a:gd name="connsiteX16" fmla="*/ 665510 w 692564"/>
              <a:gd name="connsiteY16" fmla="*/ 75749 h 590334"/>
              <a:gd name="connsiteX17" fmla="*/ 692564 w 692564"/>
              <a:gd name="connsiteY17" fmla="*/ 40580 h 590334"/>
              <a:gd name="connsiteX18" fmla="*/ 627636 w 692564"/>
              <a:gd name="connsiteY18" fmla="*/ 64928 h 590334"/>
              <a:gd name="connsiteX19" fmla="*/ 549181 w 692564"/>
              <a:gd name="connsiteY19" fmla="*/ 91981 h 590334"/>
              <a:gd name="connsiteX20" fmla="*/ 470727 w 692564"/>
              <a:gd name="connsiteY20" fmla="*/ 116329 h 590334"/>
              <a:gd name="connsiteX21" fmla="*/ 411210 w 692564"/>
              <a:gd name="connsiteY21" fmla="*/ 132561 h 590334"/>
              <a:gd name="connsiteX22" fmla="*/ 370630 w 692564"/>
              <a:gd name="connsiteY22" fmla="*/ 140677 h 590334"/>
              <a:gd name="connsiteX23" fmla="*/ 330050 w 692564"/>
              <a:gd name="connsiteY23" fmla="*/ 143382 h 590334"/>
              <a:gd name="connsiteX24" fmla="*/ 289470 w 692564"/>
              <a:gd name="connsiteY24" fmla="*/ 137972 h 590334"/>
              <a:gd name="connsiteX25" fmla="*/ 240774 w 692564"/>
              <a:gd name="connsiteY25" fmla="*/ 119034 h 590334"/>
              <a:gd name="connsiteX26" fmla="*/ 208310 w 692564"/>
              <a:gd name="connsiteY26" fmla="*/ 97392 h 590334"/>
              <a:gd name="connsiteX27" fmla="*/ 178552 w 692564"/>
              <a:gd name="connsiteY27" fmla="*/ 78454 h 590334"/>
              <a:gd name="connsiteX28" fmla="*/ 129856 w 692564"/>
              <a:gd name="connsiteY28" fmla="*/ 45991 h 590334"/>
              <a:gd name="connsiteX29" fmla="*/ 97392 w 692564"/>
              <a:gd name="connsiteY29" fmla="*/ 24348 h 590334"/>
              <a:gd name="connsiteX30" fmla="*/ 35169 w 692564"/>
              <a:gd name="connsiteY30" fmla="*/ 0 h 590334"/>
              <a:gd name="connsiteX0" fmla="*/ 35169 w 692564"/>
              <a:gd name="connsiteY0" fmla="*/ 0 h 588202"/>
              <a:gd name="connsiteX1" fmla="*/ 16232 w 692564"/>
              <a:gd name="connsiteY1" fmla="*/ 78454 h 588202"/>
              <a:gd name="connsiteX2" fmla="*/ 2706 w 692564"/>
              <a:gd name="connsiteY2" fmla="*/ 165025 h 588202"/>
              <a:gd name="connsiteX3" fmla="*/ 0 w 692564"/>
              <a:gd name="connsiteY3" fmla="*/ 257006 h 588202"/>
              <a:gd name="connsiteX4" fmla="*/ 8116 w 692564"/>
              <a:gd name="connsiteY4" fmla="*/ 316523 h 588202"/>
              <a:gd name="connsiteX5" fmla="*/ 32464 w 692564"/>
              <a:gd name="connsiteY5" fmla="*/ 381451 h 588202"/>
              <a:gd name="connsiteX6" fmla="*/ 86571 w 692564"/>
              <a:gd name="connsiteY6" fmla="*/ 470727 h 588202"/>
              <a:gd name="connsiteX7" fmla="*/ 151498 w 692564"/>
              <a:gd name="connsiteY7" fmla="*/ 541065 h 588202"/>
              <a:gd name="connsiteX8" fmla="*/ 204385 w 692564"/>
              <a:gd name="connsiteY8" fmla="*/ 588202 h 588202"/>
              <a:gd name="connsiteX9" fmla="*/ 476137 w 692564"/>
              <a:gd name="connsiteY9" fmla="*/ 587056 h 588202"/>
              <a:gd name="connsiteX10" fmla="*/ 478843 w 692564"/>
              <a:gd name="connsiteY10" fmla="*/ 538360 h 588202"/>
              <a:gd name="connsiteX11" fmla="*/ 495075 w 692564"/>
              <a:gd name="connsiteY11" fmla="*/ 451789 h 588202"/>
              <a:gd name="connsiteX12" fmla="*/ 508601 w 692564"/>
              <a:gd name="connsiteY12" fmla="*/ 376040 h 588202"/>
              <a:gd name="connsiteX13" fmla="*/ 541065 w 692564"/>
              <a:gd name="connsiteY13" fmla="*/ 294881 h 588202"/>
              <a:gd name="connsiteX14" fmla="*/ 578940 w 692564"/>
              <a:gd name="connsiteY14" fmla="*/ 216426 h 588202"/>
              <a:gd name="connsiteX15" fmla="*/ 638457 w 692564"/>
              <a:gd name="connsiteY15" fmla="*/ 116329 h 588202"/>
              <a:gd name="connsiteX16" fmla="*/ 665510 w 692564"/>
              <a:gd name="connsiteY16" fmla="*/ 75749 h 588202"/>
              <a:gd name="connsiteX17" fmla="*/ 692564 w 692564"/>
              <a:gd name="connsiteY17" fmla="*/ 40580 h 588202"/>
              <a:gd name="connsiteX18" fmla="*/ 627636 w 692564"/>
              <a:gd name="connsiteY18" fmla="*/ 64928 h 588202"/>
              <a:gd name="connsiteX19" fmla="*/ 549181 w 692564"/>
              <a:gd name="connsiteY19" fmla="*/ 91981 h 588202"/>
              <a:gd name="connsiteX20" fmla="*/ 470727 w 692564"/>
              <a:gd name="connsiteY20" fmla="*/ 116329 h 588202"/>
              <a:gd name="connsiteX21" fmla="*/ 411210 w 692564"/>
              <a:gd name="connsiteY21" fmla="*/ 132561 h 588202"/>
              <a:gd name="connsiteX22" fmla="*/ 370630 w 692564"/>
              <a:gd name="connsiteY22" fmla="*/ 140677 h 588202"/>
              <a:gd name="connsiteX23" fmla="*/ 330050 w 692564"/>
              <a:gd name="connsiteY23" fmla="*/ 143382 h 588202"/>
              <a:gd name="connsiteX24" fmla="*/ 289470 w 692564"/>
              <a:gd name="connsiteY24" fmla="*/ 137972 h 588202"/>
              <a:gd name="connsiteX25" fmla="*/ 240774 w 692564"/>
              <a:gd name="connsiteY25" fmla="*/ 119034 h 588202"/>
              <a:gd name="connsiteX26" fmla="*/ 208310 w 692564"/>
              <a:gd name="connsiteY26" fmla="*/ 97392 h 588202"/>
              <a:gd name="connsiteX27" fmla="*/ 178552 w 692564"/>
              <a:gd name="connsiteY27" fmla="*/ 78454 h 588202"/>
              <a:gd name="connsiteX28" fmla="*/ 129856 w 692564"/>
              <a:gd name="connsiteY28" fmla="*/ 45991 h 588202"/>
              <a:gd name="connsiteX29" fmla="*/ 97392 w 692564"/>
              <a:gd name="connsiteY29" fmla="*/ 24348 h 588202"/>
              <a:gd name="connsiteX30" fmla="*/ 35169 w 692564"/>
              <a:gd name="connsiteY30" fmla="*/ 0 h 588202"/>
              <a:gd name="connsiteX0" fmla="*/ 35169 w 692564"/>
              <a:gd name="connsiteY0" fmla="*/ 0 h 590908"/>
              <a:gd name="connsiteX1" fmla="*/ 16232 w 692564"/>
              <a:gd name="connsiteY1" fmla="*/ 78454 h 590908"/>
              <a:gd name="connsiteX2" fmla="*/ 2706 w 692564"/>
              <a:gd name="connsiteY2" fmla="*/ 165025 h 590908"/>
              <a:gd name="connsiteX3" fmla="*/ 0 w 692564"/>
              <a:gd name="connsiteY3" fmla="*/ 257006 h 590908"/>
              <a:gd name="connsiteX4" fmla="*/ 8116 w 692564"/>
              <a:gd name="connsiteY4" fmla="*/ 316523 h 590908"/>
              <a:gd name="connsiteX5" fmla="*/ 32464 w 692564"/>
              <a:gd name="connsiteY5" fmla="*/ 381451 h 590908"/>
              <a:gd name="connsiteX6" fmla="*/ 86571 w 692564"/>
              <a:gd name="connsiteY6" fmla="*/ 470727 h 590908"/>
              <a:gd name="connsiteX7" fmla="*/ 151498 w 692564"/>
              <a:gd name="connsiteY7" fmla="*/ 541065 h 590908"/>
              <a:gd name="connsiteX8" fmla="*/ 190858 w 692564"/>
              <a:gd name="connsiteY8" fmla="*/ 590908 h 590908"/>
              <a:gd name="connsiteX9" fmla="*/ 476137 w 692564"/>
              <a:gd name="connsiteY9" fmla="*/ 587056 h 590908"/>
              <a:gd name="connsiteX10" fmla="*/ 478843 w 692564"/>
              <a:gd name="connsiteY10" fmla="*/ 538360 h 590908"/>
              <a:gd name="connsiteX11" fmla="*/ 495075 w 692564"/>
              <a:gd name="connsiteY11" fmla="*/ 451789 h 590908"/>
              <a:gd name="connsiteX12" fmla="*/ 508601 w 692564"/>
              <a:gd name="connsiteY12" fmla="*/ 376040 h 590908"/>
              <a:gd name="connsiteX13" fmla="*/ 541065 w 692564"/>
              <a:gd name="connsiteY13" fmla="*/ 294881 h 590908"/>
              <a:gd name="connsiteX14" fmla="*/ 578940 w 692564"/>
              <a:gd name="connsiteY14" fmla="*/ 216426 h 590908"/>
              <a:gd name="connsiteX15" fmla="*/ 638457 w 692564"/>
              <a:gd name="connsiteY15" fmla="*/ 116329 h 590908"/>
              <a:gd name="connsiteX16" fmla="*/ 665510 w 692564"/>
              <a:gd name="connsiteY16" fmla="*/ 75749 h 590908"/>
              <a:gd name="connsiteX17" fmla="*/ 692564 w 692564"/>
              <a:gd name="connsiteY17" fmla="*/ 40580 h 590908"/>
              <a:gd name="connsiteX18" fmla="*/ 627636 w 692564"/>
              <a:gd name="connsiteY18" fmla="*/ 64928 h 590908"/>
              <a:gd name="connsiteX19" fmla="*/ 549181 w 692564"/>
              <a:gd name="connsiteY19" fmla="*/ 91981 h 590908"/>
              <a:gd name="connsiteX20" fmla="*/ 470727 w 692564"/>
              <a:gd name="connsiteY20" fmla="*/ 116329 h 590908"/>
              <a:gd name="connsiteX21" fmla="*/ 411210 w 692564"/>
              <a:gd name="connsiteY21" fmla="*/ 132561 h 590908"/>
              <a:gd name="connsiteX22" fmla="*/ 370630 w 692564"/>
              <a:gd name="connsiteY22" fmla="*/ 140677 h 590908"/>
              <a:gd name="connsiteX23" fmla="*/ 330050 w 692564"/>
              <a:gd name="connsiteY23" fmla="*/ 143382 h 590908"/>
              <a:gd name="connsiteX24" fmla="*/ 289470 w 692564"/>
              <a:gd name="connsiteY24" fmla="*/ 137972 h 590908"/>
              <a:gd name="connsiteX25" fmla="*/ 240774 w 692564"/>
              <a:gd name="connsiteY25" fmla="*/ 119034 h 590908"/>
              <a:gd name="connsiteX26" fmla="*/ 208310 w 692564"/>
              <a:gd name="connsiteY26" fmla="*/ 97392 h 590908"/>
              <a:gd name="connsiteX27" fmla="*/ 178552 w 692564"/>
              <a:gd name="connsiteY27" fmla="*/ 78454 h 590908"/>
              <a:gd name="connsiteX28" fmla="*/ 129856 w 692564"/>
              <a:gd name="connsiteY28" fmla="*/ 45991 h 590908"/>
              <a:gd name="connsiteX29" fmla="*/ 97392 w 692564"/>
              <a:gd name="connsiteY29" fmla="*/ 24348 h 590908"/>
              <a:gd name="connsiteX30" fmla="*/ 35169 w 692564"/>
              <a:gd name="connsiteY30" fmla="*/ 0 h 59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92564" h="590908">
                <a:moveTo>
                  <a:pt x="35169" y="0"/>
                </a:moveTo>
                <a:lnTo>
                  <a:pt x="16232" y="78454"/>
                </a:lnTo>
                <a:lnTo>
                  <a:pt x="2706" y="165025"/>
                </a:lnTo>
                <a:lnTo>
                  <a:pt x="0" y="257006"/>
                </a:lnTo>
                <a:lnTo>
                  <a:pt x="8116" y="316523"/>
                </a:lnTo>
                <a:lnTo>
                  <a:pt x="32464" y="381451"/>
                </a:lnTo>
                <a:lnTo>
                  <a:pt x="86571" y="470727"/>
                </a:lnTo>
                <a:lnTo>
                  <a:pt x="151498" y="541065"/>
                </a:lnTo>
                <a:lnTo>
                  <a:pt x="190858" y="590908"/>
                </a:lnTo>
                <a:lnTo>
                  <a:pt x="476137" y="587056"/>
                </a:lnTo>
                <a:lnTo>
                  <a:pt x="478843" y="538360"/>
                </a:lnTo>
                <a:lnTo>
                  <a:pt x="495075" y="451789"/>
                </a:lnTo>
                <a:lnTo>
                  <a:pt x="508601" y="376040"/>
                </a:lnTo>
                <a:lnTo>
                  <a:pt x="541065" y="294881"/>
                </a:lnTo>
                <a:lnTo>
                  <a:pt x="578940" y="216426"/>
                </a:lnTo>
                <a:lnTo>
                  <a:pt x="638457" y="116329"/>
                </a:lnTo>
                <a:lnTo>
                  <a:pt x="665510" y="75749"/>
                </a:lnTo>
                <a:lnTo>
                  <a:pt x="692564" y="40580"/>
                </a:lnTo>
                <a:lnTo>
                  <a:pt x="627636" y="64928"/>
                </a:lnTo>
                <a:lnTo>
                  <a:pt x="549181" y="91981"/>
                </a:lnTo>
                <a:lnTo>
                  <a:pt x="470727" y="116329"/>
                </a:lnTo>
                <a:lnTo>
                  <a:pt x="411210" y="132561"/>
                </a:lnTo>
                <a:lnTo>
                  <a:pt x="370630" y="140677"/>
                </a:lnTo>
                <a:lnTo>
                  <a:pt x="330050" y="143382"/>
                </a:lnTo>
                <a:lnTo>
                  <a:pt x="289470" y="137972"/>
                </a:lnTo>
                <a:lnTo>
                  <a:pt x="240774" y="119034"/>
                </a:lnTo>
                <a:lnTo>
                  <a:pt x="208310" y="97392"/>
                </a:lnTo>
                <a:lnTo>
                  <a:pt x="178552" y="78454"/>
                </a:lnTo>
                <a:lnTo>
                  <a:pt x="129856" y="45991"/>
                </a:lnTo>
                <a:lnTo>
                  <a:pt x="97392" y="24348"/>
                </a:lnTo>
                <a:lnTo>
                  <a:pt x="35169" y="0"/>
                </a:lnTo>
                <a:close/>
              </a:path>
            </a:pathLst>
          </a:custGeom>
          <a:solidFill>
            <a:srgbClr val="FF9A9A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8" name="テキスト ボックス 377">
            <a:extLst>
              <a:ext uri="{FF2B5EF4-FFF2-40B4-BE49-F238E27FC236}">
                <a16:creationId xmlns:a16="http://schemas.microsoft.com/office/drawing/2014/main" id="{F98DB608-4D57-4D03-8F1B-C08AE4FCC1FF}"/>
              </a:ext>
            </a:extLst>
          </p:cNvPr>
          <p:cNvSpPr txBox="1"/>
          <p:nvPr/>
        </p:nvSpPr>
        <p:spPr bwMode="white">
          <a:xfrm>
            <a:off x="1553712" y="1815602"/>
            <a:ext cx="4583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フリーフォーム 193">
            <a:extLst>
              <a:ext uri="{FF2B5EF4-FFF2-40B4-BE49-F238E27FC236}">
                <a16:creationId xmlns:a16="http://schemas.microsoft.com/office/drawing/2014/main" id="{491AE901-B044-4590-936C-0C786045A631}"/>
              </a:ext>
            </a:extLst>
          </p:cNvPr>
          <p:cNvSpPr/>
          <p:nvPr/>
        </p:nvSpPr>
        <p:spPr>
          <a:xfrm>
            <a:off x="4430439" y="1616038"/>
            <a:ext cx="596479" cy="509983"/>
          </a:xfrm>
          <a:custGeom>
            <a:avLst/>
            <a:gdLst>
              <a:gd name="connsiteX0" fmla="*/ 35169 w 692564"/>
              <a:gd name="connsiteY0" fmla="*/ 0 h 592466"/>
              <a:gd name="connsiteX1" fmla="*/ 16232 w 692564"/>
              <a:gd name="connsiteY1" fmla="*/ 78454 h 592466"/>
              <a:gd name="connsiteX2" fmla="*/ 2706 w 692564"/>
              <a:gd name="connsiteY2" fmla="*/ 165025 h 592466"/>
              <a:gd name="connsiteX3" fmla="*/ 0 w 692564"/>
              <a:gd name="connsiteY3" fmla="*/ 257006 h 592466"/>
              <a:gd name="connsiteX4" fmla="*/ 8116 w 692564"/>
              <a:gd name="connsiteY4" fmla="*/ 316523 h 592466"/>
              <a:gd name="connsiteX5" fmla="*/ 32464 w 692564"/>
              <a:gd name="connsiteY5" fmla="*/ 381451 h 592466"/>
              <a:gd name="connsiteX6" fmla="*/ 86571 w 692564"/>
              <a:gd name="connsiteY6" fmla="*/ 470727 h 592466"/>
              <a:gd name="connsiteX7" fmla="*/ 151498 w 692564"/>
              <a:gd name="connsiteY7" fmla="*/ 541065 h 592466"/>
              <a:gd name="connsiteX8" fmla="*/ 194784 w 692564"/>
              <a:gd name="connsiteY8" fmla="*/ 592466 h 592466"/>
              <a:gd name="connsiteX9" fmla="*/ 476137 w 692564"/>
              <a:gd name="connsiteY9" fmla="*/ 587056 h 592466"/>
              <a:gd name="connsiteX10" fmla="*/ 478843 w 692564"/>
              <a:gd name="connsiteY10" fmla="*/ 538360 h 592466"/>
              <a:gd name="connsiteX11" fmla="*/ 495075 w 692564"/>
              <a:gd name="connsiteY11" fmla="*/ 451789 h 592466"/>
              <a:gd name="connsiteX12" fmla="*/ 508601 w 692564"/>
              <a:gd name="connsiteY12" fmla="*/ 376040 h 592466"/>
              <a:gd name="connsiteX13" fmla="*/ 541065 w 692564"/>
              <a:gd name="connsiteY13" fmla="*/ 294881 h 592466"/>
              <a:gd name="connsiteX14" fmla="*/ 578940 w 692564"/>
              <a:gd name="connsiteY14" fmla="*/ 216426 h 592466"/>
              <a:gd name="connsiteX15" fmla="*/ 638457 w 692564"/>
              <a:gd name="connsiteY15" fmla="*/ 116329 h 592466"/>
              <a:gd name="connsiteX16" fmla="*/ 665510 w 692564"/>
              <a:gd name="connsiteY16" fmla="*/ 75749 h 592466"/>
              <a:gd name="connsiteX17" fmla="*/ 692564 w 692564"/>
              <a:gd name="connsiteY17" fmla="*/ 40580 h 592466"/>
              <a:gd name="connsiteX18" fmla="*/ 627636 w 692564"/>
              <a:gd name="connsiteY18" fmla="*/ 64928 h 592466"/>
              <a:gd name="connsiteX19" fmla="*/ 549181 w 692564"/>
              <a:gd name="connsiteY19" fmla="*/ 91981 h 592466"/>
              <a:gd name="connsiteX20" fmla="*/ 470727 w 692564"/>
              <a:gd name="connsiteY20" fmla="*/ 116329 h 592466"/>
              <a:gd name="connsiteX21" fmla="*/ 411210 w 692564"/>
              <a:gd name="connsiteY21" fmla="*/ 132561 h 592466"/>
              <a:gd name="connsiteX22" fmla="*/ 370630 w 692564"/>
              <a:gd name="connsiteY22" fmla="*/ 140677 h 592466"/>
              <a:gd name="connsiteX23" fmla="*/ 330050 w 692564"/>
              <a:gd name="connsiteY23" fmla="*/ 143382 h 592466"/>
              <a:gd name="connsiteX24" fmla="*/ 289470 w 692564"/>
              <a:gd name="connsiteY24" fmla="*/ 137972 h 592466"/>
              <a:gd name="connsiteX25" fmla="*/ 240774 w 692564"/>
              <a:gd name="connsiteY25" fmla="*/ 119034 h 592466"/>
              <a:gd name="connsiteX26" fmla="*/ 208310 w 692564"/>
              <a:gd name="connsiteY26" fmla="*/ 97392 h 592466"/>
              <a:gd name="connsiteX27" fmla="*/ 178552 w 692564"/>
              <a:gd name="connsiteY27" fmla="*/ 78454 h 592466"/>
              <a:gd name="connsiteX28" fmla="*/ 129856 w 692564"/>
              <a:gd name="connsiteY28" fmla="*/ 45991 h 592466"/>
              <a:gd name="connsiteX29" fmla="*/ 97392 w 692564"/>
              <a:gd name="connsiteY29" fmla="*/ 24348 h 592466"/>
              <a:gd name="connsiteX30" fmla="*/ 35169 w 692564"/>
              <a:gd name="connsiteY30" fmla="*/ 0 h 592466"/>
              <a:gd name="connsiteX0" fmla="*/ 35169 w 692564"/>
              <a:gd name="connsiteY0" fmla="*/ 0 h 590334"/>
              <a:gd name="connsiteX1" fmla="*/ 16232 w 692564"/>
              <a:gd name="connsiteY1" fmla="*/ 78454 h 590334"/>
              <a:gd name="connsiteX2" fmla="*/ 2706 w 692564"/>
              <a:gd name="connsiteY2" fmla="*/ 165025 h 590334"/>
              <a:gd name="connsiteX3" fmla="*/ 0 w 692564"/>
              <a:gd name="connsiteY3" fmla="*/ 257006 h 590334"/>
              <a:gd name="connsiteX4" fmla="*/ 8116 w 692564"/>
              <a:gd name="connsiteY4" fmla="*/ 316523 h 590334"/>
              <a:gd name="connsiteX5" fmla="*/ 32464 w 692564"/>
              <a:gd name="connsiteY5" fmla="*/ 381451 h 590334"/>
              <a:gd name="connsiteX6" fmla="*/ 86571 w 692564"/>
              <a:gd name="connsiteY6" fmla="*/ 470727 h 590334"/>
              <a:gd name="connsiteX7" fmla="*/ 151498 w 692564"/>
              <a:gd name="connsiteY7" fmla="*/ 541065 h 590334"/>
              <a:gd name="connsiteX8" fmla="*/ 204995 w 692564"/>
              <a:gd name="connsiteY8" fmla="*/ 590334 h 590334"/>
              <a:gd name="connsiteX9" fmla="*/ 476137 w 692564"/>
              <a:gd name="connsiteY9" fmla="*/ 587056 h 590334"/>
              <a:gd name="connsiteX10" fmla="*/ 478843 w 692564"/>
              <a:gd name="connsiteY10" fmla="*/ 538360 h 590334"/>
              <a:gd name="connsiteX11" fmla="*/ 495075 w 692564"/>
              <a:gd name="connsiteY11" fmla="*/ 451789 h 590334"/>
              <a:gd name="connsiteX12" fmla="*/ 508601 w 692564"/>
              <a:gd name="connsiteY12" fmla="*/ 376040 h 590334"/>
              <a:gd name="connsiteX13" fmla="*/ 541065 w 692564"/>
              <a:gd name="connsiteY13" fmla="*/ 294881 h 590334"/>
              <a:gd name="connsiteX14" fmla="*/ 578940 w 692564"/>
              <a:gd name="connsiteY14" fmla="*/ 216426 h 590334"/>
              <a:gd name="connsiteX15" fmla="*/ 638457 w 692564"/>
              <a:gd name="connsiteY15" fmla="*/ 116329 h 590334"/>
              <a:gd name="connsiteX16" fmla="*/ 665510 w 692564"/>
              <a:gd name="connsiteY16" fmla="*/ 75749 h 590334"/>
              <a:gd name="connsiteX17" fmla="*/ 692564 w 692564"/>
              <a:gd name="connsiteY17" fmla="*/ 40580 h 590334"/>
              <a:gd name="connsiteX18" fmla="*/ 627636 w 692564"/>
              <a:gd name="connsiteY18" fmla="*/ 64928 h 590334"/>
              <a:gd name="connsiteX19" fmla="*/ 549181 w 692564"/>
              <a:gd name="connsiteY19" fmla="*/ 91981 h 590334"/>
              <a:gd name="connsiteX20" fmla="*/ 470727 w 692564"/>
              <a:gd name="connsiteY20" fmla="*/ 116329 h 590334"/>
              <a:gd name="connsiteX21" fmla="*/ 411210 w 692564"/>
              <a:gd name="connsiteY21" fmla="*/ 132561 h 590334"/>
              <a:gd name="connsiteX22" fmla="*/ 370630 w 692564"/>
              <a:gd name="connsiteY22" fmla="*/ 140677 h 590334"/>
              <a:gd name="connsiteX23" fmla="*/ 330050 w 692564"/>
              <a:gd name="connsiteY23" fmla="*/ 143382 h 590334"/>
              <a:gd name="connsiteX24" fmla="*/ 289470 w 692564"/>
              <a:gd name="connsiteY24" fmla="*/ 137972 h 590334"/>
              <a:gd name="connsiteX25" fmla="*/ 240774 w 692564"/>
              <a:gd name="connsiteY25" fmla="*/ 119034 h 590334"/>
              <a:gd name="connsiteX26" fmla="*/ 208310 w 692564"/>
              <a:gd name="connsiteY26" fmla="*/ 97392 h 590334"/>
              <a:gd name="connsiteX27" fmla="*/ 178552 w 692564"/>
              <a:gd name="connsiteY27" fmla="*/ 78454 h 590334"/>
              <a:gd name="connsiteX28" fmla="*/ 129856 w 692564"/>
              <a:gd name="connsiteY28" fmla="*/ 45991 h 590334"/>
              <a:gd name="connsiteX29" fmla="*/ 97392 w 692564"/>
              <a:gd name="connsiteY29" fmla="*/ 24348 h 590334"/>
              <a:gd name="connsiteX30" fmla="*/ 35169 w 692564"/>
              <a:gd name="connsiteY30" fmla="*/ 0 h 590334"/>
              <a:gd name="connsiteX0" fmla="*/ 35169 w 692564"/>
              <a:gd name="connsiteY0" fmla="*/ 0 h 588202"/>
              <a:gd name="connsiteX1" fmla="*/ 16232 w 692564"/>
              <a:gd name="connsiteY1" fmla="*/ 78454 h 588202"/>
              <a:gd name="connsiteX2" fmla="*/ 2706 w 692564"/>
              <a:gd name="connsiteY2" fmla="*/ 165025 h 588202"/>
              <a:gd name="connsiteX3" fmla="*/ 0 w 692564"/>
              <a:gd name="connsiteY3" fmla="*/ 257006 h 588202"/>
              <a:gd name="connsiteX4" fmla="*/ 8116 w 692564"/>
              <a:gd name="connsiteY4" fmla="*/ 316523 h 588202"/>
              <a:gd name="connsiteX5" fmla="*/ 32464 w 692564"/>
              <a:gd name="connsiteY5" fmla="*/ 381451 h 588202"/>
              <a:gd name="connsiteX6" fmla="*/ 86571 w 692564"/>
              <a:gd name="connsiteY6" fmla="*/ 470727 h 588202"/>
              <a:gd name="connsiteX7" fmla="*/ 151498 w 692564"/>
              <a:gd name="connsiteY7" fmla="*/ 541065 h 588202"/>
              <a:gd name="connsiteX8" fmla="*/ 204385 w 692564"/>
              <a:gd name="connsiteY8" fmla="*/ 588202 h 588202"/>
              <a:gd name="connsiteX9" fmla="*/ 476137 w 692564"/>
              <a:gd name="connsiteY9" fmla="*/ 587056 h 588202"/>
              <a:gd name="connsiteX10" fmla="*/ 478843 w 692564"/>
              <a:gd name="connsiteY10" fmla="*/ 538360 h 588202"/>
              <a:gd name="connsiteX11" fmla="*/ 495075 w 692564"/>
              <a:gd name="connsiteY11" fmla="*/ 451789 h 588202"/>
              <a:gd name="connsiteX12" fmla="*/ 508601 w 692564"/>
              <a:gd name="connsiteY12" fmla="*/ 376040 h 588202"/>
              <a:gd name="connsiteX13" fmla="*/ 541065 w 692564"/>
              <a:gd name="connsiteY13" fmla="*/ 294881 h 588202"/>
              <a:gd name="connsiteX14" fmla="*/ 578940 w 692564"/>
              <a:gd name="connsiteY14" fmla="*/ 216426 h 588202"/>
              <a:gd name="connsiteX15" fmla="*/ 638457 w 692564"/>
              <a:gd name="connsiteY15" fmla="*/ 116329 h 588202"/>
              <a:gd name="connsiteX16" fmla="*/ 665510 w 692564"/>
              <a:gd name="connsiteY16" fmla="*/ 75749 h 588202"/>
              <a:gd name="connsiteX17" fmla="*/ 692564 w 692564"/>
              <a:gd name="connsiteY17" fmla="*/ 40580 h 588202"/>
              <a:gd name="connsiteX18" fmla="*/ 627636 w 692564"/>
              <a:gd name="connsiteY18" fmla="*/ 64928 h 588202"/>
              <a:gd name="connsiteX19" fmla="*/ 549181 w 692564"/>
              <a:gd name="connsiteY19" fmla="*/ 91981 h 588202"/>
              <a:gd name="connsiteX20" fmla="*/ 470727 w 692564"/>
              <a:gd name="connsiteY20" fmla="*/ 116329 h 588202"/>
              <a:gd name="connsiteX21" fmla="*/ 411210 w 692564"/>
              <a:gd name="connsiteY21" fmla="*/ 132561 h 588202"/>
              <a:gd name="connsiteX22" fmla="*/ 370630 w 692564"/>
              <a:gd name="connsiteY22" fmla="*/ 140677 h 588202"/>
              <a:gd name="connsiteX23" fmla="*/ 330050 w 692564"/>
              <a:gd name="connsiteY23" fmla="*/ 143382 h 588202"/>
              <a:gd name="connsiteX24" fmla="*/ 289470 w 692564"/>
              <a:gd name="connsiteY24" fmla="*/ 137972 h 588202"/>
              <a:gd name="connsiteX25" fmla="*/ 240774 w 692564"/>
              <a:gd name="connsiteY25" fmla="*/ 119034 h 588202"/>
              <a:gd name="connsiteX26" fmla="*/ 208310 w 692564"/>
              <a:gd name="connsiteY26" fmla="*/ 97392 h 588202"/>
              <a:gd name="connsiteX27" fmla="*/ 178552 w 692564"/>
              <a:gd name="connsiteY27" fmla="*/ 78454 h 588202"/>
              <a:gd name="connsiteX28" fmla="*/ 129856 w 692564"/>
              <a:gd name="connsiteY28" fmla="*/ 45991 h 588202"/>
              <a:gd name="connsiteX29" fmla="*/ 97392 w 692564"/>
              <a:gd name="connsiteY29" fmla="*/ 24348 h 588202"/>
              <a:gd name="connsiteX30" fmla="*/ 35169 w 692564"/>
              <a:gd name="connsiteY30" fmla="*/ 0 h 588202"/>
              <a:gd name="connsiteX0" fmla="*/ 35169 w 692564"/>
              <a:gd name="connsiteY0" fmla="*/ 0 h 590908"/>
              <a:gd name="connsiteX1" fmla="*/ 16232 w 692564"/>
              <a:gd name="connsiteY1" fmla="*/ 78454 h 590908"/>
              <a:gd name="connsiteX2" fmla="*/ 2706 w 692564"/>
              <a:gd name="connsiteY2" fmla="*/ 165025 h 590908"/>
              <a:gd name="connsiteX3" fmla="*/ 0 w 692564"/>
              <a:gd name="connsiteY3" fmla="*/ 257006 h 590908"/>
              <a:gd name="connsiteX4" fmla="*/ 8116 w 692564"/>
              <a:gd name="connsiteY4" fmla="*/ 316523 h 590908"/>
              <a:gd name="connsiteX5" fmla="*/ 32464 w 692564"/>
              <a:gd name="connsiteY5" fmla="*/ 381451 h 590908"/>
              <a:gd name="connsiteX6" fmla="*/ 86571 w 692564"/>
              <a:gd name="connsiteY6" fmla="*/ 470727 h 590908"/>
              <a:gd name="connsiteX7" fmla="*/ 151498 w 692564"/>
              <a:gd name="connsiteY7" fmla="*/ 541065 h 590908"/>
              <a:gd name="connsiteX8" fmla="*/ 190858 w 692564"/>
              <a:gd name="connsiteY8" fmla="*/ 590908 h 590908"/>
              <a:gd name="connsiteX9" fmla="*/ 476137 w 692564"/>
              <a:gd name="connsiteY9" fmla="*/ 587056 h 590908"/>
              <a:gd name="connsiteX10" fmla="*/ 478843 w 692564"/>
              <a:gd name="connsiteY10" fmla="*/ 538360 h 590908"/>
              <a:gd name="connsiteX11" fmla="*/ 495075 w 692564"/>
              <a:gd name="connsiteY11" fmla="*/ 451789 h 590908"/>
              <a:gd name="connsiteX12" fmla="*/ 508601 w 692564"/>
              <a:gd name="connsiteY12" fmla="*/ 376040 h 590908"/>
              <a:gd name="connsiteX13" fmla="*/ 541065 w 692564"/>
              <a:gd name="connsiteY13" fmla="*/ 294881 h 590908"/>
              <a:gd name="connsiteX14" fmla="*/ 578940 w 692564"/>
              <a:gd name="connsiteY14" fmla="*/ 216426 h 590908"/>
              <a:gd name="connsiteX15" fmla="*/ 638457 w 692564"/>
              <a:gd name="connsiteY15" fmla="*/ 116329 h 590908"/>
              <a:gd name="connsiteX16" fmla="*/ 665510 w 692564"/>
              <a:gd name="connsiteY16" fmla="*/ 75749 h 590908"/>
              <a:gd name="connsiteX17" fmla="*/ 692564 w 692564"/>
              <a:gd name="connsiteY17" fmla="*/ 40580 h 590908"/>
              <a:gd name="connsiteX18" fmla="*/ 627636 w 692564"/>
              <a:gd name="connsiteY18" fmla="*/ 64928 h 590908"/>
              <a:gd name="connsiteX19" fmla="*/ 549181 w 692564"/>
              <a:gd name="connsiteY19" fmla="*/ 91981 h 590908"/>
              <a:gd name="connsiteX20" fmla="*/ 470727 w 692564"/>
              <a:gd name="connsiteY20" fmla="*/ 116329 h 590908"/>
              <a:gd name="connsiteX21" fmla="*/ 411210 w 692564"/>
              <a:gd name="connsiteY21" fmla="*/ 132561 h 590908"/>
              <a:gd name="connsiteX22" fmla="*/ 370630 w 692564"/>
              <a:gd name="connsiteY22" fmla="*/ 140677 h 590908"/>
              <a:gd name="connsiteX23" fmla="*/ 330050 w 692564"/>
              <a:gd name="connsiteY23" fmla="*/ 143382 h 590908"/>
              <a:gd name="connsiteX24" fmla="*/ 289470 w 692564"/>
              <a:gd name="connsiteY24" fmla="*/ 137972 h 590908"/>
              <a:gd name="connsiteX25" fmla="*/ 240774 w 692564"/>
              <a:gd name="connsiteY25" fmla="*/ 119034 h 590908"/>
              <a:gd name="connsiteX26" fmla="*/ 208310 w 692564"/>
              <a:gd name="connsiteY26" fmla="*/ 97392 h 590908"/>
              <a:gd name="connsiteX27" fmla="*/ 178552 w 692564"/>
              <a:gd name="connsiteY27" fmla="*/ 78454 h 590908"/>
              <a:gd name="connsiteX28" fmla="*/ 129856 w 692564"/>
              <a:gd name="connsiteY28" fmla="*/ 45991 h 590908"/>
              <a:gd name="connsiteX29" fmla="*/ 97392 w 692564"/>
              <a:gd name="connsiteY29" fmla="*/ 24348 h 590908"/>
              <a:gd name="connsiteX30" fmla="*/ 35169 w 692564"/>
              <a:gd name="connsiteY30" fmla="*/ 0 h 59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92564" h="590908">
                <a:moveTo>
                  <a:pt x="35169" y="0"/>
                </a:moveTo>
                <a:lnTo>
                  <a:pt x="16232" y="78454"/>
                </a:lnTo>
                <a:lnTo>
                  <a:pt x="2706" y="165025"/>
                </a:lnTo>
                <a:lnTo>
                  <a:pt x="0" y="257006"/>
                </a:lnTo>
                <a:lnTo>
                  <a:pt x="8116" y="316523"/>
                </a:lnTo>
                <a:lnTo>
                  <a:pt x="32464" y="381451"/>
                </a:lnTo>
                <a:lnTo>
                  <a:pt x="86571" y="470727"/>
                </a:lnTo>
                <a:lnTo>
                  <a:pt x="151498" y="541065"/>
                </a:lnTo>
                <a:lnTo>
                  <a:pt x="190858" y="590908"/>
                </a:lnTo>
                <a:lnTo>
                  <a:pt x="476137" y="587056"/>
                </a:lnTo>
                <a:lnTo>
                  <a:pt x="478843" y="538360"/>
                </a:lnTo>
                <a:lnTo>
                  <a:pt x="495075" y="451789"/>
                </a:lnTo>
                <a:lnTo>
                  <a:pt x="508601" y="376040"/>
                </a:lnTo>
                <a:lnTo>
                  <a:pt x="541065" y="294881"/>
                </a:lnTo>
                <a:lnTo>
                  <a:pt x="578940" y="216426"/>
                </a:lnTo>
                <a:lnTo>
                  <a:pt x="638457" y="116329"/>
                </a:lnTo>
                <a:lnTo>
                  <a:pt x="665510" y="75749"/>
                </a:lnTo>
                <a:lnTo>
                  <a:pt x="692564" y="40580"/>
                </a:lnTo>
                <a:lnTo>
                  <a:pt x="627636" y="64928"/>
                </a:lnTo>
                <a:lnTo>
                  <a:pt x="549181" y="91981"/>
                </a:lnTo>
                <a:lnTo>
                  <a:pt x="470727" y="116329"/>
                </a:lnTo>
                <a:lnTo>
                  <a:pt x="411210" y="132561"/>
                </a:lnTo>
                <a:lnTo>
                  <a:pt x="370630" y="140677"/>
                </a:lnTo>
                <a:lnTo>
                  <a:pt x="330050" y="143382"/>
                </a:lnTo>
                <a:lnTo>
                  <a:pt x="289470" y="137972"/>
                </a:lnTo>
                <a:lnTo>
                  <a:pt x="240774" y="119034"/>
                </a:lnTo>
                <a:lnTo>
                  <a:pt x="208310" y="97392"/>
                </a:lnTo>
                <a:lnTo>
                  <a:pt x="178552" y="78454"/>
                </a:lnTo>
                <a:lnTo>
                  <a:pt x="129856" y="45991"/>
                </a:lnTo>
                <a:lnTo>
                  <a:pt x="97392" y="24348"/>
                </a:lnTo>
                <a:lnTo>
                  <a:pt x="35169" y="0"/>
                </a:lnTo>
                <a:close/>
              </a:path>
            </a:pathLst>
          </a:custGeom>
          <a:solidFill>
            <a:srgbClr val="FF5050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0" name="テキスト ボックス 239">
            <a:extLst>
              <a:ext uri="{FF2B5EF4-FFF2-40B4-BE49-F238E27FC236}">
                <a16:creationId xmlns:a16="http://schemas.microsoft.com/office/drawing/2014/main" id="{C6A04853-B0D8-4650-8449-D9B462073E16}"/>
              </a:ext>
            </a:extLst>
          </p:cNvPr>
          <p:cNvSpPr txBox="1"/>
          <p:nvPr/>
        </p:nvSpPr>
        <p:spPr bwMode="white">
          <a:xfrm>
            <a:off x="4505712" y="1819280"/>
            <a:ext cx="4583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F49FBD6-DB5B-49AF-9340-9BAC45C3D19C}"/>
              </a:ext>
            </a:extLst>
          </p:cNvPr>
          <p:cNvSpPr/>
          <p:nvPr/>
        </p:nvSpPr>
        <p:spPr>
          <a:xfrm>
            <a:off x="4810512" y="3744097"/>
            <a:ext cx="523488" cy="358346"/>
          </a:xfrm>
          <a:custGeom>
            <a:avLst/>
            <a:gdLst>
              <a:gd name="connsiteX0" fmla="*/ 28832 w 510746"/>
              <a:gd name="connsiteY0" fmla="*/ 74141 h 358346"/>
              <a:gd name="connsiteX1" fmla="*/ 465438 w 510746"/>
              <a:gd name="connsiteY1" fmla="*/ 0 h 358346"/>
              <a:gd name="connsiteX2" fmla="*/ 510746 w 510746"/>
              <a:gd name="connsiteY2" fmla="*/ 292444 h 358346"/>
              <a:gd name="connsiteX3" fmla="*/ 98854 w 510746"/>
              <a:gd name="connsiteY3" fmla="*/ 358346 h 358346"/>
              <a:gd name="connsiteX4" fmla="*/ 49427 w 510746"/>
              <a:gd name="connsiteY4" fmla="*/ 308919 h 358346"/>
              <a:gd name="connsiteX5" fmla="*/ 24714 w 510746"/>
              <a:gd name="connsiteY5" fmla="*/ 280087 h 358346"/>
              <a:gd name="connsiteX6" fmla="*/ 8238 w 510746"/>
              <a:gd name="connsiteY6" fmla="*/ 234779 h 358346"/>
              <a:gd name="connsiteX7" fmla="*/ 4119 w 510746"/>
              <a:gd name="connsiteY7" fmla="*/ 201827 h 358346"/>
              <a:gd name="connsiteX8" fmla="*/ 0 w 510746"/>
              <a:gd name="connsiteY8" fmla="*/ 156519 h 358346"/>
              <a:gd name="connsiteX9" fmla="*/ 28832 w 510746"/>
              <a:gd name="connsiteY9" fmla="*/ 74141 h 35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0746" h="358346">
                <a:moveTo>
                  <a:pt x="28832" y="74141"/>
                </a:moveTo>
                <a:lnTo>
                  <a:pt x="465438" y="0"/>
                </a:lnTo>
                <a:lnTo>
                  <a:pt x="510746" y="292444"/>
                </a:lnTo>
                <a:lnTo>
                  <a:pt x="98854" y="358346"/>
                </a:lnTo>
                <a:lnTo>
                  <a:pt x="49427" y="308919"/>
                </a:lnTo>
                <a:lnTo>
                  <a:pt x="24714" y="280087"/>
                </a:lnTo>
                <a:lnTo>
                  <a:pt x="8238" y="234779"/>
                </a:lnTo>
                <a:lnTo>
                  <a:pt x="4119" y="201827"/>
                </a:lnTo>
                <a:lnTo>
                  <a:pt x="0" y="156519"/>
                </a:lnTo>
                <a:lnTo>
                  <a:pt x="28832" y="74141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7DB5C265-89C6-4E4F-A545-6036CB17FE2E}"/>
              </a:ext>
            </a:extLst>
          </p:cNvPr>
          <p:cNvSpPr txBox="1"/>
          <p:nvPr/>
        </p:nvSpPr>
        <p:spPr>
          <a:xfrm>
            <a:off x="793266" y="2773796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2353595E-EDDE-4E04-8F17-A13EA8C1A937}"/>
              </a:ext>
            </a:extLst>
          </p:cNvPr>
          <p:cNvSpPr txBox="1"/>
          <p:nvPr/>
        </p:nvSpPr>
        <p:spPr>
          <a:xfrm>
            <a:off x="990027" y="2773796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テキスト ボックス 253">
            <a:extLst>
              <a:ext uri="{FF2B5EF4-FFF2-40B4-BE49-F238E27FC236}">
                <a16:creationId xmlns:a16="http://schemas.microsoft.com/office/drawing/2014/main" id="{71A6A57D-9472-4460-9301-92E69D5C0FCB}"/>
              </a:ext>
            </a:extLst>
          </p:cNvPr>
          <p:cNvSpPr txBox="1"/>
          <p:nvPr/>
        </p:nvSpPr>
        <p:spPr>
          <a:xfrm>
            <a:off x="1220532" y="2773796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BFE57E23-CD86-438B-82BE-D623D270B50A}"/>
              </a:ext>
            </a:extLst>
          </p:cNvPr>
          <p:cNvSpPr txBox="1"/>
          <p:nvPr/>
        </p:nvSpPr>
        <p:spPr>
          <a:xfrm>
            <a:off x="2349351" y="2450407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D45585E0-74FB-4069-B571-2FC7EF2DE217}"/>
              </a:ext>
            </a:extLst>
          </p:cNvPr>
          <p:cNvSpPr txBox="1"/>
          <p:nvPr/>
        </p:nvSpPr>
        <p:spPr>
          <a:xfrm>
            <a:off x="2090308" y="2172319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テキスト ボックス 257">
            <a:extLst>
              <a:ext uri="{FF2B5EF4-FFF2-40B4-BE49-F238E27FC236}">
                <a16:creationId xmlns:a16="http://schemas.microsoft.com/office/drawing/2014/main" id="{28F5065A-1AA7-45D3-A06C-1C2211258F33}"/>
              </a:ext>
            </a:extLst>
          </p:cNvPr>
          <p:cNvSpPr txBox="1"/>
          <p:nvPr/>
        </p:nvSpPr>
        <p:spPr>
          <a:xfrm>
            <a:off x="2277821" y="2172319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テキスト ボックス 258">
            <a:extLst>
              <a:ext uri="{FF2B5EF4-FFF2-40B4-BE49-F238E27FC236}">
                <a16:creationId xmlns:a16="http://schemas.microsoft.com/office/drawing/2014/main" id="{092CAF4A-EC6E-4052-BB7C-670F6A0EB6CC}"/>
              </a:ext>
            </a:extLst>
          </p:cNvPr>
          <p:cNvSpPr txBox="1"/>
          <p:nvPr/>
        </p:nvSpPr>
        <p:spPr>
          <a:xfrm>
            <a:off x="2088261" y="1813666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テキスト ボックス 266">
            <a:extLst>
              <a:ext uri="{FF2B5EF4-FFF2-40B4-BE49-F238E27FC236}">
                <a16:creationId xmlns:a16="http://schemas.microsoft.com/office/drawing/2014/main" id="{76163A86-EA5F-4F58-99E4-7A6A64105C9E}"/>
              </a:ext>
            </a:extLst>
          </p:cNvPr>
          <p:cNvSpPr txBox="1"/>
          <p:nvPr/>
        </p:nvSpPr>
        <p:spPr>
          <a:xfrm>
            <a:off x="5034161" y="1822612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テキスト ボックス 270">
            <a:extLst>
              <a:ext uri="{FF2B5EF4-FFF2-40B4-BE49-F238E27FC236}">
                <a16:creationId xmlns:a16="http://schemas.microsoft.com/office/drawing/2014/main" id="{8BA6C052-6E5A-4F61-8D20-534F635A26B9}"/>
              </a:ext>
            </a:extLst>
          </p:cNvPr>
          <p:cNvSpPr txBox="1"/>
          <p:nvPr/>
        </p:nvSpPr>
        <p:spPr>
          <a:xfrm>
            <a:off x="5330913" y="2734787"/>
            <a:ext cx="229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4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sz="1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10753</TotalTime>
  <Words>362</Words>
  <Application>Microsoft Office PowerPoint</Application>
  <PresentationFormat>画面に合わせる (4:3)</PresentationFormat>
  <Paragraphs>346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釜付祐輔</dc:creator>
  <cp:lastModifiedBy>粕谷 美紀</cp:lastModifiedBy>
  <cp:revision>348</cp:revision>
  <dcterms:created xsi:type="dcterms:W3CDTF">2017-09-10T08:03:33Z</dcterms:created>
  <dcterms:modified xsi:type="dcterms:W3CDTF">2020-05-25T03:10:00Z</dcterms:modified>
</cp:coreProperties>
</file>